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14"/>
  </p:notesMasterIdLst>
  <p:sldIdLst>
    <p:sldId id="256" r:id="rId3"/>
    <p:sldId id="303" r:id="rId4"/>
    <p:sldId id="258" r:id="rId5"/>
    <p:sldId id="286" r:id="rId6"/>
    <p:sldId id="262" r:id="rId7"/>
    <p:sldId id="289" r:id="rId8"/>
    <p:sldId id="304" r:id="rId9"/>
    <p:sldId id="305" r:id="rId10"/>
    <p:sldId id="306" r:id="rId11"/>
    <p:sldId id="302" r:id="rId12"/>
    <p:sldId id="280" r:id="rId13"/>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12" autoAdjust="0"/>
    <p:restoredTop sz="95000" autoAdjust="0"/>
  </p:normalViewPr>
  <p:slideViewPr>
    <p:cSldViewPr snapToGrid="0" snapToObjects="1">
      <p:cViewPr varScale="1">
        <p:scale>
          <a:sx n="63" d="100"/>
          <a:sy n="63" d="100"/>
        </p:scale>
        <p:origin x="125" y="283"/>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t>2019/11/24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t>‹#›</a:t>
            </a:fld>
            <a:endParaRPr kumimoji="1" lang="zh-CN" altLang="en-US"/>
          </a:p>
        </p:txBody>
      </p:sp>
    </p:spTree>
    <p:extLst>
      <p:ext uri="{BB962C8B-B14F-4D97-AF65-F5344CB8AC3E}">
        <p14:creationId xmlns:p14="http://schemas.microsoft.com/office/powerpoint/2010/main" val="912194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fficeplus.cn/"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8" name="直角三角形 7"/>
          <p:cNvSpPr/>
          <p:nvPr userDrawn="1"/>
        </p:nvSpPr>
        <p:spPr>
          <a:xfrm rot="5400000">
            <a:off x="1657349" y="-1657351"/>
            <a:ext cx="1155700" cy="4470402"/>
          </a:xfrm>
          <a:prstGeom prst="rtTriangle">
            <a:avLst/>
          </a:pr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直角三角形 6"/>
          <p:cNvSpPr/>
          <p:nvPr userDrawn="1"/>
        </p:nvSpPr>
        <p:spPr>
          <a:xfrm rot="16200000">
            <a:off x="7480300" y="2146300"/>
            <a:ext cx="6451600" cy="2971800"/>
          </a:xfrm>
          <a:prstGeom prst="rtTriangle">
            <a:avLst/>
          </a:prstGeom>
          <a:solidFill>
            <a:schemeClr val="accent3"/>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直角三角形 4"/>
          <p:cNvSpPr/>
          <p:nvPr userDrawn="1"/>
        </p:nvSpPr>
        <p:spPr>
          <a:xfrm rot="5400000">
            <a:off x="0" y="0"/>
            <a:ext cx="1752600" cy="17526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直角三角形 5"/>
          <p:cNvSpPr/>
          <p:nvPr userDrawn="1"/>
        </p:nvSpPr>
        <p:spPr>
          <a:xfrm rot="16200000">
            <a:off x="8165252" y="2831252"/>
            <a:ext cx="3695700" cy="4357796"/>
          </a:xfrm>
          <a:prstGeom prst="rtTriangle">
            <a:avLst/>
          </a:prstGeom>
          <a:solidFill>
            <a:schemeClr val="accent1"/>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直角三角形 8"/>
          <p:cNvSpPr/>
          <p:nvPr userDrawn="1"/>
        </p:nvSpPr>
        <p:spPr>
          <a:xfrm>
            <a:off x="0" y="4305300"/>
            <a:ext cx="1625600" cy="25527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占位符 5"/>
          <p:cNvSpPr>
            <a:spLocks noGrp="1"/>
          </p:cNvSpPr>
          <p:nvPr>
            <p:ph type="body" sz="quarter" idx="10"/>
          </p:nvPr>
        </p:nvSpPr>
        <p:spPr>
          <a:xfrm>
            <a:off x="1307569" y="1452563"/>
            <a:ext cx="5109845" cy="834708"/>
          </a:xfrm>
          <a:prstGeom prst="rect">
            <a:avLst/>
          </a:prstGeom>
        </p:spPr>
        <p:txBody>
          <a:bodyPr anchor="ctr"/>
          <a:lstStyle>
            <a:lvl1pPr marL="0" indent="0">
              <a:buNone/>
              <a:defRPr sz="4800" b="1">
                <a:solidFill>
                  <a:schemeClr val="accent2">
                    <a:lumMod val="75000"/>
                  </a:schemeClr>
                </a:solidFill>
              </a:defRPr>
            </a:lvl1pPr>
          </a:lstStyle>
          <a:p>
            <a:pPr lvl="0"/>
            <a:endParaRPr kumimoji="1" lang="zh-CN" altLang="en-US" dirty="0"/>
          </a:p>
        </p:txBody>
      </p:sp>
      <p:sp>
        <p:nvSpPr>
          <p:cNvPr id="11" name="文本占位符 5"/>
          <p:cNvSpPr>
            <a:spLocks noGrp="1"/>
          </p:cNvSpPr>
          <p:nvPr>
            <p:ph type="body" sz="quarter" idx="11"/>
          </p:nvPr>
        </p:nvSpPr>
        <p:spPr>
          <a:xfrm>
            <a:off x="1307569" y="2287271"/>
            <a:ext cx="7098666" cy="1215006"/>
          </a:xfrm>
          <a:prstGeom prst="rect">
            <a:avLst/>
          </a:prstGeom>
          <a:solidFill>
            <a:schemeClr val="accent2">
              <a:lumMod val="90000"/>
            </a:schemeClr>
          </a:solidFill>
        </p:spPr>
        <p:txBody>
          <a:bodyPr anchor="ctr"/>
          <a:lstStyle>
            <a:lvl1pPr marL="0" indent="0">
              <a:buNone/>
              <a:defRPr sz="6600" b="1">
                <a:solidFill>
                  <a:schemeClr val="bg1"/>
                </a:solidFill>
              </a:defRPr>
            </a:lvl1pPr>
          </a:lstStyle>
          <a:p>
            <a:pPr lvl="0"/>
            <a:endParaRPr kumimoji="1" lang="zh-CN" altLang="en-US" dirty="0"/>
          </a:p>
        </p:txBody>
      </p:sp>
      <p:sp>
        <p:nvSpPr>
          <p:cNvPr id="12" name="文本占位符 5"/>
          <p:cNvSpPr>
            <a:spLocks noGrp="1"/>
          </p:cNvSpPr>
          <p:nvPr>
            <p:ph type="body" sz="quarter" idx="12"/>
          </p:nvPr>
        </p:nvSpPr>
        <p:spPr>
          <a:xfrm>
            <a:off x="1307568" y="3502276"/>
            <a:ext cx="7098667" cy="579503"/>
          </a:xfrm>
          <a:prstGeom prst="rect">
            <a:avLst/>
          </a:prstGeom>
        </p:spPr>
        <p:txBody>
          <a:bodyPr anchor="ctr"/>
          <a:lstStyle>
            <a:lvl1pPr marL="0" indent="0">
              <a:buNone/>
              <a:defRPr sz="2800" b="1">
                <a:solidFill>
                  <a:schemeClr val="accent2">
                    <a:lumMod val="75000"/>
                  </a:schemeClr>
                </a:solidFill>
              </a:defRPr>
            </a:lvl1pPr>
          </a:lstStyle>
          <a:p>
            <a:pPr lvl="0"/>
            <a:endParaRPr kumimoji="1" lang="zh-CN" altLang="en-US" dirty="0"/>
          </a:p>
        </p:txBody>
      </p:sp>
      <p:sp>
        <p:nvSpPr>
          <p:cNvPr id="13" name="文本占位符 5"/>
          <p:cNvSpPr>
            <a:spLocks noGrp="1"/>
          </p:cNvSpPr>
          <p:nvPr>
            <p:ph type="body" sz="quarter" idx="13"/>
          </p:nvPr>
        </p:nvSpPr>
        <p:spPr>
          <a:xfrm>
            <a:off x="1307569" y="4158672"/>
            <a:ext cx="5109845" cy="1511877"/>
          </a:xfrm>
          <a:prstGeom prst="rect">
            <a:avLst/>
          </a:prstGeom>
        </p:spPr>
        <p:txBody>
          <a:bodyPr anchor="t"/>
          <a:lstStyle>
            <a:lvl1pPr marL="285750" indent="-285750">
              <a:buFont typeface="Arial" charset="0"/>
              <a:buChar char="•"/>
              <a:defRPr sz="1400" b="1">
                <a:solidFill>
                  <a:schemeClr val="tx1">
                    <a:lumMod val="75000"/>
                    <a:lumOff val="25000"/>
                  </a:schemeClr>
                </a:solidFill>
              </a:defRPr>
            </a:lvl1pPr>
          </a:lstStyle>
          <a:p>
            <a:pPr lvl="0"/>
            <a:endParaRPr kumimoji="1" lang="zh-CN" altLang="en-US" dirty="0"/>
          </a:p>
        </p:txBody>
      </p:sp>
    </p:spTree>
    <p:extLst>
      <p:ext uri="{BB962C8B-B14F-4D97-AF65-F5344CB8AC3E}">
        <p14:creationId xmlns:p14="http://schemas.microsoft.com/office/powerpoint/2010/main" val="1620699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副标题页_5">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5"/>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1608340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副标题页_6">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6"/>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65120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1">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1">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55465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2">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2">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663568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3">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3"/>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587476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4">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4"/>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4470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5">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5"/>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037335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6">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6"/>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540846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页">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26631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a:cs typeface="Segoe UI Light"/>
              </a:rPr>
              <a:t>Century Gothic</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573996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a:spLocks/>
          </p:cNvSpPr>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11800" b="1" i="0" u="none" strike="noStrike" kern="1200" cap="none" spc="0" normalizeH="0" baseline="0" noProof="0">
                <a:ln>
                  <a:noFill/>
                </a:ln>
                <a:solidFill>
                  <a:schemeClr val="accent2">
                    <a:lumMod val="75000"/>
                  </a:schemeClr>
                </a:solidFill>
                <a:effectLst/>
                <a:uLnTx/>
                <a:uFillTx/>
                <a:latin typeface="Century Gothic"/>
                <a:ea typeface="微软雅黑"/>
                <a:cs typeface=""/>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8" name="文本占位符 5"/>
          <p:cNvSpPr txBox="1">
            <a:spLocks/>
          </p:cNvSpPr>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sz="4400" b="1" i="0" u="none" strike="noStrike" kern="1200" cap="none" spc="0" normalizeH="0" baseline="0" noProof="0">
                <a:ln>
                  <a:noFill/>
                </a:ln>
                <a:solidFill>
                  <a:schemeClr val="accent2">
                    <a:lumMod val="75000"/>
                  </a:schemeClr>
                </a:solidFill>
                <a:effectLst/>
                <a:uLnTx/>
                <a:uFillTx/>
                <a:latin typeface="Century Gothic"/>
                <a:ea typeface="微软雅黑"/>
                <a:cs typeface=""/>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25" name="文本占位符 5"/>
          <p:cNvSpPr>
            <a:spLocks noGrp="1"/>
          </p:cNvSpPr>
          <p:nvPr>
            <p:ph type="body" sz="quarter" idx="12" hasCustomPrompt="1"/>
          </p:nvPr>
        </p:nvSpPr>
        <p:spPr>
          <a:xfrm>
            <a:off x="7077075" y="19134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6" name="文本占位符 5"/>
          <p:cNvSpPr>
            <a:spLocks noGrp="1"/>
          </p:cNvSpPr>
          <p:nvPr>
            <p:ph type="body" sz="quarter" idx="13"/>
          </p:nvPr>
        </p:nvSpPr>
        <p:spPr>
          <a:xfrm>
            <a:off x="7912100" y="20167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3001814"/>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8" name="文本占位符 5"/>
          <p:cNvSpPr>
            <a:spLocks noGrp="1"/>
          </p:cNvSpPr>
          <p:nvPr>
            <p:ph type="body" sz="quarter" idx="15"/>
          </p:nvPr>
        </p:nvSpPr>
        <p:spPr>
          <a:xfrm>
            <a:off x="7912100" y="3105154"/>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9" name="文本占位符 5"/>
          <p:cNvSpPr>
            <a:spLocks noGrp="1"/>
          </p:cNvSpPr>
          <p:nvPr>
            <p:ph type="body" sz="quarter" idx="16" hasCustomPrompt="1"/>
          </p:nvPr>
        </p:nvSpPr>
        <p:spPr>
          <a:xfrm>
            <a:off x="7077075" y="409020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30" name="文本占位符 5"/>
          <p:cNvSpPr>
            <a:spLocks noGrp="1"/>
          </p:cNvSpPr>
          <p:nvPr>
            <p:ph type="body" sz="quarter" idx="17"/>
          </p:nvPr>
        </p:nvSpPr>
        <p:spPr>
          <a:xfrm>
            <a:off x="7912100" y="41877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7721592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418746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5" name="图片 4">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341732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a:spLocks/>
          </p:cNvSpPr>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11800" b="1" i="0" u="none" strike="noStrike" kern="1200" cap="none" spc="0" normalizeH="0" baseline="0" noProof="0">
                <a:ln>
                  <a:noFill/>
                </a:ln>
                <a:solidFill>
                  <a:schemeClr val="accent2">
                    <a:lumMod val="75000"/>
                  </a:schemeClr>
                </a:solidFill>
                <a:effectLst/>
                <a:uLnTx/>
                <a:uFillTx/>
                <a:latin typeface="Century Gothic"/>
                <a:ea typeface="微软雅黑"/>
                <a:cs typeface=""/>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8" name="文本占位符 5"/>
          <p:cNvSpPr txBox="1">
            <a:spLocks/>
          </p:cNvSpPr>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sz="4400" b="1" i="0" u="none" strike="noStrike" kern="1200" cap="none" spc="0" normalizeH="0" baseline="0" noProof="0">
                <a:ln>
                  <a:noFill/>
                </a:ln>
                <a:solidFill>
                  <a:schemeClr val="accent2">
                    <a:lumMod val="75000"/>
                  </a:schemeClr>
                </a:solidFill>
                <a:effectLst/>
                <a:uLnTx/>
                <a:uFillTx/>
                <a:latin typeface="Century Gothic"/>
                <a:ea typeface="微软雅黑"/>
                <a:cs typeface=""/>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25" name="文本占位符 5"/>
          <p:cNvSpPr>
            <a:spLocks noGrp="1"/>
          </p:cNvSpPr>
          <p:nvPr>
            <p:ph type="body" sz="quarter" idx="12" hasCustomPrompt="1"/>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2341414"/>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8" name="文本占位符 5"/>
          <p:cNvSpPr>
            <a:spLocks noGrp="1"/>
          </p:cNvSpPr>
          <p:nvPr>
            <p:ph type="body" sz="quarter" idx="15"/>
          </p:nvPr>
        </p:nvSpPr>
        <p:spPr>
          <a:xfrm>
            <a:off x="7912100" y="2444754"/>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9" name="文本占位符 5"/>
          <p:cNvSpPr>
            <a:spLocks noGrp="1"/>
          </p:cNvSpPr>
          <p:nvPr>
            <p:ph type="body" sz="quarter" idx="16" hasCustomPrompt="1"/>
          </p:nvPr>
        </p:nvSpPr>
        <p:spPr>
          <a:xfrm>
            <a:off x="7077075" y="342980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30" name="文本占位符 5"/>
          <p:cNvSpPr>
            <a:spLocks noGrp="1"/>
          </p:cNvSpPr>
          <p:nvPr>
            <p:ph type="body" sz="quarter" idx="17"/>
          </p:nvPr>
        </p:nvSpPr>
        <p:spPr>
          <a:xfrm>
            <a:off x="7912100" y="35273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3" name="文本占位符 5"/>
          <p:cNvSpPr>
            <a:spLocks noGrp="1"/>
          </p:cNvSpPr>
          <p:nvPr>
            <p:ph type="body" sz="quarter" idx="18" hasCustomPrompt="1"/>
          </p:nvPr>
        </p:nvSpPr>
        <p:spPr>
          <a:xfrm>
            <a:off x="7077075" y="4621538"/>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4" name="文本占位符 5"/>
          <p:cNvSpPr>
            <a:spLocks noGrp="1"/>
          </p:cNvSpPr>
          <p:nvPr>
            <p:ph type="body" sz="quarter" idx="19"/>
          </p:nvPr>
        </p:nvSpPr>
        <p:spPr>
          <a:xfrm>
            <a:off x="7912100" y="4719091"/>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839425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a:spLocks/>
          </p:cNvSpPr>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11800" b="1" i="0" u="none" strike="noStrike" kern="1200" cap="none" spc="0" normalizeH="0" baseline="0" noProof="0">
                <a:ln>
                  <a:noFill/>
                </a:ln>
                <a:solidFill>
                  <a:schemeClr val="accent2">
                    <a:lumMod val="75000"/>
                  </a:schemeClr>
                </a:solidFill>
                <a:effectLst/>
                <a:uLnTx/>
                <a:uFillTx/>
                <a:latin typeface="Century Gothic"/>
                <a:ea typeface="微软雅黑"/>
                <a:cs typeface=""/>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8" name="文本占位符 5"/>
          <p:cNvSpPr txBox="1">
            <a:spLocks/>
          </p:cNvSpPr>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sz="4400" b="1" i="0" u="none" strike="noStrike" kern="1200" cap="none" spc="0" normalizeH="0" baseline="0" noProof="0">
                <a:ln>
                  <a:noFill/>
                </a:ln>
                <a:solidFill>
                  <a:schemeClr val="accent2">
                    <a:lumMod val="75000"/>
                  </a:schemeClr>
                </a:solidFill>
                <a:effectLst/>
                <a:uLnTx/>
                <a:uFillTx/>
                <a:latin typeface="Century Gothic"/>
                <a:ea typeface="微软雅黑"/>
                <a:cs typeface=""/>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25" name="文本占位符 5"/>
          <p:cNvSpPr>
            <a:spLocks noGrp="1"/>
          </p:cNvSpPr>
          <p:nvPr>
            <p:ph type="body" sz="quarter" idx="12" hasCustomPrompt="1"/>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208709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8" name="文本占位符 5"/>
          <p:cNvSpPr>
            <a:spLocks noGrp="1"/>
          </p:cNvSpPr>
          <p:nvPr>
            <p:ph type="body" sz="quarter" idx="15"/>
          </p:nvPr>
        </p:nvSpPr>
        <p:spPr>
          <a:xfrm>
            <a:off x="7912100" y="219043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5" name="文本占位符 5"/>
          <p:cNvSpPr>
            <a:spLocks noGrp="1"/>
          </p:cNvSpPr>
          <p:nvPr>
            <p:ph type="body" sz="quarter" idx="16" hasCustomPrompt="1"/>
          </p:nvPr>
        </p:nvSpPr>
        <p:spPr>
          <a:xfrm>
            <a:off x="7077075" y="284385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6" name="文本占位符 5"/>
          <p:cNvSpPr>
            <a:spLocks noGrp="1"/>
          </p:cNvSpPr>
          <p:nvPr>
            <p:ph type="body" sz="quarter" idx="17"/>
          </p:nvPr>
        </p:nvSpPr>
        <p:spPr>
          <a:xfrm>
            <a:off x="7912100" y="294719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7" name="文本占位符 5"/>
          <p:cNvSpPr>
            <a:spLocks noGrp="1"/>
          </p:cNvSpPr>
          <p:nvPr>
            <p:ph type="body" sz="quarter" idx="18" hasCustomPrompt="1"/>
          </p:nvPr>
        </p:nvSpPr>
        <p:spPr>
          <a:xfrm>
            <a:off x="7077075" y="367792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8" name="文本占位符 5"/>
          <p:cNvSpPr>
            <a:spLocks noGrp="1"/>
          </p:cNvSpPr>
          <p:nvPr>
            <p:ph type="body" sz="quarter" idx="19"/>
          </p:nvPr>
        </p:nvSpPr>
        <p:spPr>
          <a:xfrm>
            <a:off x="7912100" y="378126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9" name="文本占位符 5"/>
          <p:cNvSpPr>
            <a:spLocks noGrp="1"/>
          </p:cNvSpPr>
          <p:nvPr>
            <p:ph type="body" sz="quarter" idx="20" hasCustomPrompt="1"/>
          </p:nvPr>
        </p:nvSpPr>
        <p:spPr>
          <a:xfrm>
            <a:off x="7077075" y="4512003"/>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0" name="文本占位符 5"/>
          <p:cNvSpPr>
            <a:spLocks noGrp="1"/>
          </p:cNvSpPr>
          <p:nvPr>
            <p:ph type="body" sz="quarter" idx="21"/>
          </p:nvPr>
        </p:nvSpPr>
        <p:spPr>
          <a:xfrm>
            <a:off x="7912100" y="4615343"/>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805251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a:spLocks/>
          </p:cNvSpPr>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11800" b="1" i="0" u="none" strike="noStrike" kern="1200" cap="none" spc="0" normalizeH="0" baseline="0" noProof="0">
                <a:ln>
                  <a:noFill/>
                </a:ln>
                <a:solidFill>
                  <a:schemeClr val="accent2">
                    <a:lumMod val="75000"/>
                  </a:schemeClr>
                </a:solidFill>
                <a:effectLst/>
                <a:uLnTx/>
                <a:uFillTx/>
                <a:latin typeface="Century Gothic"/>
                <a:ea typeface="微软雅黑"/>
                <a:cs typeface=""/>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8" name="文本占位符 5"/>
          <p:cNvSpPr txBox="1">
            <a:spLocks/>
          </p:cNvSpPr>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sz="4400" b="1" i="0" u="none" strike="noStrike" kern="1200" cap="none" spc="0" normalizeH="0" baseline="0" noProof="0">
                <a:ln>
                  <a:noFill/>
                </a:ln>
                <a:solidFill>
                  <a:schemeClr val="accent2">
                    <a:lumMod val="75000"/>
                  </a:schemeClr>
                </a:solidFill>
                <a:effectLst/>
                <a:uLnTx/>
                <a:uFillTx/>
                <a:latin typeface="Century Gothic"/>
                <a:ea typeface="微软雅黑"/>
                <a:cs typeface=""/>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25" name="文本占位符 5"/>
          <p:cNvSpPr>
            <a:spLocks noGrp="1"/>
          </p:cNvSpPr>
          <p:nvPr>
            <p:ph type="body" sz="quarter" idx="12" hasCustomPrompt="1"/>
          </p:nvPr>
        </p:nvSpPr>
        <p:spPr>
          <a:xfrm>
            <a:off x="7077075" y="11514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6" name="文本占位符 5"/>
          <p:cNvSpPr>
            <a:spLocks noGrp="1"/>
          </p:cNvSpPr>
          <p:nvPr>
            <p:ph type="body" sz="quarter" idx="13"/>
          </p:nvPr>
        </p:nvSpPr>
        <p:spPr>
          <a:xfrm>
            <a:off x="7912100" y="12547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198549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8" name="文本占位符 5"/>
          <p:cNvSpPr>
            <a:spLocks noGrp="1"/>
          </p:cNvSpPr>
          <p:nvPr>
            <p:ph type="body" sz="quarter" idx="15"/>
          </p:nvPr>
        </p:nvSpPr>
        <p:spPr>
          <a:xfrm>
            <a:off x="7912100" y="208883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5" name="文本占位符 5"/>
          <p:cNvSpPr>
            <a:spLocks noGrp="1"/>
          </p:cNvSpPr>
          <p:nvPr>
            <p:ph type="body" sz="quarter" idx="16" hasCustomPrompt="1"/>
          </p:nvPr>
        </p:nvSpPr>
        <p:spPr>
          <a:xfrm>
            <a:off x="7077075" y="274225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6" name="文本占位符 5"/>
          <p:cNvSpPr>
            <a:spLocks noGrp="1"/>
          </p:cNvSpPr>
          <p:nvPr>
            <p:ph type="body" sz="quarter" idx="17"/>
          </p:nvPr>
        </p:nvSpPr>
        <p:spPr>
          <a:xfrm>
            <a:off x="7912100" y="284559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7" name="文本占位符 5"/>
          <p:cNvSpPr>
            <a:spLocks noGrp="1"/>
          </p:cNvSpPr>
          <p:nvPr>
            <p:ph type="body" sz="quarter" idx="18" hasCustomPrompt="1"/>
          </p:nvPr>
        </p:nvSpPr>
        <p:spPr>
          <a:xfrm>
            <a:off x="7077075" y="357632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8" name="文本占位符 5"/>
          <p:cNvSpPr>
            <a:spLocks noGrp="1"/>
          </p:cNvSpPr>
          <p:nvPr>
            <p:ph type="body" sz="quarter" idx="19"/>
          </p:nvPr>
        </p:nvSpPr>
        <p:spPr>
          <a:xfrm>
            <a:off x="7912100" y="367966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9" name="文本占位符 5"/>
          <p:cNvSpPr>
            <a:spLocks noGrp="1"/>
          </p:cNvSpPr>
          <p:nvPr>
            <p:ph type="body" sz="quarter" idx="20" hasCustomPrompt="1"/>
          </p:nvPr>
        </p:nvSpPr>
        <p:spPr>
          <a:xfrm>
            <a:off x="7077075" y="4410403"/>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0" name="文本占位符 5"/>
          <p:cNvSpPr>
            <a:spLocks noGrp="1"/>
          </p:cNvSpPr>
          <p:nvPr>
            <p:ph type="body" sz="quarter" idx="21"/>
          </p:nvPr>
        </p:nvSpPr>
        <p:spPr>
          <a:xfrm>
            <a:off x="7912100" y="4513743"/>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1" name="文本占位符 5"/>
          <p:cNvSpPr>
            <a:spLocks noGrp="1"/>
          </p:cNvSpPr>
          <p:nvPr>
            <p:ph type="body" sz="quarter" idx="22" hasCustomPrompt="1"/>
          </p:nvPr>
        </p:nvSpPr>
        <p:spPr>
          <a:xfrm>
            <a:off x="7077075" y="5244479"/>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2" name="文本占位符 5"/>
          <p:cNvSpPr>
            <a:spLocks noGrp="1"/>
          </p:cNvSpPr>
          <p:nvPr>
            <p:ph type="body" sz="quarter" idx="23"/>
          </p:nvPr>
        </p:nvSpPr>
        <p:spPr>
          <a:xfrm>
            <a:off x="7912100" y="5347819"/>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94255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1">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1">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1886374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副标题页_2">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2">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36330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副标题页_3">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3"/>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1145151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副标题页_4">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4"/>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1245036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86" r:id="rId1"/>
    <p:sldLayoutId id="2147483682" r:id="rId2"/>
    <p:sldLayoutId id="2147483687" r:id="rId3"/>
    <p:sldLayoutId id="2147483688" r:id="rId4"/>
    <p:sldLayoutId id="2147483689" r:id="rId5"/>
    <p:sldLayoutId id="2147483684" r:id="rId6"/>
    <p:sldLayoutId id="2147483690" r:id="rId7"/>
    <p:sldLayoutId id="2147483695" r:id="rId8"/>
    <p:sldLayoutId id="2147483696" r:id="rId9"/>
    <p:sldLayoutId id="2147483697" r:id="rId10"/>
    <p:sldLayoutId id="2147483698" r:id="rId11"/>
    <p:sldLayoutId id="2147483692" r:id="rId12"/>
    <p:sldLayoutId id="2147483699" r:id="rId13"/>
    <p:sldLayoutId id="2147483700" r:id="rId14"/>
    <p:sldLayoutId id="2147483701" r:id="rId15"/>
    <p:sldLayoutId id="2147483702" r:id="rId16"/>
    <p:sldLayoutId id="2147483703" r:id="rId17"/>
    <p:sldLayoutId id="2147483694"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087259"/>
      </p:ext>
    </p:extLst>
  </p:cSld>
  <p:clrMap bg1="lt1" tx1="dk1" bg2="lt2" tx2="dk2" accent1="accent1" accent2="accent2" accent3="accent3" accent4="accent4" accent5="accent5" accent6="accent6" hlink="hlink" folHlink="folHlink"/>
  <p:sldLayoutIdLst>
    <p:sldLayoutId id="2147483680" r:id="rId1"/>
    <p:sldLayoutId id="2147483685"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1574270" y="2287271"/>
            <a:ext cx="4436006" cy="979804"/>
          </a:xfrm>
        </p:spPr>
        <p:txBody>
          <a:bodyPr/>
          <a:lstStyle/>
          <a:p>
            <a:r>
              <a:rPr kumimoji="1" lang="zh-CN" altLang="en-US" dirty="0" smtClean="0"/>
              <a:t>工 作 汇 报</a:t>
            </a:r>
            <a:endParaRPr kumimoji="1" lang="zh-CN" altLang="en-US" dirty="0"/>
          </a:p>
        </p:txBody>
      </p:sp>
      <p:sp>
        <p:nvSpPr>
          <p:cNvPr id="4" name="文本占位符 3"/>
          <p:cNvSpPr>
            <a:spLocks noGrp="1"/>
          </p:cNvSpPr>
          <p:nvPr>
            <p:ph type="body" sz="quarter" idx="12"/>
          </p:nvPr>
        </p:nvSpPr>
        <p:spPr/>
        <p:txBody>
          <a:bodyPr/>
          <a:lstStyle/>
          <a:p>
            <a:endParaRPr kumimoji="1" lang="zh-CN" altLang="en-US" dirty="0">
              <a:solidFill>
                <a:schemeClr val="accent2"/>
              </a:solidFill>
              <a:latin typeface="Microsoft YaHei" charset="0"/>
              <a:ea typeface="Microsoft YaHei" charset="0"/>
              <a:cs typeface="Microsoft YaHei" charset="0"/>
            </a:endParaRPr>
          </a:p>
        </p:txBody>
      </p:sp>
      <p:sp>
        <p:nvSpPr>
          <p:cNvPr id="5" name="文本占位符 4"/>
          <p:cNvSpPr>
            <a:spLocks noGrp="1"/>
          </p:cNvSpPr>
          <p:nvPr>
            <p:ph type="body" sz="quarter" idx="13"/>
          </p:nvPr>
        </p:nvSpPr>
        <p:spPr>
          <a:xfrm>
            <a:off x="1307569" y="4396797"/>
            <a:ext cx="5109845" cy="1511877"/>
          </a:xfrm>
        </p:spPr>
        <p:txBody>
          <a:bodyPr/>
          <a:lstStyle/>
          <a:p>
            <a:r>
              <a:rPr kumimoji="1" lang="zh-CN" altLang="en-US" dirty="0" smtClean="0"/>
              <a:t>报告人：胡红光</a:t>
            </a:r>
            <a:endParaRPr kumimoji="1" lang="en-US" altLang="zh-CN" dirty="0" smtClean="0"/>
          </a:p>
          <a:p>
            <a:r>
              <a:rPr kumimoji="1" lang="zh-CN" altLang="en-US" dirty="0" smtClean="0"/>
              <a:t>日期：</a:t>
            </a:r>
            <a:r>
              <a:rPr kumimoji="1" lang="en-US" altLang="zh-CN" dirty="0" smtClean="0"/>
              <a:t>2019/11/6</a:t>
            </a:r>
            <a:endParaRPr kumimoji="1" lang="en-US" altLang="zh-CN" dirty="0"/>
          </a:p>
        </p:txBody>
      </p:sp>
    </p:spTree>
    <p:extLst>
      <p:ext uri="{BB962C8B-B14F-4D97-AF65-F5344CB8AC3E}">
        <p14:creationId xmlns:p14="http://schemas.microsoft.com/office/powerpoint/2010/main" val="1947867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endParaRPr kumimoji="1" lang="zh-CN" altLang="en-US" dirty="0"/>
          </a:p>
        </p:txBody>
      </p:sp>
      <p:sp>
        <p:nvSpPr>
          <p:cNvPr id="3" name="文本占位符 2"/>
          <p:cNvSpPr>
            <a:spLocks noGrp="1"/>
          </p:cNvSpPr>
          <p:nvPr>
            <p:ph type="body" sz="quarter" idx="13"/>
          </p:nvPr>
        </p:nvSpPr>
        <p:spPr/>
        <p:txBody>
          <a:bodyPr/>
          <a:lstStyle/>
          <a:p>
            <a:endParaRPr kumimoji="1" lang="zh-CN" altLang="en-US" dirty="0"/>
          </a:p>
        </p:txBody>
      </p:sp>
    </p:spTree>
    <p:extLst>
      <p:ext uri="{BB962C8B-B14F-4D97-AF65-F5344CB8AC3E}">
        <p14:creationId xmlns:p14="http://schemas.microsoft.com/office/powerpoint/2010/main" val="2623265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flipV="1">
            <a:off x="1307569" y="1452563"/>
            <a:ext cx="5109845" cy="834708"/>
          </a:xfrm>
        </p:spPr>
        <p:txBody>
          <a:bodyPr/>
          <a:lstStyle/>
          <a:p>
            <a:endParaRPr kumimoji="1" lang="zh-CN" altLang="en-US" dirty="0"/>
          </a:p>
        </p:txBody>
      </p:sp>
      <p:sp>
        <p:nvSpPr>
          <p:cNvPr id="3" name="文本占位符 2"/>
          <p:cNvSpPr>
            <a:spLocks noGrp="1"/>
          </p:cNvSpPr>
          <p:nvPr>
            <p:ph type="body" sz="quarter" idx="11"/>
          </p:nvPr>
        </p:nvSpPr>
        <p:spPr>
          <a:xfrm>
            <a:off x="1307569" y="2287271"/>
            <a:ext cx="5296431" cy="1215006"/>
          </a:xfrm>
        </p:spPr>
        <p:txBody>
          <a:bodyPr/>
          <a:lstStyle/>
          <a:p>
            <a:r>
              <a:rPr kumimoji="1" lang="en-US" altLang="zh-CN"/>
              <a:t>THANK</a:t>
            </a:r>
            <a:r>
              <a:rPr kumimoji="1" lang="zh-CN" altLang="en-US" dirty="0"/>
              <a:t> </a:t>
            </a:r>
            <a:r>
              <a:rPr kumimoji="1" lang="en-US" altLang="zh-CN" dirty="0"/>
              <a:t>YOU!</a:t>
            </a:r>
            <a:endParaRPr kumimoji="1" lang="zh-CN" altLang="en-US" dirty="0"/>
          </a:p>
        </p:txBody>
      </p:sp>
      <p:sp>
        <p:nvSpPr>
          <p:cNvPr id="4" name="文本占位符 3"/>
          <p:cNvSpPr>
            <a:spLocks noGrp="1"/>
          </p:cNvSpPr>
          <p:nvPr>
            <p:ph type="body" sz="quarter" idx="12"/>
          </p:nvPr>
        </p:nvSpPr>
        <p:spPr/>
        <p:txBody>
          <a:bodyPr/>
          <a:lstStyle/>
          <a:p>
            <a:endParaRPr kumimoji="1" lang="zh-CN" altLang="en-US" dirty="0">
              <a:solidFill>
                <a:schemeClr val="accent2"/>
              </a:solidFill>
              <a:latin typeface="Microsoft YaHei" charset="0"/>
              <a:ea typeface="Microsoft YaHei" charset="0"/>
              <a:cs typeface="Microsoft YaHei" charset="0"/>
            </a:endParaRPr>
          </a:p>
        </p:txBody>
      </p:sp>
      <p:sp>
        <p:nvSpPr>
          <p:cNvPr id="7" name="文本占位符 6"/>
          <p:cNvSpPr>
            <a:spLocks noGrp="1"/>
          </p:cNvSpPr>
          <p:nvPr>
            <p:ph type="body" sz="quarter" idx="13"/>
          </p:nvPr>
        </p:nvSpPr>
        <p:spPr/>
        <p:txBody>
          <a:bodyPr/>
          <a:lstStyle/>
          <a:p>
            <a:endParaRPr lang="zh-CN" altLang="en-US" dirty="0"/>
          </a:p>
        </p:txBody>
      </p:sp>
    </p:spTree>
    <p:extLst>
      <p:ext uri="{BB962C8B-B14F-4D97-AF65-F5344CB8AC3E}">
        <p14:creationId xmlns:p14="http://schemas.microsoft.com/office/powerpoint/2010/main" val="1727856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a:xfrm>
            <a:off x="6353174" y="1541946"/>
            <a:ext cx="1111251" cy="651828"/>
          </a:xfrm>
        </p:spPr>
        <p:txBody>
          <a:bodyPr/>
          <a:lstStyle/>
          <a:p>
            <a:r>
              <a:rPr kumimoji="1" lang="en-US" altLang="zh-CN" sz="4800" dirty="0"/>
              <a:t>01</a:t>
            </a:r>
            <a:endParaRPr kumimoji="1" lang="zh-CN" altLang="en-US" sz="4800" dirty="0"/>
          </a:p>
        </p:txBody>
      </p:sp>
      <p:sp>
        <p:nvSpPr>
          <p:cNvPr id="3" name="文本占位符 2"/>
          <p:cNvSpPr>
            <a:spLocks noGrp="1"/>
          </p:cNvSpPr>
          <p:nvPr>
            <p:ph type="body" sz="quarter" idx="13"/>
          </p:nvPr>
        </p:nvSpPr>
        <p:spPr>
          <a:xfrm>
            <a:off x="7473950" y="1645285"/>
            <a:ext cx="3234689" cy="445150"/>
          </a:xfrm>
        </p:spPr>
        <p:txBody>
          <a:bodyPr/>
          <a:lstStyle/>
          <a:p>
            <a:r>
              <a:rPr kumimoji="1" lang="zh-CN" altLang="en-US" sz="2000" dirty="0" smtClean="0"/>
              <a:t>实验数据获取</a:t>
            </a:r>
            <a:endParaRPr kumimoji="1" lang="zh-CN" altLang="en-US" sz="2000" dirty="0"/>
          </a:p>
        </p:txBody>
      </p:sp>
      <p:sp>
        <p:nvSpPr>
          <p:cNvPr id="4" name="文本占位符 3"/>
          <p:cNvSpPr>
            <a:spLocks noGrp="1"/>
          </p:cNvSpPr>
          <p:nvPr>
            <p:ph type="body" sz="quarter" idx="14"/>
          </p:nvPr>
        </p:nvSpPr>
        <p:spPr>
          <a:xfrm>
            <a:off x="6353175" y="2376022"/>
            <a:ext cx="1111251" cy="651828"/>
          </a:xfrm>
        </p:spPr>
        <p:txBody>
          <a:bodyPr/>
          <a:lstStyle/>
          <a:p>
            <a:r>
              <a:rPr kumimoji="1" lang="en-US" altLang="zh-CN" sz="4800" dirty="0"/>
              <a:t>02</a:t>
            </a:r>
            <a:endParaRPr kumimoji="1" lang="zh-CN" altLang="en-US" sz="4800" dirty="0"/>
          </a:p>
        </p:txBody>
      </p:sp>
      <p:sp>
        <p:nvSpPr>
          <p:cNvPr id="5" name="文本占位符 4"/>
          <p:cNvSpPr>
            <a:spLocks noGrp="1"/>
          </p:cNvSpPr>
          <p:nvPr>
            <p:ph type="body" sz="quarter" idx="15"/>
          </p:nvPr>
        </p:nvSpPr>
        <p:spPr>
          <a:xfrm>
            <a:off x="7473950" y="2479362"/>
            <a:ext cx="3234689" cy="445150"/>
          </a:xfrm>
        </p:spPr>
        <p:txBody>
          <a:bodyPr/>
          <a:lstStyle/>
          <a:p>
            <a:r>
              <a:rPr kumimoji="1" lang="zh-CN" altLang="en-US" sz="2000" dirty="0" smtClean="0"/>
              <a:t>论文汇报</a:t>
            </a:r>
            <a:endParaRPr kumimoji="1" lang="zh-CN" altLang="en-US" sz="2000" dirty="0"/>
          </a:p>
        </p:txBody>
      </p:sp>
      <p:sp>
        <p:nvSpPr>
          <p:cNvPr id="25" name="文本占位符 24"/>
          <p:cNvSpPr>
            <a:spLocks noGrp="1"/>
          </p:cNvSpPr>
          <p:nvPr>
            <p:ph type="body" sz="quarter" idx="16"/>
          </p:nvPr>
        </p:nvSpPr>
        <p:spPr>
          <a:xfrm>
            <a:off x="6353175" y="3132776"/>
            <a:ext cx="1111251" cy="651828"/>
          </a:xfrm>
        </p:spPr>
        <p:txBody>
          <a:bodyPr/>
          <a:lstStyle/>
          <a:p>
            <a:endParaRPr lang="zh-CN" altLang="en-US" sz="4800" dirty="0"/>
          </a:p>
        </p:txBody>
      </p:sp>
      <p:sp>
        <p:nvSpPr>
          <p:cNvPr id="26" name="文本占位符 25"/>
          <p:cNvSpPr>
            <a:spLocks noGrp="1"/>
          </p:cNvSpPr>
          <p:nvPr>
            <p:ph type="body" sz="quarter" idx="17"/>
          </p:nvPr>
        </p:nvSpPr>
        <p:spPr>
          <a:xfrm>
            <a:off x="7473950" y="3236115"/>
            <a:ext cx="3234689" cy="445150"/>
          </a:xfrm>
        </p:spPr>
        <p:txBody>
          <a:bodyPr/>
          <a:lstStyle/>
          <a:p>
            <a:endParaRPr lang="zh-CN" altLang="en-US" sz="2000"/>
          </a:p>
        </p:txBody>
      </p:sp>
      <p:sp>
        <p:nvSpPr>
          <p:cNvPr id="27" name="文本占位符 26"/>
          <p:cNvSpPr>
            <a:spLocks noGrp="1"/>
          </p:cNvSpPr>
          <p:nvPr>
            <p:ph type="body" sz="quarter" idx="18"/>
          </p:nvPr>
        </p:nvSpPr>
        <p:spPr>
          <a:xfrm>
            <a:off x="6353175" y="3966852"/>
            <a:ext cx="1111251" cy="651828"/>
          </a:xfrm>
        </p:spPr>
        <p:txBody>
          <a:bodyPr/>
          <a:lstStyle/>
          <a:p>
            <a:endParaRPr lang="zh-CN" altLang="en-US" sz="4800" dirty="0"/>
          </a:p>
        </p:txBody>
      </p:sp>
      <p:sp>
        <p:nvSpPr>
          <p:cNvPr id="28" name="文本占位符 27"/>
          <p:cNvSpPr>
            <a:spLocks noGrp="1"/>
          </p:cNvSpPr>
          <p:nvPr>
            <p:ph type="body" sz="quarter" idx="19"/>
          </p:nvPr>
        </p:nvSpPr>
        <p:spPr>
          <a:xfrm>
            <a:off x="7473950" y="4070192"/>
            <a:ext cx="3234689" cy="445150"/>
          </a:xfrm>
        </p:spPr>
        <p:txBody>
          <a:bodyPr/>
          <a:lstStyle/>
          <a:p>
            <a:endParaRPr lang="zh-CN" altLang="en-US" sz="2000"/>
          </a:p>
        </p:txBody>
      </p:sp>
      <p:sp>
        <p:nvSpPr>
          <p:cNvPr id="29" name="文本占位符 28"/>
          <p:cNvSpPr>
            <a:spLocks noGrp="1"/>
          </p:cNvSpPr>
          <p:nvPr>
            <p:ph type="body" sz="quarter" idx="20"/>
          </p:nvPr>
        </p:nvSpPr>
        <p:spPr>
          <a:xfrm>
            <a:off x="6353175" y="4800928"/>
            <a:ext cx="1111251" cy="651828"/>
          </a:xfrm>
        </p:spPr>
        <p:txBody>
          <a:bodyPr/>
          <a:lstStyle/>
          <a:p>
            <a:endParaRPr lang="zh-CN" altLang="en-US" sz="4800" dirty="0"/>
          </a:p>
        </p:txBody>
      </p:sp>
      <p:sp>
        <p:nvSpPr>
          <p:cNvPr id="30" name="文本占位符 29"/>
          <p:cNvSpPr>
            <a:spLocks noGrp="1"/>
          </p:cNvSpPr>
          <p:nvPr>
            <p:ph type="body" sz="quarter" idx="21"/>
          </p:nvPr>
        </p:nvSpPr>
        <p:spPr>
          <a:xfrm>
            <a:off x="7473950" y="4904268"/>
            <a:ext cx="3234689" cy="445150"/>
          </a:xfrm>
        </p:spPr>
        <p:txBody>
          <a:bodyPr/>
          <a:lstStyle/>
          <a:p>
            <a:endParaRPr lang="zh-CN" altLang="en-US" sz="2000"/>
          </a:p>
        </p:txBody>
      </p:sp>
      <p:sp>
        <p:nvSpPr>
          <p:cNvPr id="31" name="文本占位符 30"/>
          <p:cNvSpPr>
            <a:spLocks noGrp="1"/>
          </p:cNvSpPr>
          <p:nvPr>
            <p:ph type="body" sz="quarter" idx="22"/>
          </p:nvPr>
        </p:nvSpPr>
        <p:spPr>
          <a:xfrm>
            <a:off x="6353175" y="5635004"/>
            <a:ext cx="1111251" cy="651828"/>
          </a:xfrm>
        </p:spPr>
        <p:txBody>
          <a:bodyPr/>
          <a:lstStyle/>
          <a:p>
            <a:endParaRPr lang="zh-CN" altLang="en-US" sz="4800" dirty="0"/>
          </a:p>
        </p:txBody>
      </p:sp>
      <p:sp>
        <p:nvSpPr>
          <p:cNvPr id="32" name="文本占位符 31"/>
          <p:cNvSpPr>
            <a:spLocks noGrp="1"/>
          </p:cNvSpPr>
          <p:nvPr>
            <p:ph type="body" sz="quarter" idx="23"/>
          </p:nvPr>
        </p:nvSpPr>
        <p:spPr>
          <a:xfrm>
            <a:off x="7473950" y="5738344"/>
            <a:ext cx="3234689" cy="445150"/>
          </a:xfrm>
        </p:spPr>
        <p:txBody>
          <a:bodyPr/>
          <a:lstStyle/>
          <a:p>
            <a:endParaRPr lang="zh-CN" altLang="en-US" sz="2000"/>
          </a:p>
        </p:txBody>
      </p:sp>
    </p:spTree>
    <p:extLst>
      <p:ext uri="{BB962C8B-B14F-4D97-AF65-F5344CB8AC3E}">
        <p14:creationId xmlns:p14="http://schemas.microsoft.com/office/powerpoint/2010/main" val="3582958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a:xfrm>
            <a:off x="0" y="688911"/>
            <a:ext cx="1828800" cy="1116564"/>
          </a:xfrm>
        </p:spPr>
        <p:txBody>
          <a:bodyPr/>
          <a:lstStyle/>
          <a:p>
            <a:endParaRPr kumimoji="1" lang="zh-CN" altLang="en-US" sz="10000" dirty="0"/>
          </a:p>
        </p:txBody>
      </p:sp>
      <p:sp>
        <p:nvSpPr>
          <p:cNvPr id="3" name="文本占位符 2"/>
          <p:cNvSpPr>
            <a:spLocks noGrp="1"/>
          </p:cNvSpPr>
          <p:nvPr>
            <p:ph type="body" sz="quarter" idx="13"/>
          </p:nvPr>
        </p:nvSpPr>
        <p:spPr>
          <a:xfrm>
            <a:off x="2138071" y="692022"/>
            <a:ext cx="6844004" cy="2480778"/>
          </a:xfrm>
        </p:spPr>
        <p:txBody>
          <a:bodyPr/>
          <a:lstStyle/>
          <a:p>
            <a:r>
              <a:rPr kumimoji="1" lang="zh-CN" altLang="en-US" sz="5000" dirty="0" smtClean="0"/>
              <a:t>实验数据获取</a:t>
            </a:r>
            <a:endParaRPr kumimoji="1" lang="zh-CN" altLang="en-US" sz="5000" dirty="0"/>
          </a:p>
        </p:txBody>
      </p:sp>
    </p:spTree>
    <p:extLst>
      <p:ext uri="{BB962C8B-B14F-4D97-AF65-F5344CB8AC3E}">
        <p14:creationId xmlns:p14="http://schemas.microsoft.com/office/powerpoint/2010/main" val="777635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endParaRPr kumimoji="1" lang="zh-CN" altLang="en-US" dirty="0"/>
          </a:p>
        </p:txBody>
      </p:sp>
      <p:sp>
        <p:nvSpPr>
          <p:cNvPr id="3" name="文本占位符 2"/>
          <p:cNvSpPr>
            <a:spLocks noGrp="1"/>
          </p:cNvSpPr>
          <p:nvPr>
            <p:ph type="body" sz="quarter" idx="13"/>
          </p:nvPr>
        </p:nvSpPr>
        <p:spPr>
          <a:xfrm>
            <a:off x="1207619" y="223935"/>
            <a:ext cx="6435012" cy="652366"/>
          </a:xfrm>
        </p:spPr>
        <p:txBody>
          <a:bodyPr/>
          <a:lstStyle/>
          <a:p>
            <a:r>
              <a:rPr kumimoji="1" lang="zh-CN" altLang="en-US" dirty="0"/>
              <a:t>梯度下降的相关概念</a:t>
            </a:r>
            <a:endParaRPr kumimoji="1" lang="zh-CN" altLang="en-US" dirty="0"/>
          </a:p>
        </p:txBody>
      </p:sp>
      <p:sp>
        <p:nvSpPr>
          <p:cNvPr id="4" name="文本框 3"/>
          <p:cNvSpPr txBox="1"/>
          <p:nvPr/>
        </p:nvSpPr>
        <p:spPr>
          <a:xfrm>
            <a:off x="707136" y="1328928"/>
            <a:ext cx="10478100" cy="812530"/>
          </a:xfrm>
          <a:prstGeom prst="rect">
            <a:avLst/>
          </a:prstGeom>
          <a:noFill/>
        </p:spPr>
        <p:txBody>
          <a:bodyPr wrap="square" rtlCol="0">
            <a:spAutoFit/>
          </a:bodyPr>
          <a:lstStyle/>
          <a:p>
            <a:pPr marL="228600" indent="-228600">
              <a:lnSpc>
                <a:spcPct val="130000"/>
              </a:lnSpc>
              <a:spcBef>
                <a:spcPts val="600"/>
              </a:spcBef>
              <a:buFont typeface="+mj-lt"/>
              <a:buAutoNum type="arabicPeriod"/>
            </a:pPr>
            <a:r>
              <a:rPr lang="zh-CN" altLang="en-US" dirty="0">
                <a:latin typeface="宋体" panose="02010600030101010101" pitchFamily="2" charset="-122"/>
                <a:ea typeface="宋体" panose="02010600030101010101" pitchFamily="2" charset="-122"/>
              </a:rPr>
              <a:t> </a:t>
            </a:r>
            <a:r>
              <a:rPr lang="zh-CN" altLang="en-US" dirty="0">
                <a:solidFill>
                  <a:srgbClr val="FF0000"/>
                </a:solidFill>
                <a:latin typeface="宋体" panose="02010600030101010101" pitchFamily="2" charset="-122"/>
                <a:ea typeface="宋体" panose="02010600030101010101" pitchFamily="2" charset="-122"/>
              </a:rPr>
              <a:t>步长（</a:t>
            </a:r>
            <a:r>
              <a:rPr lang="en-US" altLang="zh-CN" dirty="0">
                <a:solidFill>
                  <a:srgbClr val="FF0000"/>
                </a:solidFill>
                <a:latin typeface="宋体" panose="02010600030101010101" pitchFamily="2" charset="-122"/>
                <a:ea typeface="宋体" panose="02010600030101010101" pitchFamily="2" charset="-122"/>
              </a:rPr>
              <a:t>Learning </a:t>
            </a:r>
            <a:r>
              <a:rPr lang="en-US" altLang="zh-CN" dirty="0" smtClean="0">
                <a:solidFill>
                  <a:srgbClr val="FF0000"/>
                </a:solidFill>
                <a:latin typeface="宋体" panose="02010600030101010101" pitchFamily="2" charset="-122"/>
                <a:ea typeface="宋体" panose="02010600030101010101" pitchFamily="2" charset="-122"/>
              </a:rPr>
              <a:t>rate</a:t>
            </a:r>
            <a:r>
              <a:rPr lang="zh-CN" altLang="en-US" dirty="0" smtClean="0">
                <a:solidFill>
                  <a:srgbClr val="FF0000"/>
                </a:solidFill>
                <a:latin typeface="宋体" panose="02010600030101010101" pitchFamily="2" charset="-122"/>
                <a:ea typeface="宋体" panose="02010600030101010101" pitchFamily="2" charset="-122"/>
              </a:rPr>
              <a:t>）</a:t>
            </a:r>
            <a:r>
              <a:rPr lang="en-US" altLang="zh-CN" dirty="0" smtClean="0">
                <a:solidFill>
                  <a:srgbClr val="FF0000"/>
                </a:solidFill>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步长决定了在梯度下降迭代的过程中，每一步沿梯度负方向前进的长度。用上面下山的例子，步长就是在当前这一步所在位置沿着最陡峭最易下山的位置走的那一步的长度。</a:t>
            </a:r>
            <a:endParaRPr lang="zh-CN" altLang="en-US" sz="1200" kern="0" dirty="0">
              <a:latin typeface="宋体" panose="02010600030101010101" pitchFamily="2" charset="-122"/>
              <a:ea typeface="宋体" panose="02010600030101010101" pitchFamily="2" charset="-122"/>
              <a:cs typeface="+mn-ea"/>
              <a:sym typeface="+mn-lt"/>
            </a:endParaRPr>
          </a:p>
        </p:txBody>
      </p:sp>
      <p:sp>
        <p:nvSpPr>
          <p:cNvPr id="5" name="文本框 4"/>
          <p:cNvSpPr txBox="1"/>
          <p:nvPr/>
        </p:nvSpPr>
        <p:spPr>
          <a:xfrm>
            <a:off x="731520" y="2429413"/>
            <a:ext cx="7295793" cy="452432"/>
          </a:xfrm>
          <a:prstGeom prst="rect">
            <a:avLst/>
          </a:prstGeom>
          <a:noFill/>
        </p:spPr>
        <p:txBody>
          <a:bodyPr wrap="square" rtlCol="0">
            <a:spAutoFit/>
          </a:bodyPr>
          <a:lstStyle/>
          <a:p>
            <a:pPr marL="228600" indent="-228600">
              <a:lnSpc>
                <a:spcPct val="130000"/>
              </a:lnSpc>
              <a:spcBef>
                <a:spcPts val="600"/>
              </a:spcBef>
              <a:buFont typeface="+mj-lt"/>
              <a:buAutoNum type="arabicPeriod" startAt="2"/>
            </a:pPr>
            <a:r>
              <a:rPr lang="zh-CN" altLang="en-US" dirty="0" smtClean="0">
                <a:solidFill>
                  <a:srgbClr val="FF0000"/>
                </a:solidFill>
              </a:rPr>
              <a:t> 特征</a:t>
            </a:r>
            <a:r>
              <a:rPr lang="zh-CN" altLang="en-US" dirty="0">
                <a:solidFill>
                  <a:srgbClr val="FF0000"/>
                </a:solidFill>
              </a:rPr>
              <a:t>（</a:t>
            </a:r>
            <a:r>
              <a:rPr lang="en-US" altLang="zh-CN" dirty="0">
                <a:solidFill>
                  <a:srgbClr val="FF0000"/>
                </a:solidFill>
              </a:rPr>
              <a:t>feature</a:t>
            </a:r>
            <a:r>
              <a:rPr lang="zh-CN" altLang="en-US" dirty="0" smtClean="0">
                <a:solidFill>
                  <a:srgbClr val="FF0000"/>
                </a:solidFill>
              </a:rPr>
              <a:t>）</a:t>
            </a:r>
            <a:r>
              <a:rPr lang="en-US" altLang="zh-CN" dirty="0" smtClean="0"/>
              <a:t>: </a:t>
            </a:r>
            <a:r>
              <a:rPr lang="zh-CN" altLang="en-US" dirty="0" smtClean="0"/>
              <a:t>指的是样本中输入部分，比如两个单特征样本，</a:t>
            </a:r>
            <a:endParaRPr lang="zh-CN" altLang="en-US" sz="1200" kern="0" dirty="0">
              <a:latin typeface="微软雅黑" panose="020B0503020204020204" pitchFamily="34" charset="-122"/>
              <a:ea typeface="微软雅黑" panose="020B0503020204020204" pitchFamily="34" charset="-122"/>
              <a:cs typeface="+mn-ea"/>
              <a:sym typeface="+mn-lt"/>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3671117665"/>
              </p:ext>
            </p:extLst>
          </p:nvPr>
        </p:nvGraphicFramePr>
        <p:xfrm>
          <a:off x="7814755" y="2429413"/>
          <a:ext cx="2476500" cy="457200"/>
        </p:xfrm>
        <a:graphic>
          <a:graphicData uri="http://schemas.openxmlformats.org/presentationml/2006/ole">
            <mc:AlternateContent xmlns:mc="http://schemas.openxmlformats.org/markup-compatibility/2006">
              <mc:Choice xmlns:v="urn:schemas-microsoft-com:vml" Requires="v">
                <p:oleObj spid="_x0000_s1037" name="AxMath" r:id="rId3" imgW="1237680" imgH="229320" progId="Equation.AxMath">
                  <p:embed/>
                </p:oleObj>
              </mc:Choice>
              <mc:Fallback>
                <p:oleObj name="AxMath" r:id="rId3" imgW="1237680" imgH="229320" progId="Equation.AxMath">
                  <p:embed/>
                  <p:pic>
                    <p:nvPicPr>
                      <p:cNvPr id="0" name=""/>
                      <p:cNvPicPr/>
                      <p:nvPr/>
                    </p:nvPicPr>
                    <p:blipFill>
                      <a:blip r:embed="rId4"/>
                      <a:stretch>
                        <a:fillRect/>
                      </a:stretch>
                    </p:blipFill>
                    <p:spPr>
                      <a:xfrm>
                        <a:off x="7814755" y="2429413"/>
                        <a:ext cx="2476500" cy="457200"/>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15" name="矩形 14"/>
              <p:cNvSpPr/>
              <p:nvPr/>
            </p:nvSpPr>
            <p:spPr>
              <a:xfrm>
                <a:off x="970383" y="3007361"/>
                <a:ext cx="4932119" cy="380810"/>
              </a:xfrm>
              <a:prstGeom prst="rect">
                <a:avLst/>
              </a:prstGeom>
            </p:spPr>
            <p:txBody>
              <a:bodyPr wrap="none">
                <a:spAutoFit/>
              </a:bodyPr>
              <a:lstStyle/>
              <a:p>
                <a:r>
                  <a:rPr lang="zh-CN" altLang="en-US" dirty="0" smtClean="0"/>
                  <a:t>则第一个样本特征为</a:t>
                </a:r>
                <a14:m>
                  <m:oMath xmlns:m="http://schemas.openxmlformats.org/officeDocument/2006/math">
                    <m:sSup>
                      <m:sSupPr>
                        <m:ctrlPr>
                          <a:rPr lang="en-US" altLang="zh-CN" i="1" smtClean="0">
                            <a:latin typeface="Cambria Math" panose="02040503050406030204" pitchFamily="18" charset="0"/>
                          </a:rPr>
                        </m:ctrlPr>
                      </m:sSupPr>
                      <m:e>
                        <m:r>
                          <m:rPr>
                            <m:sty m:val="p"/>
                          </m:rPr>
                          <a:rPr lang="en-US" altLang="zh-CN" i="1">
                            <a:latin typeface="Cambria Math" panose="02040503050406030204" pitchFamily="18" charset="0"/>
                          </a:rPr>
                          <m:t>x</m:t>
                        </m:r>
                      </m:e>
                      <m:sup>
                        <m:r>
                          <a:rPr lang="en-US" altLang="zh-CN" b="0" i="1" smtClean="0">
                            <a:latin typeface="Cambria Math" panose="02040503050406030204" pitchFamily="18" charset="0"/>
                          </a:rPr>
                          <m:t>(0)</m:t>
                        </m:r>
                      </m:sup>
                    </m:sSup>
                  </m:oMath>
                </a14:m>
                <a:r>
                  <a:rPr lang="en-US" altLang="zh-CN" dirty="0" smtClean="0"/>
                  <a:t>,</a:t>
                </a:r>
                <a:r>
                  <a:rPr lang="zh-CN" altLang="en-US" dirty="0"/>
                  <a:t>第一个样本输出</a:t>
                </a:r>
                <a:r>
                  <a:rPr lang="zh-CN" altLang="en-US" dirty="0" smtClean="0"/>
                  <a:t>为</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(0)</m:t>
                        </m:r>
                      </m:sup>
                    </m:sSup>
                  </m:oMath>
                </a14:m>
                <a:endParaRPr lang="zh-CN" altLang="en-US" dirty="0"/>
              </a:p>
            </p:txBody>
          </p:sp>
        </mc:Choice>
        <mc:Fallback>
          <p:sp>
            <p:nvSpPr>
              <p:cNvPr id="15" name="矩形 14"/>
              <p:cNvSpPr>
                <a:spLocks noRot="1" noChangeAspect="1" noMove="1" noResize="1" noEditPoints="1" noAdjustHandles="1" noChangeArrowheads="1" noChangeShapeType="1" noTextEdit="1"/>
              </p:cNvSpPr>
              <p:nvPr/>
            </p:nvSpPr>
            <p:spPr>
              <a:xfrm>
                <a:off x="970383" y="3007361"/>
                <a:ext cx="4932119" cy="380810"/>
              </a:xfrm>
              <a:prstGeom prst="rect">
                <a:avLst/>
              </a:prstGeom>
              <a:blipFill>
                <a:blip r:embed="rId5"/>
                <a:stretch>
                  <a:fillRect l="-989" t="-6349" b="-23810"/>
                </a:stretch>
              </a:blipFill>
            </p:spPr>
            <p:txBody>
              <a:bodyPr/>
              <a:lstStyle/>
              <a:p>
                <a:r>
                  <a:rPr lang="zh-CN" altLang="en-US">
                    <a:noFill/>
                  </a:rPr>
                  <a:t> </a:t>
                </a:r>
              </a:p>
            </p:txBody>
          </p:sp>
        </mc:Fallback>
      </mc:AlternateContent>
      <p:sp>
        <p:nvSpPr>
          <p:cNvPr id="16" name="矩形 15"/>
          <p:cNvSpPr/>
          <p:nvPr/>
        </p:nvSpPr>
        <p:spPr>
          <a:xfrm>
            <a:off x="723391" y="3718036"/>
            <a:ext cx="4068743" cy="369332"/>
          </a:xfrm>
          <a:prstGeom prst="rect">
            <a:avLst/>
          </a:prstGeom>
        </p:spPr>
        <p:txBody>
          <a:bodyPr wrap="none">
            <a:spAutoFit/>
          </a:bodyPr>
          <a:lstStyle/>
          <a:p>
            <a:pPr marL="342900" indent="-342900">
              <a:buFont typeface="+mj-lt"/>
              <a:buAutoNum type="arabicPeriod" startAt="3"/>
            </a:pPr>
            <a:r>
              <a:rPr lang="zh-CN" altLang="en-US" dirty="0" smtClean="0">
                <a:solidFill>
                  <a:srgbClr val="FF0000"/>
                </a:solidFill>
              </a:rPr>
              <a:t>假设</a:t>
            </a:r>
            <a:r>
              <a:rPr lang="zh-CN" altLang="en-US" dirty="0">
                <a:solidFill>
                  <a:srgbClr val="FF0000"/>
                </a:solidFill>
              </a:rPr>
              <a:t>函数（</a:t>
            </a:r>
            <a:r>
              <a:rPr lang="en-US" altLang="zh-CN" dirty="0">
                <a:solidFill>
                  <a:srgbClr val="FF0000"/>
                </a:solidFill>
              </a:rPr>
              <a:t>hypothesis function</a:t>
            </a:r>
            <a:r>
              <a:rPr lang="zh-CN" altLang="en-US" dirty="0">
                <a:solidFill>
                  <a:srgbClr val="FF0000"/>
                </a:solidFill>
              </a:rPr>
              <a:t>）</a:t>
            </a:r>
          </a:p>
        </p:txBody>
      </p:sp>
    </p:spTree>
    <p:extLst>
      <p:ext uri="{BB962C8B-B14F-4D97-AF65-F5344CB8AC3E}">
        <p14:creationId xmlns:p14="http://schemas.microsoft.com/office/powerpoint/2010/main" val="2616191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a:xfrm>
            <a:off x="1" y="340762"/>
            <a:ext cx="1885950" cy="1173714"/>
          </a:xfrm>
        </p:spPr>
        <p:txBody>
          <a:bodyPr/>
          <a:lstStyle/>
          <a:p>
            <a:endParaRPr kumimoji="1" lang="zh-CN" altLang="en-US" sz="10000" dirty="0"/>
          </a:p>
        </p:txBody>
      </p:sp>
      <p:sp>
        <p:nvSpPr>
          <p:cNvPr id="3" name="文本占位符 2"/>
          <p:cNvSpPr>
            <a:spLocks noGrp="1"/>
          </p:cNvSpPr>
          <p:nvPr>
            <p:ph type="body" sz="quarter" idx="13"/>
          </p:nvPr>
        </p:nvSpPr>
        <p:spPr/>
        <p:txBody>
          <a:bodyPr/>
          <a:lstStyle/>
          <a:p>
            <a:endParaRPr lang="zh-CN" altLang="en-US"/>
          </a:p>
        </p:txBody>
      </p:sp>
    </p:spTree>
    <p:extLst>
      <p:ext uri="{BB962C8B-B14F-4D97-AF65-F5344CB8AC3E}">
        <p14:creationId xmlns:p14="http://schemas.microsoft.com/office/powerpoint/2010/main" val="1569654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endParaRPr kumimoji="1" lang="zh-CN" altLang="en-US" dirty="0"/>
          </a:p>
        </p:txBody>
      </p:sp>
      <p:sp>
        <p:nvSpPr>
          <p:cNvPr id="3" name="文本占位符 2"/>
          <p:cNvSpPr>
            <a:spLocks noGrp="1"/>
          </p:cNvSpPr>
          <p:nvPr>
            <p:ph type="body" sz="quarter" idx="13"/>
          </p:nvPr>
        </p:nvSpPr>
        <p:spPr/>
        <p:txBody>
          <a:bodyPr/>
          <a:lstStyle/>
          <a:p>
            <a:r>
              <a:rPr kumimoji="1" lang="en-US" altLang="zh-CN" dirty="0"/>
              <a:t>Abstract</a:t>
            </a:r>
            <a:endParaRPr kumimoji="1" lang="zh-CN" altLang="en-US" dirty="0"/>
          </a:p>
        </p:txBody>
      </p:sp>
    </p:spTree>
    <p:extLst>
      <p:ext uri="{BB962C8B-B14F-4D97-AF65-F5344CB8AC3E}">
        <p14:creationId xmlns:p14="http://schemas.microsoft.com/office/powerpoint/2010/main" val="3005240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endParaRPr kumimoji="1" lang="zh-CN" altLang="en-US" dirty="0"/>
          </a:p>
        </p:txBody>
      </p:sp>
      <p:sp>
        <p:nvSpPr>
          <p:cNvPr id="3" name="文本占位符 2"/>
          <p:cNvSpPr>
            <a:spLocks noGrp="1"/>
          </p:cNvSpPr>
          <p:nvPr>
            <p:ph type="body" sz="quarter" idx="13"/>
          </p:nvPr>
        </p:nvSpPr>
        <p:spPr/>
        <p:txBody>
          <a:bodyPr/>
          <a:lstStyle/>
          <a:p>
            <a:r>
              <a:rPr kumimoji="1" lang="en-US" altLang="zh-CN" dirty="0"/>
              <a:t>Abstract</a:t>
            </a:r>
            <a:endParaRPr kumimoji="1" lang="zh-CN" altLang="en-US" dirty="0"/>
          </a:p>
        </p:txBody>
      </p:sp>
    </p:spTree>
    <p:extLst>
      <p:ext uri="{BB962C8B-B14F-4D97-AF65-F5344CB8AC3E}">
        <p14:creationId xmlns:p14="http://schemas.microsoft.com/office/powerpoint/2010/main" val="1971652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endParaRPr kumimoji="1" lang="zh-CN" altLang="en-US" dirty="0"/>
          </a:p>
        </p:txBody>
      </p:sp>
      <p:sp>
        <p:nvSpPr>
          <p:cNvPr id="3" name="文本占位符 2"/>
          <p:cNvSpPr>
            <a:spLocks noGrp="1"/>
          </p:cNvSpPr>
          <p:nvPr>
            <p:ph type="body" sz="quarter" idx="13"/>
          </p:nvPr>
        </p:nvSpPr>
        <p:spPr/>
        <p:txBody>
          <a:bodyPr/>
          <a:lstStyle/>
          <a:p>
            <a:r>
              <a:rPr kumimoji="1" lang="en-US" altLang="zh-CN" dirty="0"/>
              <a:t>Abstract</a:t>
            </a:r>
            <a:endParaRPr kumimoji="1" lang="zh-CN" altLang="en-US" dirty="0"/>
          </a:p>
        </p:txBody>
      </p:sp>
    </p:spTree>
    <p:extLst>
      <p:ext uri="{BB962C8B-B14F-4D97-AF65-F5344CB8AC3E}">
        <p14:creationId xmlns:p14="http://schemas.microsoft.com/office/powerpoint/2010/main" val="157765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endParaRPr kumimoji="1" lang="zh-CN" altLang="en-US" dirty="0"/>
          </a:p>
        </p:txBody>
      </p:sp>
      <p:sp>
        <p:nvSpPr>
          <p:cNvPr id="3" name="文本占位符 2"/>
          <p:cNvSpPr>
            <a:spLocks noGrp="1"/>
          </p:cNvSpPr>
          <p:nvPr>
            <p:ph type="body" sz="quarter" idx="13"/>
          </p:nvPr>
        </p:nvSpPr>
        <p:spPr/>
        <p:txBody>
          <a:bodyPr/>
          <a:lstStyle/>
          <a:p>
            <a:r>
              <a:rPr kumimoji="1" lang="en-US" altLang="zh-CN" dirty="0"/>
              <a:t>Abstract</a:t>
            </a:r>
            <a:endParaRPr kumimoji="1" lang="zh-CN" altLang="en-US" dirty="0"/>
          </a:p>
        </p:txBody>
      </p:sp>
    </p:spTree>
    <p:extLst>
      <p:ext uri="{BB962C8B-B14F-4D97-AF65-F5344CB8AC3E}">
        <p14:creationId xmlns:p14="http://schemas.microsoft.com/office/powerpoint/2010/main" val="264448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模板页面">
  <a:themeElements>
    <a:clrScheme name="自定义 95">
      <a:dk1>
        <a:srgbClr val="000000"/>
      </a:dk1>
      <a:lt1>
        <a:srgbClr val="FFFFFF"/>
      </a:lt1>
      <a:dk2>
        <a:srgbClr val="000000"/>
      </a:dk2>
      <a:lt2>
        <a:srgbClr val="FFFDFD"/>
      </a:lt2>
      <a:accent1>
        <a:srgbClr val="F0CEA3"/>
      </a:accent1>
      <a:accent2>
        <a:srgbClr val="C1D9DF"/>
      </a:accent2>
      <a:accent3>
        <a:srgbClr val="D870BB"/>
      </a:accent3>
      <a:accent4>
        <a:srgbClr val="61C09E"/>
      </a:accent4>
      <a:accent5>
        <a:srgbClr val="EFD836"/>
      </a:accent5>
      <a:accent6>
        <a:srgbClr val="73D2E8"/>
      </a:accent6>
      <a:hlink>
        <a:srgbClr val="0563C1"/>
      </a:hlink>
      <a:folHlink>
        <a:srgbClr val="954F72"/>
      </a:folHlink>
    </a:clrScheme>
    <a:fontScheme name="自定义 49">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1219</TotalTime>
  <Words>64</Words>
  <Application>Microsoft Office PowerPoint</Application>
  <PresentationFormat>宽屏</PresentationFormat>
  <Paragraphs>18</Paragraphs>
  <Slides>11</Slides>
  <Notes>0</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vt:i4>
      </vt:variant>
      <vt:variant>
        <vt:lpstr>幻灯片标题</vt:lpstr>
      </vt:variant>
      <vt:variant>
        <vt:i4>11</vt:i4>
      </vt:variant>
    </vt:vector>
  </HeadingPairs>
  <TitlesOfParts>
    <vt:vector size="22" baseType="lpstr">
      <vt:lpstr>宋体</vt:lpstr>
      <vt:lpstr>微软雅黑</vt:lpstr>
      <vt:lpstr>微软雅黑</vt:lpstr>
      <vt:lpstr>Arial</vt:lpstr>
      <vt:lpstr>Calibri</vt:lpstr>
      <vt:lpstr>Cambria Math</vt:lpstr>
      <vt:lpstr>Century Gothic</vt:lpstr>
      <vt:lpstr>Segoe UI Light</vt:lpstr>
      <vt:lpstr>模板页面</vt:lpstr>
      <vt:lpstr>OfficePLUS</vt:lpstr>
      <vt:lpstr>Equation.AxMath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Hu</cp:lastModifiedBy>
  <cp:revision>155</cp:revision>
  <dcterms:created xsi:type="dcterms:W3CDTF">2015-08-18T02:51:41Z</dcterms:created>
  <dcterms:modified xsi:type="dcterms:W3CDTF">2019-11-24T07:18:03Z</dcterms:modified>
  <cp:category/>
</cp:coreProperties>
</file>