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9B40-B965-4147-89B4-CF5B8F0295EB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7AE8-1C7D-48EE-A64C-58E09D4AB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88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9B40-B965-4147-89B4-CF5B8F0295EB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7AE8-1C7D-48EE-A64C-58E09D4AB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25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9B40-B965-4147-89B4-CF5B8F0295EB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7AE8-1C7D-48EE-A64C-58E09D4AB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62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728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9B40-B965-4147-89B4-CF5B8F0295EB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7AE8-1C7D-48EE-A64C-58E09D4AB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0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9B40-B965-4147-89B4-CF5B8F0295EB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7AE8-1C7D-48EE-A64C-58E09D4AB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12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9B40-B965-4147-89B4-CF5B8F0295EB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7AE8-1C7D-48EE-A64C-58E09D4AB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69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9B40-B965-4147-89B4-CF5B8F0295EB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7AE8-1C7D-48EE-A64C-58E09D4AB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61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9B40-B965-4147-89B4-CF5B8F0295EB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7AE8-1C7D-48EE-A64C-58E09D4AB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6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9B40-B965-4147-89B4-CF5B8F0295EB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7AE8-1C7D-48EE-A64C-58E09D4AB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4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9B40-B965-4147-89B4-CF5B8F0295EB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7AE8-1C7D-48EE-A64C-58E09D4AB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1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9B40-B965-4147-89B4-CF5B8F0295EB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7AE8-1C7D-48EE-A64C-58E09D4AB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34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69B40-B965-4147-89B4-CF5B8F0295EB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D7AE8-1C7D-48EE-A64C-58E09D4AB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29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207619" y="223935"/>
            <a:ext cx="6435012" cy="652366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异常检测</a:t>
            </a:r>
            <a:r>
              <a:rPr kumimoji="1" lang="zh-CN" altLang="en-US" dirty="0" smtClean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算法：</a:t>
            </a:r>
            <a:r>
              <a:rPr kumimoji="1" lang="en-US" altLang="zh-CN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Local Outlier Factor</a:t>
            </a:r>
            <a:endParaRPr kumimoji="1" lang="zh-CN" altLang="en-US" dirty="0">
              <a:latin typeface="方正柳公权楷书 简" panose="02000500000000000000" pitchFamily="2" charset="-122"/>
              <a:ea typeface="方正柳公权楷书 简" panose="020005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0383" y="992283"/>
            <a:ext cx="1707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算法介绍</a:t>
            </a:r>
            <a:r>
              <a:rPr lang="en-US" altLang="zh-CN" sz="2800" b="1" dirty="0" smtClean="0">
                <a:solidFill>
                  <a:srgbClr val="7030A0"/>
                </a:solidFill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:</a:t>
            </a:r>
            <a:endParaRPr lang="zh-CN" altLang="en-US" sz="2800" b="1" dirty="0">
              <a:solidFill>
                <a:srgbClr val="7030A0"/>
              </a:solidFill>
              <a:latin typeface="方正柳公权楷书 简" panose="02000500000000000000" pitchFamily="2" charset="-122"/>
              <a:ea typeface="方正柳公权楷书 简" panose="02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7619" y="1675848"/>
            <a:ext cx="9807946" cy="778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LOF </a:t>
            </a:r>
            <a:r>
              <a:rPr lang="zh-CN" altLang="en-US" dirty="0" smtClean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是基于密度的算法，其最核心的部分是关于数据点密度的刻画。而整个算法，最主要的是下面的概念：</a:t>
            </a:r>
            <a:endParaRPr lang="zh-CN" altLang="en-US" dirty="0">
              <a:latin typeface="方正柳公权楷书 简" panose="02000500000000000000" pitchFamily="2" charset="-122"/>
              <a:ea typeface="方正柳公权楷书 简" panose="02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07619" y="2615189"/>
            <a:ext cx="3781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K-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邻近距离（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k-distance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）：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6548" y="3055132"/>
            <a:ext cx="9790233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在距离数据点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最近的几个点中，第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k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个最近的点跟点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之间的距离称为点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K-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邻近距离，记为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k-distance (p)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7619" y="4006232"/>
            <a:ext cx="45175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70C0"/>
                </a:solidFill>
              </a:rPr>
              <a:t>可达距离（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rechability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distance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）：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017525"/>
              </p:ext>
            </p:extLst>
          </p:nvPr>
        </p:nvGraphicFramePr>
        <p:xfrm>
          <a:off x="2142541" y="5701927"/>
          <a:ext cx="7977207" cy="566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AxMath" r:id="rId3" imgW="3173760" imgH="224640" progId="Equation.AxMath">
                  <p:embed/>
                </p:oleObj>
              </mc:Choice>
              <mc:Fallback>
                <p:oleObj name="AxMath" r:id="rId3" imgW="3173760" imgH="2246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2541" y="5701927"/>
                        <a:ext cx="7977207" cy="566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435496" y="4447438"/>
            <a:ext cx="9264041" cy="1121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可达距离的定义跟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K-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邻近距离是相关的，给定参数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时， 数据点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到数据点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o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的可达距离 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reach-</a:t>
            </a:r>
            <a:r>
              <a:rPr lang="en-US" altLang="zh-CN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dist</a:t>
            </a:r>
            <a:r>
              <a:rPr lang="zh-CN" altLang="en-US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p, o</a:t>
            </a:r>
            <a:r>
              <a:rPr lang="zh-CN" altLang="en-US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为数据点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o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K-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邻近距离 和 数据点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与点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o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之间的直接距离的最大值。即：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34231" y="941270"/>
            <a:ext cx="5003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B0F0"/>
                </a:solidFill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局部可达密度（</a:t>
            </a:r>
            <a:r>
              <a:rPr lang="en-US" altLang="zh-CN" sz="2000" b="1" dirty="0" smtClean="0">
                <a:solidFill>
                  <a:srgbClr val="00B0F0"/>
                </a:solidFill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local </a:t>
            </a:r>
            <a:r>
              <a:rPr lang="en-US" altLang="zh-CN" sz="2000" b="1" dirty="0" err="1" smtClean="0">
                <a:solidFill>
                  <a:srgbClr val="00B0F0"/>
                </a:solidFill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rechability</a:t>
            </a:r>
            <a:r>
              <a:rPr lang="en-US" altLang="zh-CN" sz="2000" b="1" dirty="0" smtClean="0">
                <a:solidFill>
                  <a:srgbClr val="00B0F0"/>
                </a:solidFill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 density</a:t>
            </a:r>
            <a:r>
              <a:rPr lang="zh-CN" altLang="en-US" sz="2000" b="1" dirty="0" smtClean="0">
                <a:solidFill>
                  <a:srgbClr val="00B0F0"/>
                </a:solidFill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）</a:t>
            </a:r>
            <a:endParaRPr lang="zh-CN" altLang="en-US" sz="2000" b="1" dirty="0">
              <a:solidFill>
                <a:srgbClr val="00B0F0"/>
              </a:solidFill>
              <a:latin typeface="方正柳公权楷书 简" panose="02000500000000000000" pitchFamily="2" charset="-122"/>
              <a:ea typeface="方正柳公权楷书 简" panose="02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7619" y="1383184"/>
            <a:ext cx="10141418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局部可达密度的定义是基于可达距离的，对于数据点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，那些跟点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的距离小于等于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k-distance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）的数据点称为它的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k-nearest-neighbor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，记为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N_k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(p)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，数据点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的局部可达密度为它与邻近的数据点的平均可达距离的倒数，即：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830" y="2355291"/>
            <a:ext cx="5273601" cy="153437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34231" y="3483929"/>
            <a:ext cx="47500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B0F0"/>
                </a:solidFill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局部异常因子（</a:t>
            </a:r>
            <a:r>
              <a:rPr lang="en-US" altLang="zh-CN" sz="2000" b="1" dirty="0" smtClean="0">
                <a:solidFill>
                  <a:srgbClr val="00B0F0"/>
                </a:solidFill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local outlier factor</a:t>
            </a:r>
            <a:r>
              <a:rPr lang="zh-CN" altLang="en-US" sz="2000" b="1" dirty="0" smtClean="0">
                <a:solidFill>
                  <a:srgbClr val="00B0F0"/>
                </a:solidFill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）：</a:t>
            </a:r>
            <a:endParaRPr lang="zh-CN" altLang="en-US" sz="2000" b="1" dirty="0">
              <a:solidFill>
                <a:srgbClr val="00B0F0"/>
              </a:solidFill>
              <a:latin typeface="方正柳公权楷书 简" panose="02000500000000000000" pitchFamily="2" charset="-122"/>
              <a:ea typeface="方正柳公权楷书 简" panose="02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34231" y="3940909"/>
            <a:ext cx="10655441" cy="1841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根据局部可达密度的定义，如果一个数据点跟其他点比较疏远的话，那么显然它的局部可达密度就小。但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LOF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衡量一个数据点的异常程度，并不是看它的绝对局部密度，而是看它跟周围邻近的数据点的相对密度。这样做的好处是可以允许数据分布不均匀、密度不同的情况。局部异常因子即是用局部相对密度来定义的。数据点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的局部相对密度（局部异常因子）为点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的邻居们的平均局部可达密度跟数据点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的局部可达密度的比值，即：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56" y="5606600"/>
            <a:ext cx="6524625" cy="1123950"/>
          </a:xfrm>
          <a:prstGeom prst="rect">
            <a:avLst/>
          </a:prstGeom>
        </p:spPr>
      </p:pic>
      <p:sp>
        <p:nvSpPr>
          <p:cNvPr id="1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207619" y="223935"/>
            <a:ext cx="6435012" cy="652366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异常检测</a:t>
            </a:r>
            <a:r>
              <a:rPr kumimoji="1" lang="zh-CN" altLang="en-US" dirty="0" smtClean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算法：</a:t>
            </a:r>
            <a:r>
              <a:rPr kumimoji="1" lang="en-US" altLang="zh-CN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Local Outlier Factor</a:t>
            </a:r>
            <a:endParaRPr kumimoji="1" lang="zh-CN" altLang="en-US" dirty="0">
              <a:latin typeface="方正柳公权楷书 简" panose="02000500000000000000" pitchFamily="2" charset="-122"/>
              <a:ea typeface="方正柳公权楷书 简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67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8470" y="1148921"/>
            <a:ext cx="10567791" cy="1121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根据局部异常因子的定义，如果数据点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LOF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得分在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附近，表明数据点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的局部密度跟它的邻居们差不多；如果数据点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LOF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得分小于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，表明数据点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处在一个相对密集的区域，不像是一个异常点；如果数据点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LOF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得分远大于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，表明数据点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跟其他点比较疏远，很有可能是一个异常点。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207619" y="223935"/>
            <a:ext cx="6435012" cy="65236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异常检测</a:t>
            </a:r>
            <a:r>
              <a:rPr kumimoji="1" lang="zh-CN" altLang="en-US" dirty="0" smtClean="0"/>
              <a:t>算法：</a:t>
            </a:r>
            <a:r>
              <a:rPr kumimoji="1" lang="en-US" altLang="zh-CN" dirty="0"/>
              <a:t>Local Outlier Factor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68470" y="2527956"/>
            <a:ext cx="3394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B050"/>
                </a:solidFill>
              </a:rPr>
              <a:t>根据 </a:t>
            </a:r>
            <a:r>
              <a:rPr lang="en-US" altLang="zh-CN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LOF 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的定义，整个算法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52280" y="2928066"/>
            <a:ext cx="9739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对于每个数据点，计算它与其它所有点的距离，并按从近到远排序；</a:t>
            </a:r>
          </a:p>
          <a:p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对于每个数据点，找到它的 </a:t>
            </a:r>
            <a:r>
              <a:rPr lang="en-US" altLang="zh-CN" dirty="0" smtClean="0">
                <a:latin typeface="Consolas" panose="020B0609020204030204" pitchFamily="49" charset="0"/>
                <a:ea typeface="宋体" panose="02010600030101010101" pitchFamily="2" charset="-122"/>
              </a:rPr>
              <a:t>k-nearest-neighbor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，计算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LOF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得分。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8470" y="405840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7030A0"/>
                </a:solidFill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算法应用</a:t>
            </a:r>
            <a:endParaRPr lang="zh-CN" altLang="en-US" sz="2400" b="1" dirty="0">
              <a:solidFill>
                <a:srgbClr val="7030A0"/>
              </a:solidFill>
              <a:latin typeface="方正柳公权楷书 简" panose="02000500000000000000" pitchFamily="2" charset="-122"/>
              <a:ea typeface="方正柳公权楷书 简" panose="02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52280" y="4520071"/>
            <a:ext cx="1022864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LOF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算法中关于局部可达密度的定义其实暗含了一个假设，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即：不存在大于等于 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 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个重复的点。当这样的重复点存在的时候，这些点的平均可达距离为零，局部可达密度就变为无穷大，会给计算带来一些麻烦。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在实际应用时，为了避免这样的情况出现，可以把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k-distance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改为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k-distinct-distance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，不考虑重复的情况。或者，还可以考虑给可达距离都加一个很小的值，避免可达距离等于零。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162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628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等线</vt:lpstr>
      <vt:lpstr>等线 Light</vt:lpstr>
      <vt:lpstr>方正柳公权楷书 简</vt:lpstr>
      <vt:lpstr>宋体</vt:lpstr>
      <vt:lpstr>Arial</vt:lpstr>
      <vt:lpstr>Consolas</vt:lpstr>
      <vt:lpstr>Times New Roman</vt:lpstr>
      <vt:lpstr>Wingdings</vt:lpstr>
      <vt:lpstr>Office 主题​​</vt:lpstr>
      <vt:lpstr>Equation.AxMath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</dc:creator>
  <cp:lastModifiedBy>Hu</cp:lastModifiedBy>
  <cp:revision>10</cp:revision>
  <dcterms:created xsi:type="dcterms:W3CDTF">2019-12-04T06:45:21Z</dcterms:created>
  <dcterms:modified xsi:type="dcterms:W3CDTF">2019-12-04T07:24:18Z</dcterms:modified>
</cp:coreProperties>
</file>