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6B0B8-E1B7-4C11-8A4D-934FB79A4C62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5C508-30BD-4627-B837-40FEE4B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5C508-30BD-4627-B837-40FEE4BF8B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DB9F-90AB-308D-6326-FE8FEEFF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4653D9-9D78-102F-4C90-C3195AA54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A937C-7AC1-1CD2-E75B-B80A6976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8AA14-BEBD-0C41-A659-5BD4451B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226AD-3DFE-44E3-D58D-D4EB5AFB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3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59C3-5077-947D-3983-D7FF767C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E0592-8FBA-6921-3877-13B68DD1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7C047-7140-B300-72FA-3971D6A9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F6CBD-7860-D84E-C7E9-90F1ACC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DF631-6EFA-4228-6778-420DC5DA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58AB77-D962-5B54-22C3-13B4F80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D49F5-81D4-D71F-0759-8A9A632EC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77AFE-D79F-DF86-AE98-B812391E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111AB-A46F-0C61-4829-08209FF0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F7C8E-4495-EB24-9ADE-7A6EAD7C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428BC-67DD-83BB-8E5A-3C7ABDBC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C7A2-5DCD-4B87-A898-BA7CB6ED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7D42C-511F-F01B-C617-45B0ABFB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831E6-B93C-81AB-2AEB-18460604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30D0-78AC-2155-906F-ABE5A05F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F767C-3631-6B59-F4E2-91CA2C47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34319-44DE-7C01-01C4-20A0A812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6533E-7581-505E-3D75-F5E066BE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290C4-F863-2629-6225-8512C06D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01399-ACE3-64B6-EBF7-441A5984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3F7EE-1623-53C3-3D0E-9E338B55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94492-958F-01A5-866B-91DAD97E6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7CB09-3F9E-EE4B-0544-6099318A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BE73C-45C4-4803-D57A-740CCBC6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25AD7-8F94-4E68-4B78-501A3276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22396-510C-021D-1B31-F805A88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1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83C4-458A-B4DF-5DA9-ADB7CDA0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1EF2E-33EA-CFDA-3849-56D60D4C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2D892-B951-0F6F-E698-B795F211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07D67-F55C-CE4F-630C-F31C4E94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1958B1-60DF-6207-B153-10D76DA4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6F854-6DDC-57B5-CFEA-603B444C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E5C98-C6A1-28F4-4CB2-2BCD1E22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EF3E7-EE1A-E132-ABF0-DF8086E7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56396-B0D9-E90F-10AE-A6502B2E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B3E4C-3F06-90DB-849C-B625967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0CC516-BB63-A657-7DFD-AFE42804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691B9-3BC3-83BD-AC63-BCAEC6C9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FFDE57-2BFB-22FB-7725-B822F1FF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C660-A48C-B0D0-19B7-96E83F66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7E74F-7E25-3FC2-B388-4958C821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1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870B-ABED-E3D5-6DB3-216B1F85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8461A-DBC1-39E9-38E3-6EA7F7C5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8451D-EBFE-F23E-D91B-A752A024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9D6B2-6405-CE9D-B9EB-811FB8E4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DF348-8B05-B9F0-5BE3-022B7D7D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EA02-FBA9-0E69-633C-A2BF12C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BD5D-6B5F-D9B3-27ED-1B568D52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96C60E-9488-6850-B77D-7E6A72734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BA29EF-3466-F61B-F855-81CD43DA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D9B20-B7C2-FA4E-E544-5A1D72C4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FC510-BE7A-9E15-6FB5-75AC42F8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57ADB-459B-70CB-A515-56CAC4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8C149-D9B5-428F-E37C-ED93402E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9BB6D-BFEE-8170-C3F8-23B88E43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D4067-0512-9925-8B42-17C1D3F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28CD-9898-4B0B-BF33-CEE8333ACFD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64798-CD48-0832-9C0B-145282A4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5D0C6-FC29-86F5-8EDC-F2EEB23C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B4B9-8D0A-477A-9796-490C50E5F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CD56A2-C9CB-42F1-C99C-87AED872D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337" y="3428998"/>
            <a:ext cx="6311664" cy="3429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337960-2413-DF8C-AC22-894C844C3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8997"/>
            <a:ext cx="6311668" cy="3429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2D51EC-EDC4-3358-AD0E-4819AB806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334" y="-2"/>
            <a:ext cx="6311658" cy="34289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983304E-FDF1-11C4-B635-CF2F124F80B4}"/>
              </a:ext>
            </a:extLst>
          </p:cNvPr>
          <p:cNvSpPr txBox="1"/>
          <p:nvPr/>
        </p:nvSpPr>
        <p:spPr>
          <a:xfrm>
            <a:off x="8675859" y="3261229"/>
            <a:ext cx="72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547E95-0A64-437A-B129-8B4887755D6B}"/>
              </a:ext>
            </a:extLst>
          </p:cNvPr>
          <p:cNvSpPr txBox="1"/>
          <p:nvPr/>
        </p:nvSpPr>
        <p:spPr>
          <a:xfrm>
            <a:off x="2795518" y="6519446"/>
            <a:ext cx="72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6BEB35-8CD5-E403-B942-B59B0F8D65D3}"/>
              </a:ext>
            </a:extLst>
          </p:cNvPr>
          <p:cNvSpPr txBox="1"/>
          <p:nvPr/>
        </p:nvSpPr>
        <p:spPr>
          <a:xfrm>
            <a:off x="8675859" y="6519446"/>
            <a:ext cx="72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EB5BB6-6658-C413-6432-91A151B4A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651" cy="34289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3468B6-B625-F572-3931-3541F891DE06}"/>
              </a:ext>
            </a:extLst>
          </p:cNvPr>
          <p:cNvSpPr txBox="1"/>
          <p:nvPr/>
        </p:nvSpPr>
        <p:spPr>
          <a:xfrm>
            <a:off x="2795518" y="3251872"/>
            <a:ext cx="72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2202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189729-B518-4EDC-29C0-1866B17E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" y="4894851"/>
            <a:ext cx="8952662" cy="2699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CF2B4A-82C7-31EB-6D0A-060AF52B7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52662" cy="50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13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GAQ H</dc:creator>
  <cp:lastModifiedBy>GAQ H</cp:lastModifiedBy>
  <cp:revision>1</cp:revision>
  <dcterms:created xsi:type="dcterms:W3CDTF">2023-11-24T12:14:03Z</dcterms:created>
  <dcterms:modified xsi:type="dcterms:W3CDTF">2023-11-26T06:35:04Z</dcterms:modified>
</cp:coreProperties>
</file>