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73" r:id="rId9"/>
    <p:sldId id="274" r:id="rId10"/>
    <p:sldId id="264" r:id="rId11"/>
    <p:sldId id="270" r:id="rId12"/>
    <p:sldId id="271" r:id="rId13"/>
    <p:sldId id="272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464-4290-4F0C-8C68-FAB39C198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ru-RU" dirty="0"/>
              <a:t>Проект  «Аудио-Почта Морзе </a:t>
            </a:r>
            <a:r>
              <a:rPr lang="en-US" dirty="0"/>
              <a:t>2.0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809D8F-9B2E-42A3-B101-B68424E06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Подготовил ученик «Кванториума» </a:t>
            </a:r>
          </a:p>
          <a:p>
            <a:pPr algn="r"/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Кузнецов Игорь</a:t>
            </a:r>
          </a:p>
        </p:txBody>
      </p:sp>
    </p:spTree>
    <p:extLst>
      <p:ext uri="{BB962C8B-B14F-4D97-AF65-F5344CB8AC3E}">
        <p14:creationId xmlns:p14="http://schemas.microsoft.com/office/powerpoint/2010/main" val="3772047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1A9C9-A99E-48C3-8276-03A4DBBE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17973"/>
            <a:ext cx="7729728" cy="1188720"/>
          </a:xfrm>
        </p:spPr>
        <p:txBody>
          <a:bodyPr/>
          <a:lstStyle/>
          <a:p>
            <a:r>
              <a:rPr lang="ru-RU" dirty="0"/>
              <a:t>Чему я научился и что я узнал</a:t>
            </a:r>
            <a:br>
              <a:rPr lang="ru-RU" dirty="0"/>
            </a:br>
            <a:r>
              <a:rPr lang="ru-RU" dirty="0"/>
              <a:t> в ходе реализации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CEC0EA-91BC-4CC7-852E-6BD6667FE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2438400"/>
            <a:ext cx="11423374" cy="4280452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Я научился:</a:t>
            </a:r>
            <a:br>
              <a:rPr lang="ru-RU" sz="2400" dirty="0"/>
            </a:br>
            <a:r>
              <a:rPr lang="ru-RU" sz="2400" dirty="0"/>
              <a:t>- писать более «чистый» </a:t>
            </a:r>
            <a:r>
              <a:rPr lang="en-US" sz="2400" dirty="0"/>
              <a:t>C++ </a:t>
            </a:r>
            <a:r>
              <a:rPr lang="ru-RU" sz="2400" dirty="0"/>
              <a:t>код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ru-RU" sz="2400" dirty="0"/>
              <a:t>- создавать библиотеки;</a:t>
            </a:r>
            <a:br>
              <a:rPr lang="ru-RU" sz="2400" dirty="0"/>
            </a:br>
            <a:r>
              <a:rPr lang="ru-RU" sz="2400" dirty="0"/>
              <a:t>- создавать репозитории;</a:t>
            </a:r>
            <a:br>
              <a:rPr lang="ru-RU" sz="2400" dirty="0"/>
            </a:br>
            <a:r>
              <a:rPr lang="ru-RU" sz="2400" dirty="0"/>
              <a:t>- вести свою собственную </a:t>
            </a:r>
            <a:r>
              <a:rPr lang="en-US" sz="2400" dirty="0"/>
              <a:t>Kanban </a:t>
            </a:r>
            <a:r>
              <a:rPr lang="ru-RU" sz="2400" dirty="0"/>
              <a:t>таблицу для проекта;</a:t>
            </a:r>
            <a:br>
              <a:rPr lang="ru-RU" sz="2400" dirty="0"/>
            </a:br>
            <a:r>
              <a:rPr lang="ru-RU" sz="2400" dirty="0"/>
              <a:t>- создавать свои собственные классы;</a:t>
            </a:r>
            <a:br>
              <a:rPr lang="ru-RU" sz="2400" dirty="0"/>
            </a:br>
            <a:r>
              <a:rPr lang="ru-RU" sz="2400" dirty="0"/>
              <a:t>-распределять части выполнения программы между её разными частями;</a:t>
            </a:r>
          </a:p>
          <a:p>
            <a:r>
              <a:rPr lang="ru-RU" sz="2400" dirty="0"/>
              <a:t>Я узнал:</a:t>
            </a:r>
            <a:br>
              <a:rPr lang="ru-RU" sz="2400" dirty="0"/>
            </a:br>
            <a:r>
              <a:rPr lang="ru-RU" sz="2400" dirty="0"/>
              <a:t>- что такое демультиплексор  и как с ним работать;</a:t>
            </a:r>
            <a:br>
              <a:rPr lang="ru-RU" sz="2400" dirty="0"/>
            </a:br>
            <a:r>
              <a:rPr lang="ru-RU" sz="2400" dirty="0"/>
              <a:t>- что такое двумерный массив;</a:t>
            </a:r>
            <a:br>
              <a:rPr lang="ru-RU" sz="2400" dirty="0"/>
            </a:br>
            <a:r>
              <a:rPr lang="ru-RU" sz="2400" dirty="0"/>
              <a:t>- что такое класс и начал примерно понимать как с ним работать;</a:t>
            </a:r>
            <a:br>
              <a:rPr lang="ru-RU" sz="2400" dirty="0"/>
            </a:br>
            <a:r>
              <a:rPr lang="ru-RU" sz="2400" dirty="0"/>
              <a:t>- что такое инкапсуляция и как использовать её в своём классе;</a:t>
            </a:r>
          </a:p>
        </p:txBody>
      </p:sp>
    </p:spTree>
    <p:extLst>
      <p:ext uri="{BB962C8B-B14F-4D97-AF65-F5344CB8AC3E}">
        <p14:creationId xmlns:p14="http://schemas.microsoft.com/office/powerpoint/2010/main" val="253110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25DCA-F5C4-4C63-917E-7283751F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ru-RU" dirty="0"/>
              <a:t>Мой репозиторий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B774AA-3752-492B-BCC8-C8BF90D57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51829"/>
            <a:ext cx="12192000" cy="375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6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4E571-9025-467B-B4F1-877DDAAD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ru-RU" dirty="0"/>
              <a:t>Что такое</a:t>
            </a:r>
            <a:r>
              <a:rPr lang="en-US" dirty="0"/>
              <a:t> Kanban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A2F4EB-7C75-415A-A5C2-352D15C7F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8720"/>
            <a:ext cx="12192000" cy="5669280"/>
          </a:xfrm>
        </p:spPr>
        <p:txBody>
          <a:bodyPr>
            <a:normAutofit/>
          </a:bodyPr>
          <a:lstStyle/>
          <a:p>
            <a:r>
              <a:rPr lang="ru-RU" sz="2400" dirty="0"/>
              <a:t>Канбан-метод – это метод улучшения вашей работы. Чем бы вы ни занимались, есть гипотеза, что практики Канбан-метода позволят вам делать вашу работу еще лучше. С позиции Канбана это значит, что вы будете лучше попадать в ожидания заказчика. </a:t>
            </a:r>
          </a:p>
        </p:txBody>
      </p:sp>
    </p:spTree>
    <p:extLst>
      <p:ext uri="{BB962C8B-B14F-4D97-AF65-F5344CB8AC3E}">
        <p14:creationId xmlns:p14="http://schemas.microsoft.com/office/powerpoint/2010/main" val="315587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E5F59-C5E6-47A4-91D8-4AA412D8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ru-RU" dirty="0"/>
              <a:t>Моя таблица </a:t>
            </a:r>
            <a:r>
              <a:rPr lang="en-US" dirty="0"/>
              <a:t>Kanban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5D98037-A1EB-42D2-9D29-20CD02848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56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70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3D456-C37C-4255-AAB5-DF1C258E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2083"/>
            <a:ext cx="7729728" cy="1188720"/>
          </a:xfrm>
        </p:spPr>
        <p:txBody>
          <a:bodyPr/>
          <a:lstStyle/>
          <a:p>
            <a:r>
              <a:rPr lang="ru-RU" dirty="0"/>
              <a:t>Ресурсы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7BFFFD-C428-466B-B479-812BC0905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1490803"/>
            <a:ext cx="11158330" cy="5201545"/>
          </a:xfrm>
        </p:spPr>
        <p:txBody>
          <a:bodyPr>
            <a:noAutofit/>
          </a:bodyPr>
          <a:lstStyle/>
          <a:p>
            <a:r>
              <a:rPr lang="ru-RU" sz="2400" dirty="0"/>
              <a:t>Основная часть физических материалов(деталей) для реализации проекта:</a:t>
            </a:r>
            <a:br>
              <a:rPr lang="ru-RU" sz="2400" dirty="0"/>
            </a:br>
            <a:r>
              <a:rPr lang="ru-RU" sz="2400" dirty="0"/>
              <a:t>- 1 плата «</a:t>
            </a:r>
            <a:r>
              <a:rPr lang="en-US" sz="2400" dirty="0"/>
              <a:t>Arduino Uno</a:t>
            </a:r>
            <a:r>
              <a:rPr lang="ru-RU" sz="2400" dirty="0"/>
              <a:t>»;</a:t>
            </a:r>
            <a:br>
              <a:rPr lang="ru-RU" sz="2400" dirty="0"/>
            </a:br>
            <a:r>
              <a:rPr lang="ru-RU" sz="2400" dirty="0"/>
              <a:t>- 32 тактовые кнопки;</a:t>
            </a:r>
            <a:br>
              <a:rPr lang="ru-RU" sz="2400" dirty="0"/>
            </a:br>
            <a:r>
              <a:rPr lang="ru-RU" sz="2400" dirty="0"/>
              <a:t>- 1 большая тактовая кнопка; </a:t>
            </a:r>
            <a:br>
              <a:rPr lang="ru-RU" sz="2400" dirty="0"/>
            </a:br>
            <a:r>
              <a:rPr lang="ru-RU" sz="2400" dirty="0"/>
              <a:t>- 5 демультиплексоров </a:t>
            </a:r>
            <a:r>
              <a:rPr lang="en-US" sz="2400" dirty="0"/>
              <a:t>CD4051</a:t>
            </a:r>
            <a:r>
              <a:rPr lang="ru-RU" sz="2400" dirty="0"/>
              <a:t>;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ru-RU" sz="2400" dirty="0"/>
              <a:t>1 пьезоэлемент;</a:t>
            </a:r>
            <a:br>
              <a:rPr lang="ru-RU" sz="2400" dirty="0"/>
            </a:br>
            <a:r>
              <a:rPr lang="ru-RU" sz="2400" dirty="0"/>
              <a:t>- 1 экран </a:t>
            </a:r>
            <a:r>
              <a:rPr lang="en-US" sz="2400" dirty="0"/>
              <a:t>0802A-V2.0;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62352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64AA2-0FBE-4D29-8975-6373167C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1A690-200A-404D-BC19-959F74D34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2638044"/>
            <a:ext cx="11277600" cy="3935034"/>
          </a:xfrm>
        </p:spPr>
        <p:txBody>
          <a:bodyPr>
            <a:normAutofit/>
          </a:bodyPr>
          <a:lstStyle/>
          <a:p>
            <a:r>
              <a:rPr lang="ru-RU" sz="2400" dirty="0"/>
              <a:t>И в результате было получено…то устройство, которое лежит сейчас прямо перед вашими глазами. </a:t>
            </a:r>
            <a:br>
              <a:rPr lang="ru-RU" sz="2400" dirty="0"/>
            </a:br>
            <a:r>
              <a:rPr lang="ru-RU" sz="2400" dirty="0"/>
              <a:t>Итак, сейчас я продемонстрирую его функционал.</a:t>
            </a:r>
          </a:p>
        </p:txBody>
      </p:sp>
    </p:spTree>
    <p:extLst>
      <p:ext uri="{BB962C8B-B14F-4D97-AF65-F5344CB8AC3E}">
        <p14:creationId xmlns:p14="http://schemas.microsoft.com/office/powerpoint/2010/main" val="2827963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A5903-5E4D-4D9D-8F92-6ADB0D94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5085590"/>
          </a:xfrm>
        </p:spPr>
        <p:txBody>
          <a:bodyPr>
            <a:normAutofit/>
          </a:bodyPr>
          <a:lstStyle/>
          <a:p>
            <a:r>
              <a:rPr lang="ru-RU" sz="6000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DC12D-C17D-4C76-B2A8-94B5EDD29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6812281"/>
            <a:ext cx="7729728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dirty="0"/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2030267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1570D-017F-4387-B7F9-556E8C03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C8020A-147B-41D7-9636-551F70CD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2584174"/>
            <a:ext cx="10946296" cy="3843130"/>
          </a:xfrm>
        </p:spPr>
        <p:txBody>
          <a:bodyPr>
            <a:normAutofit/>
          </a:bodyPr>
          <a:lstStyle/>
          <a:p>
            <a:r>
              <a:rPr lang="ru-RU" sz="2400" dirty="0"/>
              <a:t>Также я бы хотел поблагодарить весь творческий коллектив Кванториума за возможность здесь учиться. И в особенности своего педагога Тарасова  Павла Сергеевича за помощь и поддержку при создании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172006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F20EB-77F1-426B-A511-D2AD1177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Проблемная ситуация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33335A-BA6B-4A80-A75D-7A49D1E3C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2638044"/>
            <a:ext cx="11343861" cy="3101983"/>
          </a:xfrm>
        </p:spPr>
        <p:txBody>
          <a:bodyPr>
            <a:normAutofit/>
          </a:bodyPr>
          <a:lstStyle/>
          <a:p>
            <a:r>
              <a:rPr lang="ru-RU" sz="2400" dirty="0"/>
              <a:t>Решаемая проектом проблемная ситуация заключается в отсутствии оптимального домашнего устройства для написания и передачи сообщений написанных на Азбуке Морзе, для использования которого не обязательно знать саму «морзянку» наизусть.</a:t>
            </a:r>
          </a:p>
        </p:txBody>
      </p:sp>
    </p:spTree>
    <p:extLst>
      <p:ext uri="{BB962C8B-B14F-4D97-AF65-F5344CB8AC3E}">
        <p14:creationId xmlns:p14="http://schemas.microsoft.com/office/powerpoint/2010/main" val="179509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9FF69-F1E3-4A97-802D-8A8896B6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5D0CAD-F64D-4ACB-A8D0-081AFC7C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4" y="2465765"/>
            <a:ext cx="11105322" cy="3101983"/>
          </a:xfrm>
        </p:spPr>
        <p:txBody>
          <a:bodyPr>
            <a:normAutofit/>
          </a:bodyPr>
          <a:lstStyle/>
          <a:p>
            <a:r>
              <a:rPr lang="ru-RU" sz="2400" dirty="0"/>
              <a:t>Целевую аудиторию проекта составляют люди, которым по какой-то причине в домашней среде необходимо устройство для передачи зашифрованных кодом Морзе сообщений.</a:t>
            </a:r>
          </a:p>
        </p:txBody>
      </p:sp>
    </p:spTree>
    <p:extLst>
      <p:ext uri="{BB962C8B-B14F-4D97-AF65-F5344CB8AC3E}">
        <p14:creationId xmlns:p14="http://schemas.microsoft.com/office/powerpoint/2010/main" val="275987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84668-8A4A-4F6E-8583-898472D3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6BB2F5-66A7-468B-8158-49CDE7D5B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2638044"/>
            <a:ext cx="11264347" cy="3101983"/>
          </a:xfrm>
        </p:spPr>
        <p:txBody>
          <a:bodyPr>
            <a:normAutofit/>
          </a:bodyPr>
          <a:lstStyle/>
          <a:p>
            <a:r>
              <a:rPr lang="ru-RU" sz="2400" dirty="0"/>
              <a:t>Цели проекта  -  предоставление одностороннего способа коммуникации при помощи кода Морзе.</a:t>
            </a:r>
          </a:p>
        </p:txBody>
      </p:sp>
    </p:spTree>
    <p:extLst>
      <p:ext uri="{BB962C8B-B14F-4D97-AF65-F5344CB8AC3E}">
        <p14:creationId xmlns:p14="http://schemas.microsoft.com/office/powerpoint/2010/main" val="138163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96215-73A1-4742-9B35-8FD81E7D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Новизна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5B0CC-B7B4-4AC5-B830-B69AB93A8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2638044"/>
            <a:ext cx="11436626" cy="3101983"/>
          </a:xfrm>
        </p:spPr>
        <p:txBody>
          <a:bodyPr>
            <a:normAutofit/>
          </a:bodyPr>
          <a:lstStyle/>
          <a:p>
            <a:r>
              <a:rPr lang="ru-RU" sz="2400" dirty="0"/>
              <a:t>В отличие от других устройств набора и отправки сообщений на «морзянке» для использования моего проекта не является обязательным знание кодов Азбуки Морзе, так как при зажатии большой кнопки, расположенной на маленькой макетной плате на 5 или более секунд написанное пользователем сообщение само переводится в код Морзе, после чего воспроизводится при помощи пьезоэлемента. А для просмотра самого сообщения есть маленький экран 8</a:t>
            </a:r>
            <a:r>
              <a:rPr lang="en-US" sz="2400" dirty="0"/>
              <a:t>x2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607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DF5AF-F93B-44A9-907E-2C828B89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49" y="0"/>
            <a:ext cx="4494998" cy="1134640"/>
          </a:xfrm>
        </p:spPr>
        <p:txBody>
          <a:bodyPr/>
          <a:lstStyle/>
          <a:p>
            <a:r>
              <a:rPr lang="ru-RU" dirty="0"/>
              <a:t>Прототипы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0F9E9C-002B-4CE2-B6FB-1CF3B184C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134640"/>
            <a:ext cx="6095999" cy="5723360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Увидев, что в заголовке проекта есть </a:t>
            </a:r>
            <a:r>
              <a:rPr lang="en-US" sz="2000" dirty="0"/>
              <a:t>2.0</a:t>
            </a:r>
            <a:r>
              <a:rPr lang="ru-RU" sz="2000" dirty="0"/>
              <a:t>, то можно предположить, что у него была предыдущая версия. И да, она таки действительно была, правда представляла из себя скорее прототип, нежели готовый продукт, готовый к использованию, так как не имела одной очень важной функции: </a:t>
            </a:r>
            <a:br>
              <a:rPr lang="ru-RU" sz="2000" dirty="0"/>
            </a:br>
            <a:r>
              <a:rPr lang="ru-RU" sz="2000" dirty="0"/>
              <a:t>- возможности набора своего собственного сообщения.</a:t>
            </a:r>
          </a:p>
          <a:p>
            <a:r>
              <a:rPr lang="ru-RU" sz="2000" dirty="0"/>
              <a:t>Именно это и привело меня к идее, так сказать, «доработки» проекта.</a:t>
            </a:r>
          </a:p>
          <a:p>
            <a:r>
              <a:rPr lang="ru-RU" sz="2000" dirty="0"/>
              <a:t>Прототип можно увидеть на самой схеме доработанной версии проекта: если посмотреть на маленькую макетную плату, то можно заметить, что в левой её части располагается кнопка с «пищалкой», обе подключены к плате «Ардуино». Этот маленький кусочек от всей схемы проекта и является воплощением того, как выглядела предыдущая версия «Аудио – почты Морзе». </a:t>
            </a:r>
            <a:br>
              <a:rPr lang="ru-RU" sz="1600" dirty="0"/>
            </a:br>
            <a:br>
              <a:rPr lang="ru-RU" sz="1600" dirty="0"/>
            </a:br>
            <a:endParaRPr lang="ru-RU" sz="1600" dirty="0"/>
          </a:p>
          <a:p>
            <a:endParaRPr lang="ru-RU" sz="1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1818174-203C-4971-9655-963E0C8EAAD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18343"/>
          <a:stretch>
            <a:fillRect/>
          </a:stretch>
        </p:blipFill>
        <p:spPr bwMode="auto">
          <a:xfrm>
            <a:off x="6096000" y="0"/>
            <a:ext cx="6102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32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6F1C7-438D-4EA5-99E4-BD6EA021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-70747"/>
            <a:ext cx="7729728" cy="1188720"/>
          </a:xfrm>
        </p:spPr>
        <p:txBody>
          <a:bodyPr/>
          <a:lstStyle/>
          <a:p>
            <a:r>
              <a:rPr lang="ru-RU" dirty="0"/>
              <a:t>(Принципиальная) </a:t>
            </a:r>
            <a:br>
              <a:rPr lang="ru-RU" dirty="0"/>
            </a:br>
            <a:r>
              <a:rPr lang="ru-RU" dirty="0"/>
              <a:t>Схема прототипа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319159E-E584-443F-8FEC-4255D72D5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9369" y="1243869"/>
            <a:ext cx="6693261" cy="5468357"/>
          </a:xfrm>
        </p:spPr>
      </p:pic>
    </p:spTree>
    <p:extLst>
      <p:ext uri="{BB962C8B-B14F-4D97-AF65-F5344CB8AC3E}">
        <p14:creationId xmlns:p14="http://schemas.microsoft.com/office/powerpoint/2010/main" val="61301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4D3FE-F48B-4C6F-974D-DB4453C2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8"/>
            <a:ext cx="7729728" cy="1188720"/>
          </a:xfrm>
        </p:spPr>
        <p:txBody>
          <a:bodyPr/>
          <a:lstStyle/>
          <a:p>
            <a:r>
              <a:rPr lang="ru-RU" dirty="0"/>
              <a:t>Нынешняя версия проекта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CC532E3-571D-4917-8E7A-D08E1388C7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61518" y="673529"/>
            <a:ext cx="5668962" cy="669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6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0643B-E752-4E7F-A777-67690B5A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848139"/>
          </a:xfrm>
        </p:spPr>
        <p:txBody>
          <a:bodyPr>
            <a:normAutofit fontScale="90000"/>
          </a:bodyPr>
          <a:lstStyle/>
          <a:p>
            <a:r>
              <a:rPr lang="en-US" dirty="0"/>
              <a:t>(</a:t>
            </a:r>
            <a:r>
              <a:rPr lang="ru-RU" dirty="0"/>
              <a:t>Принципиальная</a:t>
            </a:r>
            <a:r>
              <a:rPr lang="en-US" dirty="0"/>
              <a:t>) </a:t>
            </a:r>
            <a:r>
              <a:rPr lang="ru-RU"/>
              <a:t>Схема</a:t>
            </a:r>
            <a:br>
              <a:rPr lang="ru-RU" dirty="0"/>
            </a:br>
            <a:r>
              <a:rPr lang="ru-RU" dirty="0"/>
              <a:t>нынешней версии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F144158-A497-4802-827D-034CE2840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848457"/>
            <a:ext cx="8839200" cy="6009543"/>
          </a:xfrm>
        </p:spPr>
      </p:pic>
    </p:spTree>
    <p:extLst>
      <p:ext uri="{BB962C8B-B14F-4D97-AF65-F5344CB8AC3E}">
        <p14:creationId xmlns:p14="http://schemas.microsoft.com/office/powerpoint/2010/main" val="1817307571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597</TotalTime>
  <Words>601</Words>
  <Application>Microsoft Office PowerPoint</Application>
  <PresentationFormat>Широкоэкранный</PresentationFormat>
  <Paragraphs>33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Corbel</vt:lpstr>
      <vt:lpstr>Gill Sans MT</vt:lpstr>
      <vt:lpstr>Посылка</vt:lpstr>
      <vt:lpstr>Проект  «Аудио-Почта Морзе 2.0»</vt:lpstr>
      <vt:lpstr>Проблемная ситуация </vt:lpstr>
      <vt:lpstr>Целевая аудитория</vt:lpstr>
      <vt:lpstr>Цель и задачи проекта</vt:lpstr>
      <vt:lpstr>Новизна проекта</vt:lpstr>
      <vt:lpstr>Прототипы</vt:lpstr>
      <vt:lpstr>(Принципиальная)  Схема прототипа</vt:lpstr>
      <vt:lpstr>Нынешняя версия проекта</vt:lpstr>
      <vt:lpstr>(Принципиальная) Схема нынешней версии проекта</vt:lpstr>
      <vt:lpstr>Чему я научился и что я узнал  в ходе реализации проекта</vt:lpstr>
      <vt:lpstr>Мой репозиторий</vt:lpstr>
      <vt:lpstr>Что такое Kanban</vt:lpstr>
      <vt:lpstr>Моя таблица Kanban</vt:lpstr>
      <vt:lpstr>Ресурсы проекта</vt:lpstr>
      <vt:lpstr>результат</vt:lpstr>
      <vt:lpstr>Спасибо за внимание!</vt:lpstr>
      <vt:lpstr>Благодарности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«Аудио-Почта Морзе 2.0»</dc:title>
  <dc:creator>Mvideo</dc:creator>
  <cp:lastModifiedBy>Игорь Кузнецов</cp:lastModifiedBy>
  <cp:revision>47</cp:revision>
  <dcterms:created xsi:type="dcterms:W3CDTF">2020-01-12T14:45:54Z</dcterms:created>
  <dcterms:modified xsi:type="dcterms:W3CDTF">2021-08-17T22:05:24Z</dcterms:modified>
</cp:coreProperties>
</file>