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Accordion Black" charset="1" panose="00000500000000000000"/>
      <p:regular r:id="rId18"/>
    </p:embeddedFont>
    <p:embeddedFont>
      <p:font typeface="Helvetica World Bold" charset="1" panose="020B0800040000020004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1.pn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Relationship Id="rId4" Target="../media/image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8.png" Type="http://schemas.openxmlformats.org/officeDocument/2006/relationships/image"/><Relationship Id="rId4" Target="../media/image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004186" y="-2600674"/>
            <a:ext cx="14777046" cy="15720261"/>
          </a:xfrm>
          <a:custGeom>
            <a:avLst/>
            <a:gdLst/>
            <a:ahLst/>
            <a:cxnLst/>
            <a:rect r="r" b="b" t="t" l="l"/>
            <a:pathLst>
              <a:path h="15720261" w="14777046">
                <a:moveTo>
                  <a:pt x="0" y="0"/>
                </a:moveTo>
                <a:lnTo>
                  <a:pt x="14777045" y="0"/>
                </a:lnTo>
                <a:lnTo>
                  <a:pt x="14777045" y="15720261"/>
                </a:lnTo>
                <a:lnTo>
                  <a:pt x="0" y="1572026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734260" y="2307624"/>
            <a:ext cx="7835983" cy="8336152"/>
          </a:xfrm>
          <a:custGeom>
            <a:avLst/>
            <a:gdLst/>
            <a:ahLst/>
            <a:cxnLst/>
            <a:rect r="r" b="b" t="t" l="l"/>
            <a:pathLst>
              <a:path h="8336152" w="7835983">
                <a:moveTo>
                  <a:pt x="0" y="0"/>
                </a:moveTo>
                <a:lnTo>
                  <a:pt x="7835983" y="0"/>
                </a:lnTo>
                <a:lnTo>
                  <a:pt x="7835983" y="8336152"/>
                </a:lnTo>
                <a:lnTo>
                  <a:pt x="0" y="833615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28700" y="8788554"/>
            <a:ext cx="469746" cy="469746"/>
            <a:chOff x="0" y="0"/>
            <a:chExt cx="123719" cy="12371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3719" cy="123719"/>
            </a:xfrm>
            <a:custGeom>
              <a:avLst/>
              <a:gdLst/>
              <a:ahLst/>
              <a:cxnLst/>
              <a:rect r="r" b="b" t="t" l="l"/>
              <a:pathLst>
                <a:path h="123719" w="123719">
                  <a:moveTo>
                    <a:pt x="0" y="0"/>
                  </a:moveTo>
                  <a:lnTo>
                    <a:pt x="123719" y="0"/>
                  </a:lnTo>
                  <a:lnTo>
                    <a:pt x="123719" y="123719"/>
                  </a:lnTo>
                  <a:lnTo>
                    <a:pt x="0" y="123719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3719" cy="1618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71982" y="8788554"/>
            <a:ext cx="469746" cy="469746"/>
            <a:chOff x="0" y="0"/>
            <a:chExt cx="123719" cy="12371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3719" cy="123719"/>
            </a:xfrm>
            <a:custGeom>
              <a:avLst/>
              <a:gdLst/>
              <a:ahLst/>
              <a:cxnLst/>
              <a:rect r="r" b="b" t="t" l="l"/>
              <a:pathLst>
                <a:path h="123719" w="123719">
                  <a:moveTo>
                    <a:pt x="0" y="0"/>
                  </a:moveTo>
                  <a:lnTo>
                    <a:pt x="123719" y="0"/>
                  </a:lnTo>
                  <a:lnTo>
                    <a:pt x="123719" y="123719"/>
                  </a:lnTo>
                  <a:lnTo>
                    <a:pt x="0" y="123719"/>
                  </a:ln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23719" cy="1618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515265" y="8788554"/>
            <a:ext cx="469746" cy="469746"/>
            <a:chOff x="0" y="0"/>
            <a:chExt cx="123719" cy="12371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3719" cy="123719"/>
            </a:xfrm>
            <a:custGeom>
              <a:avLst/>
              <a:gdLst/>
              <a:ahLst/>
              <a:cxnLst/>
              <a:rect r="r" b="b" t="t" l="l"/>
              <a:pathLst>
                <a:path h="123719" w="123719">
                  <a:moveTo>
                    <a:pt x="0" y="0"/>
                  </a:moveTo>
                  <a:lnTo>
                    <a:pt x="123719" y="0"/>
                  </a:lnTo>
                  <a:lnTo>
                    <a:pt x="123719" y="123719"/>
                  </a:lnTo>
                  <a:lnTo>
                    <a:pt x="0" y="123719"/>
                  </a:ln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23719" cy="1618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028700" y="1443397"/>
            <a:ext cx="9315466" cy="1701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443"/>
              </a:lnSpc>
              <a:spcBef>
                <a:spcPct val="0"/>
              </a:spcBef>
            </a:pPr>
            <a:r>
              <a:rPr lang="en-US" sz="8887">
                <a:solidFill>
                  <a:srgbClr val="000000"/>
                </a:solidFill>
                <a:latin typeface="Accordion Black"/>
                <a:ea typeface="Accordion Black"/>
                <a:cs typeface="Accordion Black"/>
                <a:sym typeface="Accordion Black"/>
              </a:rPr>
              <a:t>ALGORÍTMOS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8700" y="3549161"/>
            <a:ext cx="6646119" cy="6699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72"/>
              </a:lnSpc>
              <a:spcBef>
                <a:spcPct val="0"/>
              </a:spcBef>
            </a:pPr>
            <a:r>
              <a:rPr lang="en-US" b="true" sz="3623" spc="724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De ordenação</a:t>
            </a:r>
          </a:p>
        </p:txBody>
      </p:sp>
      <p:sp>
        <p:nvSpPr>
          <p:cNvPr name="AutoShape 16" id="16"/>
          <p:cNvSpPr/>
          <p:nvPr/>
        </p:nvSpPr>
        <p:spPr>
          <a:xfrm>
            <a:off x="1028700" y="4756993"/>
            <a:ext cx="4852780" cy="0"/>
          </a:xfrm>
          <a:prstGeom prst="line">
            <a:avLst/>
          </a:prstGeom>
          <a:ln cap="rnd" w="762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7" id="17"/>
          <p:cNvSpPr txBox="true"/>
          <p:nvPr/>
        </p:nvSpPr>
        <p:spPr>
          <a:xfrm rot="0">
            <a:off x="0" y="5843498"/>
            <a:ext cx="7931800" cy="16932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19"/>
              </a:lnSpc>
              <a:spcBef>
                <a:spcPct val="0"/>
              </a:spcBef>
            </a:pPr>
            <a:r>
              <a:rPr lang="en-US" sz="4585">
                <a:solidFill>
                  <a:srgbClr val="000000"/>
                </a:solidFill>
                <a:latin typeface="Accordion Black"/>
                <a:ea typeface="Accordion Black"/>
                <a:cs typeface="Accordion Black"/>
                <a:sym typeface="Accordion Black"/>
              </a:rPr>
              <a:t>Grupo: Henrique, Matheus e Lucas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579326" y="-802494"/>
            <a:ext cx="19916866" cy="11788389"/>
            <a:chOff x="0" y="0"/>
            <a:chExt cx="5245594" cy="310476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245595" cy="3104761"/>
            </a:xfrm>
            <a:custGeom>
              <a:avLst/>
              <a:gdLst/>
              <a:ahLst/>
              <a:cxnLst/>
              <a:rect r="r" b="b" t="t" l="l"/>
              <a:pathLst>
                <a:path h="3104761" w="5245595">
                  <a:moveTo>
                    <a:pt x="0" y="0"/>
                  </a:moveTo>
                  <a:lnTo>
                    <a:pt x="5245595" y="0"/>
                  </a:lnTo>
                  <a:lnTo>
                    <a:pt x="5245595" y="3104761"/>
                  </a:lnTo>
                  <a:lnTo>
                    <a:pt x="0" y="3104761"/>
                  </a:lnTo>
                  <a:close/>
                </a:path>
              </a:pathLst>
            </a:custGeom>
            <a:solidFill>
              <a:srgbClr val="F5F4F5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5245594" cy="31523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28700" y="8788554"/>
            <a:ext cx="469746" cy="469746"/>
            <a:chOff x="0" y="0"/>
            <a:chExt cx="123719" cy="1237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3719" cy="123719"/>
            </a:xfrm>
            <a:custGeom>
              <a:avLst/>
              <a:gdLst/>
              <a:ahLst/>
              <a:cxnLst/>
              <a:rect r="r" b="b" t="t" l="l"/>
              <a:pathLst>
                <a:path h="123719" w="123719">
                  <a:moveTo>
                    <a:pt x="0" y="0"/>
                  </a:moveTo>
                  <a:lnTo>
                    <a:pt x="123719" y="0"/>
                  </a:lnTo>
                  <a:lnTo>
                    <a:pt x="123719" y="123719"/>
                  </a:lnTo>
                  <a:lnTo>
                    <a:pt x="0" y="123719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23719" cy="1618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771982" y="8788554"/>
            <a:ext cx="469746" cy="469746"/>
            <a:chOff x="0" y="0"/>
            <a:chExt cx="123719" cy="12371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3719" cy="123719"/>
            </a:xfrm>
            <a:custGeom>
              <a:avLst/>
              <a:gdLst/>
              <a:ahLst/>
              <a:cxnLst/>
              <a:rect r="r" b="b" t="t" l="l"/>
              <a:pathLst>
                <a:path h="123719" w="123719">
                  <a:moveTo>
                    <a:pt x="0" y="0"/>
                  </a:moveTo>
                  <a:lnTo>
                    <a:pt x="123719" y="0"/>
                  </a:lnTo>
                  <a:lnTo>
                    <a:pt x="123719" y="123719"/>
                  </a:lnTo>
                  <a:lnTo>
                    <a:pt x="0" y="123719"/>
                  </a:ln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23719" cy="1618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2515265" y="8788554"/>
            <a:ext cx="469746" cy="469746"/>
            <a:chOff x="0" y="0"/>
            <a:chExt cx="123719" cy="12371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23719" cy="123719"/>
            </a:xfrm>
            <a:custGeom>
              <a:avLst/>
              <a:gdLst/>
              <a:ahLst/>
              <a:cxnLst/>
              <a:rect r="r" b="b" t="t" l="l"/>
              <a:pathLst>
                <a:path h="123719" w="123719">
                  <a:moveTo>
                    <a:pt x="0" y="0"/>
                  </a:moveTo>
                  <a:lnTo>
                    <a:pt x="123719" y="0"/>
                  </a:lnTo>
                  <a:lnTo>
                    <a:pt x="123719" y="123719"/>
                  </a:lnTo>
                  <a:lnTo>
                    <a:pt x="0" y="123719"/>
                  </a:ln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23719" cy="1618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0" y="3035219"/>
            <a:ext cx="9144000" cy="4112964"/>
          </a:xfrm>
          <a:custGeom>
            <a:avLst/>
            <a:gdLst/>
            <a:ahLst/>
            <a:cxnLst/>
            <a:rect r="r" b="b" t="t" l="l"/>
            <a:pathLst>
              <a:path h="4112964" w="9144000">
                <a:moveTo>
                  <a:pt x="0" y="0"/>
                </a:moveTo>
                <a:lnTo>
                  <a:pt x="9144000" y="0"/>
                </a:lnTo>
                <a:lnTo>
                  <a:pt x="9144000" y="4112964"/>
                </a:lnTo>
                <a:lnTo>
                  <a:pt x="0" y="411296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9144000" y="3035219"/>
            <a:ext cx="9144000" cy="4112964"/>
          </a:xfrm>
          <a:custGeom>
            <a:avLst/>
            <a:gdLst/>
            <a:ahLst/>
            <a:cxnLst/>
            <a:rect r="r" b="b" t="t" l="l"/>
            <a:pathLst>
              <a:path h="4112964" w="9144000">
                <a:moveTo>
                  <a:pt x="0" y="0"/>
                </a:moveTo>
                <a:lnTo>
                  <a:pt x="9144000" y="0"/>
                </a:lnTo>
                <a:lnTo>
                  <a:pt x="9144000" y="4112964"/>
                </a:lnTo>
                <a:lnTo>
                  <a:pt x="0" y="41129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771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790543" y="-2600674"/>
            <a:ext cx="20128083" cy="15720261"/>
            <a:chOff x="0" y="0"/>
            <a:chExt cx="26837444" cy="20960348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2397573"/>
              <a:ext cx="26837444" cy="15717852"/>
              <a:chOff x="0" y="0"/>
              <a:chExt cx="5301224" cy="3104761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5301224" cy="3104761"/>
              </a:xfrm>
              <a:custGeom>
                <a:avLst/>
                <a:gdLst/>
                <a:ahLst/>
                <a:cxnLst/>
                <a:rect r="r" b="b" t="t" l="l"/>
                <a:pathLst>
                  <a:path h="3104761" w="5301224">
                    <a:moveTo>
                      <a:pt x="0" y="0"/>
                    </a:moveTo>
                    <a:lnTo>
                      <a:pt x="5301224" y="0"/>
                    </a:lnTo>
                    <a:lnTo>
                      <a:pt x="5301224" y="3104761"/>
                    </a:lnTo>
                    <a:lnTo>
                      <a:pt x="0" y="3104761"/>
                    </a:lnTo>
                    <a:close/>
                  </a:path>
                </a:pathLst>
              </a:custGeom>
              <a:solidFill>
                <a:srgbClr val="F5F4F5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47625"/>
                <a:ext cx="5301224" cy="315238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6392972" y="0"/>
              <a:ext cx="19702728" cy="20960348"/>
            </a:xfrm>
            <a:custGeom>
              <a:avLst/>
              <a:gdLst/>
              <a:ahLst/>
              <a:cxnLst/>
              <a:rect r="r" b="b" t="t" l="l"/>
              <a:pathLst>
                <a:path h="20960348" w="19702728">
                  <a:moveTo>
                    <a:pt x="0" y="0"/>
                  </a:moveTo>
                  <a:lnTo>
                    <a:pt x="19702727" y="0"/>
                  </a:lnTo>
                  <a:lnTo>
                    <a:pt x="19702727" y="20960348"/>
                  </a:lnTo>
                  <a:lnTo>
                    <a:pt x="0" y="20960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5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15366405" y="6544397"/>
              <a:ext cx="10447977" cy="11114869"/>
            </a:xfrm>
            <a:custGeom>
              <a:avLst/>
              <a:gdLst/>
              <a:ahLst/>
              <a:cxnLst/>
              <a:rect r="r" b="b" t="t" l="l"/>
              <a:pathLst>
                <a:path h="11114869" w="10447977">
                  <a:moveTo>
                    <a:pt x="0" y="0"/>
                  </a:moveTo>
                  <a:lnTo>
                    <a:pt x="10447977" y="0"/>
                  </a:lnTo>
                  <a:lnTo>
                    <a:pt x="10447977" y="11114869"/>
                  </a:lnTo>
                  <a:lnTo>
                    <a:pt x="0" y="1111486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9" id="9"/>
            <p:cNvGrpSpPr/>
            <p:nvPr/>
          </p:nvGrpSpPr>
          <p:grpSpPr>
            <a:xfrm rot="0">
              <a:off x="2425658" y="15185638"/>
              <a:ext cx="626328" cy="626328"/>
              <a:chOff x="0" y="0"/>
              <a:chExt cx="123719" cy="123719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123719" cy="123719"/>
              </a:xfrm>
              <a:custGeom>
                <a:avLst/>
                <a:gdLst/>
                <a:ahLst/>
                <a:cxnLst/>
                <a:rect r="r" b="b" t="t" l="l"/>
                <a:pathLst>
                  <a:path h="123719" w="123719">
                    <a:moveTo>
                      <a:pt x="0" y="0"/>
                    </a:moveTo>
                    <a:lnTo>
                      <a:pt x="123719" y="0"/>
                    </a:lnTo>
                    <a:lnTo>
                      <a:pt x="123719" y="123719"/>
                    </a:lnTo>
                    <a:lnTo>
                      <a:pt x="0" y="123719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38100"/>
                <a:ext cx="123719" cy="16181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0">
              <a:off x="3416701" y="15185638"/>
              <a:ext cx="626328" cy="626328"/>
              <a:chOff x="0" y="0"/>
              <a:chExt cx="123719" cy="123719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123719" cy="123719"/>
              </a:xfrm>
              <a:custGeom>
                <a:avLst/>
                <a:gdLst/>
                <a:ahLst/>
                <a:cxnLst/>
                <a:rect r="r" b="b" t="t" l="l"/>
                <a:pathLst>
                  <a:path h="123719" w="123719">
                    <a:moveTo>
                      <a:pt x="0" y="0"/>
                    </a:moveTo>
                    <a:lnTo>
                      <a:pt x="123719" y="0"/>
                    </a:lnTo>
                    <a:lnTo>
                      <a:pt x="123719" y="123719"/>
                    </a:lnTo>
                    <a:lnTo>
                      <a:pt x="0" y="123719"/>
                    </a:ln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38100"/>
                <a:ext cx="123719" cy="16181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0">
              <a:off x="4407744" y="15185638"/>
              <a:ext cx="626328" cy="626328"/>
              <a:chOff x="0" y="0"/>
              <a:chExt cx="123719" cy="123719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123719" cy="123719"/>
              </a:xfrm>
              <a:custGeom>
                <a:avLst/>
                <a:gdLst/>
                <a:ahLst/>
                <a:cxnLst/>
                <a:rect r="r" b="b" t="t" l="l"/>
                <a:pathLst>
                  <a:path h="123719" w="123719">
                    <a:moveTo>
                      <a:pt x="0" y="0"/>
                    </a:moveTo>
                    <a:lnTo>
                      <a:pt x="123719" y="0"/>
                    </a:lnTo>
                    <a:lnTo>
                      <a:pt x="123719" y="123719"/>
                    </a:lnTo>
                    <a:lnTo>
                      <a:pt x="0" y="123719"/>
                    </a:lnTo>
                    <a:close/>
                  </a:path>
                </a:pathLst>
              </a:custGeom>
              <a:solidFill>
                <a:srgbClr val="A6A6A6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38100"/>
                <a:ext cx="123719" cy="16181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AutoShape 18" id="18"/>
          <p:cNvSpPr/>
          <p:nvPr/>
        </p:nvSpPr>
        <p:spPr>
          <a:xfrm>
            <a:off x="1028700" y="4756993"/>
            <a:ext cx="4852780" cy="0"/>
          </a:xfrm>
          <a:prstGeom prst="line">
            <a:avLst/>
          </a:prstGeom>
          <a:ln cap="rnd" w="762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9" id="19"/>
          <p:cNvSpPr txBox="true"/>
          <p:nvPr/>
        </p:nvSpPr>
        <p:spPr>
          <a:xfrm rot="0">
            <a:off x="1028700" y="3549161"/>
            <a:ext cx="6646119" cy="6699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72"/>
              </a:lnSpc>
              <a:spcBef>
                <a:spcPct val="0"/>
              </a:spcBef>
            </a:pPr>
            <a:r>
              <a:rPr lang="en-US" b="true" sz="3623" spc="724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Resultados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3202378"/>
            <a:ext cx="16230600" cy="3935920"/>
          </a:xfrm>
          <a:custGeom>
            <a:avLst/>
            <a:gdLst/>
            <a:ahLst/>
            <a:cxnLst/>
            <a:rect r="r" b="b" t="t" l="l"/>
            <a:pathLst>
              <a:path h="3935920" w="16230600">
                <a:moveTo>
                  <a:pt x="0" y="0"/>
                </a:moveTo>
                <a:lnTo>
                  <a:pt x="16230600" y="0"/>
                </a:lnTo>
                <a:lnTo>
                  <a:pt x="16230600" y="3935920"/>
                </a:lnTo>
                <a:lnTo>
                  <a:pt x="0" y="39359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592561" y="-802494"/>
            <a:ext cx="19930101" cy="11788389"/>
            <a:chOff x="0" y="0"/>
            <a:chExt cx="5249080" cy="310476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249080" cy="3104761"/>
            </a:xfrm>
            <a:custGeom>
              <a:avLst/>
              <a:gdLst/>
              <a:ahLst/>
              <a:cxnLst/>
              <a:rect r="r" b="b" t="t" l="l"/>
              <a:pathLst>
                <a:path h="3104761" w="5249080">
                  <a:moveTo>
                    <a:pt x="0" y="0"/>
                  </a:moveTo>
                  <a:lnTo>
                    <a:pt x="5249080" y="0"/>
                  </a:lnTo>
                  <a:lnTo>
                    <a:pt x="5249080" y="3104761"/>
                  </a:lnTo>
                  <a:lnTo>
                    <a:pt x="0" y="3104761"/>
                  </a:lnTo>
                  <a:close/>
                </a:path>
              </a:pathLst>
            </a:custGeom>
            <a:solidFill>
              <a:srgbClr val="F5F4F5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5249080" cy="31523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4004186" y="-2600674"/>
            <a:ext cx="14777046" cy="15720261"/>
          </a:xfrm>
          <a:custGeom>
            <a:avLst/>
            <a:gdLst/>
            <a:ahLst/>
            <a:cxnLst/>
            <a:rect r="r" b="b" t="t" l="l"/>
            <a:pathLst>
              <a:path h="15720261" w="14777046">
                <a:moveTo>
                  <a:pt x="0" y="0"/>
                </a:moveTo>
                <a:lnTo>
                  <a:pt x="14777045" y="0"/>
                </a:lnTo>
                <a:lnTo>
                  <a:pt x="14777045" y="15720261"/>
                </a:lnTo>
                <a:lnTo>
                  <a:pt x="0" y="1572026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734260" y="2307624"/>
            <a:ext cx="7835983" cy="8336152"/>
          </a:xfrm>
          <a:custGeom>
            <a:avLst/>
            <a:gdLst/>
            <a:ahLst/>
            <a:cxnLst/>
            <a:rect r="r" b="b" t="t" l="l"/>
            <a:pathLst>
              <a:path h="8336152" w="7835983">
                <a:moveTo>
                  <a:pt x="0" y="0"/>
                </a:moveTo>
                <a:lnTo>
                  <a:pt x="7835983" y="0"/>
                </a:lnTo>
                <a:lnTo>
                  <a:pt x="7835983" y="8336152"/>
                </a:lnTo>
                <a:lnTo>
                  <a:pt x="0" y="833615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028700" y="8788554"/>
            <a:ext cx="469746" cy="469746"/>
            <a:chOff x="0" y="0"/>
            <a:chExt cx="123719" cy="12371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3719" cy="123719"/>
            </a:xfrm>
            <a:custGeom>
              <a:avLst/>
              <a:gdLst/>
              <a:ahLst/>
              <a:cxnLst/>
              <a:rect r="r" b="b" t="t" l="l"/>
              <a:pathLst>
                <a:path h="123719" w="123719">
                  <a:moveTo>
                    <a:pt x="0" y="0"/>
                  </a:moveTo>
                  <a:lnTo>
                    <a:pt x="123719" y="0"/>
                  </a:lnTo>
                  <a:lnTo>
                    <a:pt x="123719" y="123719"/>
                  </a:lnTo>
                  <a:lnTo>
                    <a:pt x="0" y="123719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23719" cy="1618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771982" y="8788554"/>
            <a:ext cx="469746" cy="469746"/>
            <a:chOff x="0" y="0"/>
            <a:chExt cx="123719" cy="12371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3719" cy="123719"/>
            </a:xfrm>
            <a:custGeom>
              <a:avLst/>
              <a:gdLst/>
              <a:ahLst/>
              <a:cxnLst/>
              <a:rect r="r" b="b" t="t" l="l"/>
              <a:pathLst>
                <a:path h="123719" w="123719">
                  <a:moveTo>
                    <a:pt x="0" y="0"/>
                  </a:moveTo>
                  <a:lnTo>
                    <a:pt x="123719" y="0"/>
                  </a:lnTo>
                  <a:lnTo>
                    <a:pt x="123719" y="123719"/>
                  </a:lnTo>
                  <a:lnTo>
                    <a:pt x="0" y="123719"/>
                  </a:ln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23719" cy="1618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2515265" y="8788554"/>
            <a:ext cx="469746" cy="469746"/>
            <a:chOff x="0" y="0"/>
            <a:chExt cx="123719" cy="12371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23719" cy="123719"/>
            </a:xfrm>
            <a:custGeom>
              <a:avLst/>
              <a:gdLst/>
              <a:ahLst/>
              <a:cxnLst/>
              <a:rect r="r" b="b" t="t" l="l"/>
              <a:pathLst>
                <a:path h="123719" w="123719">
                  <a:moveTo>
                    <a:pt x="0" y="0"/>
                  </a:moveTo>
                  <a:lnTo>
                    <a:pt x="123719" y="0"/>
                  </a:lnTo>
                  <a:lnTo>
                    <a:pt x="123719" y="123719"/>
                  </a:lnTo>
                  <a:lnTo>
                    <a:pt x="0" y="123719"/>
                  </a:ln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23719" cy="1618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64821" y="9754747"/>
            <a:ext cx="8432521" cy="419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08"/>
              </a:lnSpc>
              <a:spcBef>
                <a:spcPct val="0"/>
              </a:spcBef>
            </a:pPr>
            <a:r>
              <a:rPr lang="en-US" b="true" sz="2220" spc="444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Henrique; Lucas; Matheus;</a:t>
            </a:r>
          </a:p>
        </p:txBody>
      </p:sp>
      <p:sp>
        <p:nvSpPr>
          <p:cNvPr name="AutoShape 18" id="18"/>
          <p:cNvSpPr/>
          <p:nvPr/>
        </p:nvSpPr>
        <p:spPr>
          <a:xfrm>
            <a:off x="1028700" y="4756993"/>
            <a:ext cx="4852780" cy="0"/>
          </a:xfrm>
          <a:prstGeom prst="line">
            <a:avLst/>
          </a:prstGeom>
          <a:ln cap="rnd" w="762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9" id="19"/>
          <p:cNvSpPr txBox="true"/>
          <p:nvPr/>
        </p:nvSpPr>
        <p:spPr>
          <a:xfrm rot="0">
            <a:off x="1028700" y="3549161"/>
            <a:ext cx="6646119" cy="6602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72"/>
              </a:lnSpc>
              <a:spcBef>
                <a:spcPct val="0"/>
              </a:spcBef>
            </a:pPr>
            <a:r>
              <a:rPr lang="en-US" b="true" sz="3623" spc="724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Arrays crescentes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76765" y="1456403"/>
            <a:ext cx="15734470" cy="7374193"/>
          </a:xfrm>
          <a:custGeom>
            <a:avLst/>
            <a:gdLst/>
            <a:ahLst/>
            <a:cxnLst/>
            <a:rect r="r" b="b" t="t" l="l"/>
            <a:pathLst>
              <a:path h="7374193" w="15734470">
                <a:moveTo>
                  <a:pt x="0" y="0"/>
                </a:moveTo>
                <a:lnTo>
                  <a:pt x="15734470" y="0"/>
                </a:lnTo>
                <a:lnTo>
                  <a:pt x="15734470" y="7374194"/>
                </a:lnTo>
                <a:lnTo>
                  <a:pt x="0" y="73741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579326" y="-802494"/>
            <a:ext cx="19916866" cy="11788389"/>
            <a:chOff x="0" y="0"/>
            <a:chExt cx="5245594" cy="310476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245595" cy="3104761"/>
            </a:xfrm>
            <a:custGeom>
              <a:avLst/>
              <a:gdLst/>
              <a:ahLst/>
              <a:cxnLst/>
              <a:rect r="r" b="b" t="t" l="l"/>
              <a:pathLst>
                <a:path h="3104761" w="5245595">
                  <a:moveTo>
                    <a:pt x="0" y="0"/>
                  </a:moveTo>
                  <a:lnTo>
                    <a:pt x="5245595" y="0"/>
                  </a:lnTo>
                  <a:lnTo>
                    <a:pt x="5245595" y="3104761"/>
                  </a:lnTo>
                  <a:lnTo>
                    <a:pt x="0" y="3104761"/>
                  </a:lnTo>
                  <a:close/>
                </a:path>
              </a:pathLst>
            </a:custGeom>
            <a:solidFill>
              <a:srgbClr val="F5F4F5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5245594" cy="31523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28700" y="8788554"/>
            <a:ext cx="469746" cy="469746"/>
            <a:chOff x="0" y="0"/>
            <a:chExt cx="123719" cy="1237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3719" cy="123719"/>
            </a:xfrm>
            <a:custGeom>
              <a:avLst/>
              <a:gdLst/>
              <a:ahLst/>
              <a:cxnLst/>
              <a:rect r="r" b="b" t="t" l="l"/>
              <a:pathLst>
                <a:path h="123719" w="123719">
                  <a:moveTo>
                    <a:pt x="0" y="0"/>
                  </a:moveTo>
                  <a:lnTo>
                    <a:pt x="123719" y="0"/>
                  </a:lnTo>
                  <a:lnTo>
                    <a:pt x="123719" y="123719"/>
                  </a:lnTo>
                  <a:lnTo>
                    <a:pt x="0" y="123719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23719" cy="1618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771982" y="8788554"/>
            <a:ext cx="469746" cy="469746"/>
            <a:chOff x="0" y="0"/>
            <a:chExt cx="123719" cy="12371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3719" cy="123719"/>
            </a:xfrm>
            <a:custGeom>
              <a:avLst/>
              <a:gdLst/>
              <a:ahLst/>
              <a:cxnLst/>
              <a:rect r="r" b="b" t="t" l="l"/>
              <a:pathLst>
                <a:path h="123719" w="123719">
                  <a:moveTo>
                    <a:pt x="0" y="0"/>
                  </a:moveTo>
                  <a:lnTo>
                    <a:pt x="123719" y="0"/>
                  </a:lnTo>
                  <a:lnTo>
                    <a:pt x="123719" y="123719"/>
                  </a:lnTo>
                  <a:lnTo>
                    <a:pt x="0" y="123719"/>
                  </a:ln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23719" cy="1618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2515265" y="8788554"/>
            <a:ext cx="469746" cy="469746"/>
            <a:chOff x="0" y="0"/>
            <a:chExt cx="123719" cy="12371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23719" cy="123719"/>
            </a:xfrm>
            <a:custGeom>
              <a:avLst/>
              <a:gdLst/>
              <a:ahLst/>
              <a:cxnLst/>
              <a:rect r="r" b="b" t="t" l="l"/>
              <a:pathLst>
                <a:path h="123719" w="123719">
                  <a:moveTo>
                    <a:pt x="0" y="0"/>
                  </a:moveTo>
                  <a:lnTo>
                    <a:pt x="123719" y="0"/>
                  </a:lnTo>
                  <a:lnTo>
                    <a:pt x="123719" y="123719"/>
                  </a:lnTo>
                  <a:lnTo>
                    <a:pt x="0" y="123719"/>
                  </a:ln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23719" cy="1618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0" y="3060364"/>
            <a:ext cx="9144000" cy="4166273"/>
          </a:xfrm>
          <a:custGeom>
            <a:avLst/>
            <a:gdLst/>
            <a:ahLst/>
            <a:cxnLst/>
            <a:rect r="r" b="b" t="t" l="l"/>
            <a:pathLst>
              <a:path h="4166273" w="9144000">
                <a:moveTo>
                  <a:pt x="0" y="0"/>
                </a:moveTo>
                <a:lnTo>
                  <a:pt x="9144000" y="0"/>
                </a:lnTo>
                <a:lnTo>
                  <a:pt x="9144000" y="4166272"/>
                </a:lnTo>
                <a:lnTo>
                  <a:pt x="0" y="41662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430" r="0" b="-143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9144000" y="3060364"/>
            <a:ext cx="9144000" cy="4166273"/>
          </a:xfrm>
          <a:custGeom>
            <a:avLst/>
            <a:gdLst/>
            <a:ahLst/>
            <a:cxnLst/>
            <a:rect r="r" b="b" t="t" l="l"/>
            <a:pathLst>
              <a:path h="4166273" w="9144000">
                <a:moveTo>
                  <a:pt x="0" y="0"/>
                </a:moveTo>
                <a:lnTo>
                  <a:pt x="9144000" y="0"/>
                </a:lnTo>
                <a:lnTo>
                  <a:pt x="9144000" y="4166272"/>
                </a:lnTo>
                <a:lnTo>
                  <a:pt x="0" y="41662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790543" y="-802494"/>
            <a:ext cx="20128083" cy="11788389"/>
            <a:chOff x="0" y="0"/>
            <a:chExt cx="5301224" cy="310476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301224" cy="3104761"/>
            </a:xfrm>
            <a:custGeom>
              <a:avLst/>
              <a:gdLst/>
              <a:ahLst/>
              <a:cxnLst/>
              <a:rect r="r" b="b" t="t" l="l"/>
              <a:pathLst>
                <a:path h="3104761" w="5301224">
                  <a:moveTo>
                    <a:pt x="0" y="0"/>
                  </a:moveTo>
                  <a:lnTo>
                    <a:pt x="5301224" y="0"/>
                  </a:lnTo>
                  <a:lnTo>
                    <a:pt x="5301224" y="3104761"/>
                  </a:lnTo>
                  <a:lnTo>
                    <a:pt x="0" y="3104761"/>
                  </a:lnTo>
                  <a:close/>
                </a:path>
              </a:pathLst>
            </a:custGeom>
            <a:solidFill>
              <a:srgbClr val="F5F4F5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5301224" cy="31523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4004186" y="-2600674"/>
            <a:ext cx="14777046" cy="15720261"/>
          </a:xfrm>
          <a:custGeom>
            <a:avLst/>
            <a:gdLst/>
            <a:ahLst/>
            <a:cxnLst/>
            <a:rect r="r" b="b" t="t" l="l"/>
            <a:pathLst>
              <a:path h="15720261" w="14777046">
                <a:moveTo>
                  <a:pt x="0" y="0"/>
                </a:moveTo>
                <a:lnTo>
                  <a:pt x="14777045" y="0"/>
                </a:lnTo>
                <a:lnTo>
                  <a:pt x="14777045" y="15720261"/>
                </a:lnTo>
                <a:lnTo>
                  <a:pt x="0" y="1572026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734260" y="2307624"/>
            <a:ext cx="7835983" cy="8336152"/>
          </a:xfrm>
          <a:custGeom>
            <a:avLst/>
            <a:gdLst/>
            <a:ahLst/>
            <a:cxnLst/>
            <a:rect r="r" b="b" t="t" l="l"/>
            <a:pathLst>
              <a:path h="8336152" w="7835983">
                <a:moveTo>
                  <a:pt x="0" y="0"/>
                </a:moveTo>
                <a:lnTo>
                  <a:pt x="7835983" y="0"/>
                </a:lnTo>
                <a:lnTo>
                  <a:pt x="7835983" y="8336152"/>
                </a:lnTo>
                <a:lnTo>
                  <a:pt x="0" y="833615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028700" y="8788554"/>
            <a:ext cx="469746" cy="469746"/>
            <a:chOff x="0" y="0"/>
            <a:chExt cx="123719" cy="12371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3719" cy="123719"/>
            </a:xfrm>
            <a:custGeom>
              <a:avLst/>
              <a:gdLst/>
              <a:ahLst/>
              <a:cxnLst/>
              <a:rect r="r" b="b" t="t" l="l"/>
              <a:pathLst>
                <a:path h="123719" w="123719">
                  <a:moveTo>
                    <a:pt x="0" y="0"/>
                  </a:moveTo>
                  <a:lnTo>
                    <a:pt x="123719" y="0"/>
                  </a:lnTo>
                  <a:lnTo>
                    <a:pt x="123719" y="123719"/>
                  </a:lnTo>
                  <a:lnTo>
                    <a:pt x="0" y="123719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23719" cy="1618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771982" y="8788554"/>
            <a:ext cx="469746" cy="469746"/>
            <a:chOff x="0" y="0"/>
            <a:chExt cx="123719" cy="12371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3719" cy="123719"/>
            </a:xfrm>
            <a:custGeom>
              <a:avLst/>
              <a:gdLst/>
              <a:ahLst/>
              <a:cxnLst/>
              <a:rect r="r" b="b" t="t" l="l"/>
              <a:pathLst>
                <a:path h="123719" w="123719">
                  <a:moveTo>
                    <a:pt x="0" y="0"/>
                  </a:moveTo>
                  <a:lnTo>
                    <a:pt x="123719" y="0"/>
                  </a:lnTo>
                  <a:lnTo>
                    <a:pt x="123719" y="123719"/>
                  </a:lnTo>
                  <a:lnTo>
                    <a:pt x="0" y="123719"/>
                  </a:ln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23719" cy="1618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2515265" y="8788554"/>
            <a:ext cx="469746" cy="469746"/>
            <a:chOff x="0" y="0"/>
            <a:chExt cx="123719" cy="12371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23719" cy="123719"/>
            </a:xfrm>
            <a:custGeom>
              <a:avLst/>
              <a:gdLst/>
              <a:ahLst/>
              <a:cxnLst/>
              <a:rect r="r" b="b" t="t" l="l"/>
              <a:pathLst>
                <a:path h="123719" w="123719">
                  <a:moveTo>
                    <a:pt x="0" y="0"/>
                  </a:moveTo>
                  <a:lnTo>
                    <a:pt x="123719" y="0"/>
                  </a:lnTo>
                  <a:lnTo>
                    <a:pt x="123719" y="123719"/>
                  </a:lnTo>
                  <a:lnTo>
                    <a:pt x="0" y="123719"/>
                  </a:ln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23719" cy="1618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17" id="17"/>
          <p:cNvSpPr/>
          <p:nvPr/>
        </p:nvSpPr>
        <p:spPr>
          <a:xfrm>
            <a:off x="1028700" y="4756993"/>
            <a:ext cx="4852780" cy="0"/>
          </a:xfrm>
          <a:prstGeom prst="line">
            <a:avLst/>
          </a:prstGeom>
          <a:ln cap="rnd" w="762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8" id="18"/>
          <p:cNvSpPr txBox="true"/>
          <p:nvPr/>
        </p:nvSpPr>
        <p:spPr>
          <a:xfrm rot="0">
            <a:off x="1028700" y="3549161"/>
            <a:ext cx="6646119" cy="6602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72"/>
              </a:lnSpc>
              <a:spcBef>
                <a:spcPct val="0"/>
              </a:spcBef>
            </a:pPr>
            <a:r>
              <a:rPr lang="en-US" b="true" sz="3623" spc="724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Arrays decrescentes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76765" y="1413530"/>
            <a:ext cx="15734470" cy="7459940"/>
          </a:xfrm>
          <a:custGeom>
            <a:avLst/>
            <a:gdLst/>
            <a:ahLst/>
            <a:cxnLst/>
            <a:rect r="r" b="b" t="t" l="l"/>
            <a:pathLst>
              <a:path h="7459940" w="15734470">
                <a:moveTo>
                  <a:pt x="0" y="0"/>
                </a:moveTo>
                <a:lnTo>
                  <a:pt x="15734470" y="0"/>
                </a:lnTo>
                <a:lnTo>
                  <a:pt x="15734470" y="7459940"/>
                </a:lnTo>
                <a:lnTo>
                  <a:pt x="0" y="745994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579326" y="-802494"/>
            <a:ext cx="19916866" cy="11788389"/>
            <a:chOff x="0" y="0"/>
            <a:chExt cx="5245594" cy="310476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245595" cy="3104761"/>
            </a:xfrm>
            <a:custGeom>
              <a:avLst/>
              <a:gdLst/>
              <a:ahLst/>
              <a:cxnLst/>
              <a:rect r="r" b="b" t="t" l="l"/>
              <a:pathLst>
                <a:path h="3104761" w="5245595">
                  <a:moveTo>
                    <a:pt x="0" y="0"/>
                  </a:moveTo>
                  <a:lnTo>
                    <a:pt x="5245595" y="0"/>
                  </a:lnTo>
                  <a:lnTo>
                    <a:pt x="5245595" y="3104761"/>
                  </a:lnTo>
                  <a:lnTo>
                    <a:pt x="0" y="3104761"/>
                  </a:lnTo>
                  <a:close/>
                </a:path>
              </a:pathLst>
            </a:custGeom>
            <a:solidFill>
              <a:srgbClr val="F5F4F5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5245594" cy="31523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28700" y="8788554"/>
            <a:ext cx="469746" cy="469746"/>
            <a:chOff x="0" y="0"/>
            <a:chExt cx="123719" cy="1237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3719" cy="123719"/>
            </a:xfrm>
            <a:custGeom>
              <a:avLst/>
              <a:gdLst/>
              <a:ahLst/>
              <a:cxnLst/>
              <a:rect r="r" b="b" t="t" l="l"/>
              <a:pathLst>
                <a:path h="123719" w="123719">
                  <a:moveTo>
                    <a:pt x="0" y="0"/>
                  </a:moveTo>
                  <a:lnTo>
                    <a:pt x="123719" y="0"/>
                  </a:lnTo>
                  <a:lnTo>
                    <a:pt x="123719" y="123719"/>
                  </a:lnTo>
                  <a:lnTo>
                    <a:pt x="0" y="123719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23719" cy="1618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771982" y="8788554"/>
            <a:ext cx="469746" cy="469746"/>
            <a:chOff x="0" y="0"/>
            <a:chExt cx="123719" cy="12371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3719" cy="123719"/>
            </a:xfrm>
            <a:custGeom>
              <a:avLst/>
              <a:gdLst/>
              <a:ahLst/>
              <a:cxnLst/>
              <a:rect r="r" b="b" t="t" l="l"/>
              <a:pathLst>
                <a:path h="123719" w="123719">
                  <a:moveTo>
                    <a:pt x="0" y="0"/>
                  </a:moveTo>
                  <a:lnTo>
                    <a:pt x="123719" y="0"/>
                  </a:lnTo>
                  <a:lnTo>
                    <a:pt x="123719" y="123719"/>
                  </a:lnTo>
                  <a:lnTo>
                    <a:pt x="0" y="123719"/>
                  </a:ln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23719" cy="1618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2515265" y="8788554"/>
            <a:ext cx="469746" cy="469746"/>
            <a:chOff x="0" y="0"/>
            <a:chExt cx="123719" cy="12371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23719" cy="123719"/>
            </a:xfrm>
            <a:custGeom>
              <a:avLst/>
              <a:gdLst/>
              <a:ahLst/>
              <a:cxnLst/>
              <a:rect r="r" b="b" t="t" l="l"/>
              <a:pathLst>
                <a:path h="123719" w="123719">
                  <a:moveTo>
                    <a:pt x="0" y="0"/>
                  </a:moveTo>
                  <a:lnTo>
                    <a:pt x="123719" y="0"/>
                  </a:lnTo>
                  <a:lnTo>
                    <a:pt x="123719" y="123719"/>
                  </a:lnTo>
                  <a:lnTo>
                    <a:pt x="0" y="123719"/>
                  </a:ln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23719" cy="1618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0" y="2975849"/>
            <a:ext cx="9144000" cy="4335302"/>
          </a:xfrm>
          <a:custGeom>
            <a:avLst/>
            <a:gdLst/>
            <a:ahLst/>
            <a:cxnLst/>
            <a:rect r="r" b="b" t="t" l="l"/>
            <a:pathLst>
              <a:path h="4335302" w="9144000">
                <a:moveTo>
                  <a:pt x="0" y="0"/>
                </a:moveTo>
                <a:lnTo>
                  <a:pt x="9144000" y="0"/>
                </a:lnTo>
                <a:lnTo>
                  <a:pt x="9144000" y="4335302"/>
                </a:lnTo>
                <a:lnTo>
                  <a:pt x="0" y="43353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9144000" y="2975849"/>
            <a:ext cx="9144000" cy="4335302"/>
          </a:xfrm>
          <a:custGeom>
            <a:avLst/>
            <a:gdLst/>
            <a:ahLst/>
            <a:cxnLst/>
            <a:rect r="r" b="b" t="t" l="l"/>
            <a:pathLst>
              <a:path h="4335302" w="9144000">
                <a:moveTo>
                  <a:pt x="0" y="0"/>
                </a:moveTo>
                <a:lnTo>
                  <a:pt x="9144000" y="0"/>
                </a:lnTo>
                <a:lnTo>
                  <a:pt x="9144000" y="4335302"/>
                </a:lnTo>
                <a:lnTo>
                  <a:pt x="0" y="433530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790543" y="-2600674"/>
            <a:ext cx="20128083" cy="15720261"/>
            <a:chOff x="0" y="0"/>
            <a:chExt cx="26837444" cy="20960348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2397573"/>
              <a:ext cx="26837444" cy="15717852"/>
              <a:chOff x="0" y="0"/>
              <a:chExt cx="5301224" cy="3104761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5301224" cy="3104761"/>
              </a:xfrm>
              <a:custGeom>
                <a:avLst/>
                <a:gdLst/>
                <a:ahLst/>
                <a:cxnLst/>
                <a:rect r="r" b="b" t="t" l="l"/>
                <a:pathLst>
                  <a:path h="3104761" w="5301224">
                    <a:moveTo>
                      <a:pt x="0" y="0"/>
                    </a:moveTo>
                    <a:lnTo>
                      <a:pt x="5301224" y="0"/>
                    </a:lnTo>
                    <a:lnTo>
                      <a:pt x="5301224" y="3104761"/>
                    </a:lnTo>
                    <a:lnTo>
                      <a:pt x="0" y="3104761"/>
                    </a:lnTo>
                    <a:close/>
                  </a:path>
                </a:pathLst>
              </a:custGeom>
              <a:solidFill>
                <a:srgbClr val="F5F4F5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47625"/>
                <a:ext cx="5301224" cy="315238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6392972" y="0"/>
              <a:ext cx="19702728" cy="20960348"/>
            </a:xfrm>
            <a:custGeom>
              <a:avLst/>
              <a:gdLst/>
              <a:ahLst/>
              <a:cxnLst/>
              <a:rect r="r" b="b" t="t" l="l"/>
              <a:pathLst>
                <a:path h="20960348" w="19702728">
                  <a:moveTo>
                    <a:pt x="0" y="0"/>
                  </a:moveTo>
                  <a:lnTo>
                    <a:pt x="19702727" y="0"/>
                  </a:lnTo>
                  <a:lnTo>
                    <a:pt x="19702727" y="20960348"/>
                  </a:lnTo>
                  <a:lnTo>
                    <a:pt x="0" y="20960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5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15366405" y="6544397"/>
              <a:ext cx="10447977" cy="11114869"/>
            </a:xfrm>
            <a:custGeom>
              <a:avLst/>
              <a:gdLst/>
              <a:ahLst/>
              <a:cxnLst/>
              <a:rect r="r" b="b" t="t" l="l"/>
              <a:pathLst>
                <a:path h="11114869" w="10447977">
                  <a:moveTo>
                    <a:pt x="0" y="0"/>
                  </a:moveTo>
                  <a:lnTo>
                    <a:pt x="10447977" y="0"/>
                  </a:lnTo>
                  <a:lnTo>
                    <a:pt x="10447977" y="11114869"/>
                  </a:lnTo>
                  <a:lnTo>
                    <a:pt x="0" y="1111486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9" id="9"/>
            <p:cNvGrpSpPr/>
            <p:nvPr/>
          </p:nvGrpSpPr>
          <p:grpSpPr>
            <a:xfrm rot="0">
              <a:off x="2425658" y="15185638"/>
              <a:ext cx="626328" cy="626328"/>
              <a:chOff x="0" y="0"/>
              <a:chExt cx="123719" cy="123719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123719" cy="123719"/>
              </a:xfrm>
              <a:custGeom>
                <a:avLst/>
                <a:gdLst/>
                <a:ahLst/>
                <a:cxnLst/>
                <a:rect r="r" b="b" t="t" l="l"/>
                <a:pathLst>
                  <a:path h="123719" w="123719">
                    <a:moveTo>
                      <a:pt x="0" y="0"/>
                    </a:moveTo>
                    <a:lnTo>
                      <a:pt x="123719" y="0"/>
                    </a:lnTo>
                    <a:lnTo>
                      <a:pt x="123719" y="123719"/>
                    </a:lnTo>
                    <a:lnTo>
                      <a:pt x="0" y="123719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38100"/>
                <a:ext cx="123719" cy="16181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0">
              <a:off x="3416701" y="15185638"/>
              <a:ext cx="626328" cy="626328"/>
              <a:chOff x="0" y="0"/>
              <a:chExt cx="123719" cy="123719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123719" cy="123719"/>
              </a:xfrm>
              <a:custGeom>
                <a:avLst/>
                <a:gdLst/>
                <a:ahLst/>
                <a:cxnLst/>
                <a:rect r="r" b="b" t="t" l="l"/>
                <a:pathLst>
                  <a:path h="123719" w="123719">
                    <a:moveTo>
                      <a:pt x="0" y="0"/>
                    </a:moveTo>
                    <a:lnTo>
                      <a:pt x="123719" y="0"/>
                    </a:lnTo>
                    <a:lnTo>
                      <a:pt x="123719" y="123719"/>
                    </a:lnTo>
                    <a:lnTo>
                      <a:pt x="0" y="123719"/>
                    </a:ln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38100"/>
                <a:ext cx="123719" cy="16181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0">
              <a:off x="4407744" y="15185638"/>
              <a:ext cx="626328" cy="626328"/>
              <a:chOff x="0" y="0"/>
              <a:chExt cx="123719" cy="123719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123719" cy="123719"/>
              </a:xfrm>
              <a:custGeom>
                <a:avLst/>
                <a:gdLst/>
                <a:ahLst/>
                <a:cxnLst/>
                <a:rect r="r" b="b" t="t" l="l"/>
                <a:pathLst>
                  <a:path h="123719" w="123719">
                    <a:moveTo>
                      <a:pt x="0" y="0"/>
                    </a:moveTo>
                    <a:lnTo>
                      <a:pt x="123719" y="0"/>
                    </a:lnTo>
                    <a:lnTo>
                      <a:pt x="123719" y="123719"/>
                    </a:lnTo>
                    <a:lnTo>
                      <a:pt x="0" y="123719"/>
                    </a:lnTo>
                    <a:close/>
                  </a:path>
                </a:pathLst>
              </a:custGeom>
              <a:solidFill>
                <a:srgbClr val="A6A6A6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38100"/>
                <a:ext cx="123719" cy="16181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AutoShape 18" id="18"/>
          <p:cNvSpPr/>
          <p:nvPr/>
        </p:nvSpPr>
        <p:spPr>
          <a:xfrm>
            <a:off x="1028700" y="4756993"/>
            <a:ext cx="4852780" cy="0"/>
          </a:xfrm>
          <a:prstGeom prst="line">
            <a:avLst/>
          </a:prstGeom>
          <a:ln cap="rnd" w="762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9" id="19"/>
          <p:cNvSpPr txBox="true"/>
          <p:nvPr/>
        </p:nvSpPr>
        <p:spPr>
          <a:xfrm rot="0">
            <a:off x="1028700" y="3549161"/>
            <a:ext cx="6646119" cy="6602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72"/>
              </a:lnSpc>
              <a:spcBef>
                <a:spcPct val="0"/>
              </a:spcBef>
            </a:pPr>
            <a:r>
              <a:rPr lang="en-US" b="true" sz="3623" spc="724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Arrays aleatórios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76765" y="1542150"/>
            <a:ext cx="15734470" cy="7202700"/>
          </a:xfrm>
          <a:custGeom>
            <a:avLst/>
            <a:gdLst/>
            <a:ahLst/>
            <a:cxnLst/>
            <a:rect r="r" b="b" t="t" l="l"/>
            <a:pathLst>
              <a:path h="7202700" w="15734470">
                <a:moveTo>
                  <a:pt x="0" y="0"/>
                </a:moveTo>
                <a:lnTo>
                  <a:pt x="15734470" y="0"/>
                </a:lnTo>
                <a:lnTo>
                  <a:pt x="15734470" y="7202700"/>
                </a:lnTo>
                <a:lnTo>
                  <a:pt x="0" y="72027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DAGQfp2HJjY</dc:identifier>
  <dcterms:modified xsi:type="dcterms:W3CDTF">2011-08-01T06:04:30Z</dcterms:modified>
  <cp:revision>1</cp:revision>
  <dc:title>Apresentação - Otimização de Codigo</dc:title>
</cp:coreProperties>
</file>