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3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F166-475B-47CF-AABC-8D21C27B745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0FAE-EDD7-4541-9074-A061EBA19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49928" y="5029200"/>
            <a:ext cx="665749" cy="1283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605587" y="1700463"/>
            <a:ext cx="124328" cy="1283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1743125" y="0"/>
            <a:ext cx="7007844" cy="5843990"/>
            <a:chOff x="1743125" y="0"/>
            <a:chExt cx="7007844" cy="584399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125" y="0"/>
              <a:ext cx="7007844" cy="5520465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2422354" y="5652863"/>
              <a:ext cx="665749" cy="1283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ipse 10"/>
            <p:cNvSpPr/>
            <p:nvPr/>
          </p:nvSpPr>
          <p:spPr>
            <a:xfrm>
              <a:off x="2482514" y="1820779"/>
              <a:ext cx="124328" cy="1283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490535" y="2350270"/>
              <a:ext cx="124328" cy="1283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482514" y="2081514"/>
              <a:ext cx="124328" cy="1283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/>
            <p:cNvSpPr/>
            <p:nvPr/>
          </p:nvSpPr>
          <p:spPr>
            <a:xfrm>
              <a:off x="2482514" y="2631895"/>
              <a:ext cx="124328" cy="1283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/>
            <p:cNvSpPr/>
            <p:nvPr/>
          </p:nvSpPr>
          <p:spPr>
            <a:xfrm>
              <a:off x="2755229" y="1820779"/>
              <a:ext cx="124328" cy="1283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/>
            <p:cNvSpPr/>
            <p:nvPr/>
          </p:nvSpPr>
          <p:spPr>
            <a:xfrm>
              <a:off x="2763250" y="2350270"/>
              <a:ext cx="124328" cy="1283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ipse 17"/>
            <p:cNvSpPr/>
            <p:nvPr/>
          </p:nvSpPr>
          <p:spPr>
            <a:xfrm>
              <a:off x="2755229" y="2081514"/>
              <a:ext cx="124328" cy="1283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ipse 18"/>
            <p:cNvSpPr/>
            <p:nvPr/>
          </p:nvSpPr>
          <p:spPr>
            <a:xfrm>
              <a:off x="2755229" y="2631895"/>
              <a:ext cx="124328" cy="1283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088103" y="5590074"/>
              <a:ext cx="14622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&gt;100ul Primer por tubo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64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325278" y="298637"/>
            <a:ext cx="6353539" cy="5845608"/>
            <a:chOff x="2325278" y="298637"/>
            <a:chExt cx="6353539" cy="584560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5278" y="298637"/>
              <a:ext cx="6353539" cy="5576051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2689399" y="5953932"/>
              <a:ext cx="665749" cy="1283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306875" y="5890329"/>
              <a:ext cx="37753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Placa con muestras (</a:t>
              </a:r>
              <a:r>
                <a:rPr lang="es-ES" sz="1050" dirty="0" err="1" smtClean="0"/>
                <a:t>máx</a:t>
              </a:r>
              <a:r>
                <a:rPr lang="es-ES" sz="1050" dirty="0" smtClean="0"/>
                <a:t> 8 muestras) con al menos 8ul por pocillo</a:t>
              </a:r>
              <a:endParaRPr lang="en-US" sz="1050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2746301" y="194233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014253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/>
            <p:cNvSpPr/>
            <p:nvPr/>
          </p:nvSpPr>
          <p:spPr>
            <a:xfrm>
              <a:off x="2883580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/>
            <p:cNvSpPr/>
            <p:nvPr/>
          </p:nvSpPr>
          <p:spPr>
            <a:xfrm>
              <a:off x="3156295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ipse 38"/>
            <p:cNvSpPr/>
            <p:nvPr/>
          </p:nvSpPr>
          <p:spPr>
            <a:xfrm>
              <a:off x="3288358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/>
            <p:cNvSpPr/>
            <p:nvPr/>
          </p:nvSpPr>
          <p:spPr>
            <a:xfrm>
              <a:off x="3561073" y="194233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ipse 54"/>
            <p:cNvSpPr/>
            <p:nvPr/>
          </p:nvSpPr>
          <p:spPr>
            <a:xfrm>
              <a:off x="3415659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ipse 58"/>
            <p:cNvSpPr/>
            <p:nvPr/>
          </p:nvSpPr>
          <p:spPr>
            <a:xfrm>
              <a:off x="3688374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ángulo 139"/>
          <p:cNvSpPr/>
          <p:nvPr/>
        </p:nvSpPr>
        <p:spPr>
          <a:xfrm>
            <a:off x="386153" y="5763619"/>
            <a:ext cx="665749" cy="1283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adroTexto 140"/>
          <p:cNvSpPr txBox="1"/>
          <p:nvPr/>
        </p:nvSpPr>
        <p:spPr>
          <a:xfrm>
            <a:off x="1003629" y="5700016"/>
            <a:ext cx="1236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Placa con muestras</a:t>
            </a:r>
            <a:endParaRPr lang="en-US" sz="1050" dirty="0"/>
          </a:p>
        </p:txBody>
      </p:sp>
      <p:grpSp>
        <p:nvGrpSpPr>
          <p:cNvPr id="142" name="Grupo 141"/>
          <p:cNvGrpSpPr/>
          <p:nvPr/>
        </p:nvGrpSpPr>
        <p:grpSpPr>
          <a:xfrm>
            <a:off x="441551" y="1747262"/>
            <a:ext cx="1059885" cy="1020439"/>
            <a:chOff x="2744797" y="1937575"/>
            <a:chExt cx="1059885" cy="1020439"/>
          </a:xfrm>
        </p:grpSpPr>
        <p:sp>
          <p:nvSpPr>
            <p:cNvPr id="143" name="Elipse 142"/>
            <p:cNvSpPr/>
            <p:nvPr/>
          </p:nvSpPr>
          <p:spPr>
            <a:xfrm>
              <a:off x="2746301" y="194233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2746301" y="2465013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2746301" y="2203073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2744797" y="2728827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3014253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018765" y="245729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3014253" y="219831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3025031" y="272219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2746301" y="206990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2746301" y="2599391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2746301" y="233063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2746302" y="285451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3014253" y="2065137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3022274" y="259462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3014253" y="232587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022274" y="284975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2883580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2883580" y="246025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Elipse 160"/>
            <p:cNvSpPr/>
            <p:nvPr/>
          </p:nvSpPr>
          <p:spPr>
            <a:xfrm>
              <a:off x="2883580" y="219831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2886839" y="2724064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Elipse 162"/>
            <p:cNvSpPr/>
            <p:nvPr/>
          </p:nvSpPr>
          <p:spPr>
            <a:xfrm>
              <a:off x="3156295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3160807" y="245729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Elipse 164"/>
            <p:cNvSpPr/>
            <p:nvPr/>
          </p:nvSpPr>
          <p:spPr>
            <a:xfrm>
              <a:off x="3156295" y="219831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Elipse 165"/>
            <p:cNvSpPr/>
            <p:nvPr/>
          </p:nvSpPr>
          <p:spPr>
            <a:xfrm>
              <a:off x="3167073" y="272219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Elipse 166"/>
            <p:cNvSpPr/>
            <p:nvPr/>
          </p:nvSpPr>
          <p:spPr>
            <a:xfrm>
              <a:off x="2883580" y="2065137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2883580" y="259462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2883580" y="232587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2883581" y="284975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3156295" y="2065137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3164316" y="259462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Elipse 172"/>
            <p:cNvSpPr/>
            <p:nvPr/>
          </p:nvSpPr>
          <p:spPr>
            <a:xfrm>
              <a:off x="3156295" y="232587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3164316" y="284975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3288358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3288358" y="246025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lipse 176"/>
            <p:cNvSpPr/>
            <p:nvPr/>
          </p:nvSpPr>
          <p:spPr>
            <a:xfrm>
              <a:off x="3288358" y="219831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Elipse 177"/>
            <p:cNvSpPr/>
            <p:nvPr/>
          </p:nvSpPr>
          <p:spPr>
            <a:xfrm>
              <a:off x="3291617" y="2724064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3561073" y="194233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3560822" y="2462061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/>
            <p:cNvSpPr/>
            <p:nvPr/>
          </p:nvSpPr>
          <p:spPr>
            <a:xfrm>
              <a:off x="3561073" y="2203073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/>
            <p:cNvSpPr/>
            <p:nvPr/>
          </p:nvSpPr>
          <p:spPr>
            <a:xfrm>
              <a:off x="3562325" y="2726953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/>
            <p:cNvSpPr/>
            <p:nvPr/>
          </p:nvSpPr>
          <p:spPr>
            <a:xfrm>
              <a:off x="3288358" y="2065137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288358" y="259462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288358" y="232587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288359" y="284975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3561073" y="206990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Elipse 187"/>
            <p:cNvSpPr/>
            <p:nvPr/>
          </p:nvSpPr>
          <p:spPr>
            <a:xfrm>
              <a:off x="3559568" y="2599391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3556310" y="233063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3577115" y="284975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/>
            <p:cNvSpPr/>
            <p:nvPr/>
          </p:nvSpPr>
          <p:spPr>
            <a:xfrm>
              <a:off x="3415659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/>
            <p:cNvSpPr/>
            <p:nvPr/>
          </p:nvSpPr>
          <p:spPr>
            <a:xfrm>
              <a:off x="3415659" y="246025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/>
            <p:cNvSpPr/>
            <p:nvPr/>
          </p:nvSpPr>
          <p:spPr>
            <a:xfrm>
              <a:off x="3415659" y="219831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3418918" y="2724064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/>
            <p:cNvSpPr/>
            <p:nvPr/>
          </p:nvSpPr>
          <p:spPr>
            <a:xfrm>
              <a:off x="3688374" y="1937575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/>
            <p:cNvSpPr/>
            <p:nvPr/>
          </p:nvSpPr>
          <p:spPr>
            <a:xfrm>
              <a:off x="3685266" y="246491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688374" y="219831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3699152" y="2722190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3415659" y="2065137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Elipse 199"/>
            <p:cNvSpPr/>
            <p:nvPr/>
          </p:nvSpPr>
          <p:spPr>
            <a:xfrm>
              <a:off x="3415659" y="2594628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ipse 200"/>
            <p:cNvSpPr/>
            <p:nvPr/>
          </p:nvSpPr>
          <p:spPr>
            <a:xfrm>
              <a:off x="3415659" y="232587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ipse 201"/>
            <p:cNvSpPr/>
            <p:nvPr/>
          </p:nvSpPr>
          <p:spPr>
            <a:xfrm>
              <a:off x="3423681" y="284975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ipse 202"/>
            <p:cNvSpPr/>
            <p:nvPr/>
          </p:nvSpPr>
          <p:spPr>
            <a:xfrm>
              <a:off x="3688374" y="2065137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3688374" y="2602649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3688374" y="232587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3704416" y="2849752"/>
              <a:ext cx="100266" cy="103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91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99643" y="0"/>
            <a:ext cx="6727137" cy="5683970"/>
            <a:chOff x="1799643" y="0"/>
            <a:chExt cx="6727137" cy="568397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643" y="0"/>
              <a:ext cx="6727137" cy="5369049"/>
            </a:xfrm>
            <a:prstGeom prst="rect">
              <a:avLst/>
            </a:prstGeom>
          </p:spPr>
        </p:pic>
        <p:sp>
          <p:nvSpPr>
            <p:cNvPr id="72" name="Rectángulo 71"/>
            <p:cNvSpPr/>
            <p:nvPr/>
          </p:nvSpPr>
          <p:spPr>
            <a:xfrm>
              <a:off x="2330914" y="5492843"/>
              <a:ext cx="665749" cy="1283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lipse 72"/>
            <p:cNvSpPr/>
            <p:nvPr/>
          </p:nvSpPr>
          <p:spPr>
            <a:xfrm>
              <a:off x="3770294" y="1653139"/>
              <a:ext cx="124328" cy="12833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2996663" y="5430054"/>
              <a:ext cx="11480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200/400ul Primer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42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43" y="0"/>
            <a:ext cx="6727137" cy="536904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330914" y="5492843"/>
            <a:ext cx="665749" cy="1283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770294" y="1653139"/>
            <a:ext cx="124328" cy="1283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2996663" y="5430054"/>
            <a:ext cx="11480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200/400ul Primer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2869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90" y="0"/>
            <a:ext cx="6624430" cy="51992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54714" y="5262065"/>
            <a:ext cx="665749" cy="1283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585006" y="1606845"/>
            <a:ext cx="209754" cy="19909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2920463" y="5206896"/>
            <a:ext cx="11256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050" dirty="0" smtClean="0"/>
              <a:t>3,5ml </a:t>
            </a:r>
            <a:r>
              <a:rPr lang="es-ES" sz="1050" dirty="0" err="1" smtClean="0"/>
              <a:t>Carrier</a:t>
            </a:r>
            <a:r>
              <a:rPr lang="es-ES" sz="1050" dirty="0" smtClean="0"/>
              <a:t> EZ1</a:t>
            </a:r>
          </a:p>
        </p:txBody>
      </p:sp>
    </p:spTree>
    <p:extLst>
      <p:ext uri="{BB962C8B-B14F-4D97-AF65-F5344CB8AC3E}">
        <p14:creationId xmlns:p14="http://schemas.microsoft.com/office/powerpoint/2010/main" val="66743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5400000">
            <a:off x="206869" y="4268334"/>
            <a:ext cx="1255041" cy="1600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 rot="5400000">
            <a:off x="366889" y="4268334"/>
            <a:ext cx="1255041" cy="1600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 rot="5400000">
            <a:off x="526909" y="4268334"/>
            <a:ext cx="1255041" cy="1600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1010349" y="1961429"/>
            <a:ext cx="124328" cy="1283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1012255" y="1752066"/>
            <a:ext cx="124328" cy="1283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1012255" y="2299131"/>
            <a:ext cx="124328" cy="1283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1299357" y="2561993"/>
            <a:ext cx="124328" cy="1283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1020276" y="3090707"/>
            <a:ext cx="124328" cy="1283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1024010" y="2794558"/>
            <a:ext cx="124328" cy="1283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1012255" y="3372332"/>
            <a:ext cx="124328" cy="1283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2341991" y="564351"/>
            <a:ext cx="6030766" cy="5309385"/>
            <a:chOff x="2309906" y="-38096"/>
            <a:chExt cx="6030766" cy="5309385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9906" y="-38096"/>
              <a:ext cx="6030766" cy="4838696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 rot="5400000">
              <a:off x="3669772" y="1949561"/>
              <a:ext cx="876720" cy="95251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757634" y="4855769"/>
              <a:ext cx="665749" cy="1283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423383" y="4800600"/>
              <a:ext cx="94769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5ml Diluyente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4486996" y="476832"/>
              <a:ext cx="69129" cy="660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ipse 19"/>
            <p:cNvSpPr/>
            <p:nvPr/>
          </p:nvSpPr>
          <p:spPr>
            <a:xfrm>
              <a:off x="4486995" y="585836"/>
              <a:ext cx="69129" cy="660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/>
            <p:cNvSpPr/>
            <p:nvPr/>
          </p:nvSpPr>
          <p:spPr>
            <a:xfrm>
              <a:off x="4486995" y="694840"/>
              <a:ext cx="69129" cy="660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86995" y="803844"/>
              <a:ext cx="69129" cy="660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/>
            <p:cNvSpPr/>
            <p:nvPr/>
          </p:nvSpPr>
          <p:spPr>
            <a:xfrm>
              <a:off x="4486995" y="1024771"/>
              <a:ext cx="69129" cy="660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/>
            <p:cNvSpPr/>
            <p:nvPr/>
          </p:nvSpPr>
          <p:spPr>
            <a:xfrm>
              <a:off x="4486994" y="912848"/>
              <a:ext cx="69129" cy="660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/>
            <p:cNvSpPr/>
            <p:nvPr/>
          </p:nvSpPr>
          <p:spPr>
            <a:xfrm>
              <a:off x="4486994" y="1244623"/>
              <a:ext cx="69129" cy="660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/>
            <p:cNvSpPr/>
            <p:nvPr/>
          </p:nvSpPr>
          <p:spPr>
            <a:xfrm>
              <a:off x="4486993" y="1137463"/>
              <a:ext cx="69129" cy="660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2757633" y="5080162"/>
              <a:ext cx="665749" cy="12833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423383" y="5017373"/>
              <a:ext cx="6992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Muestras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7859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32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Carlos III de Madrid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Arévalo García</dc:creator>
  <cp:lastModifiedBy>Alicia Arévalo García</cp:lastModifiedBy>
  <cp:revision>15</cp:revision>
  <dcterms:created xsi:type="dcterms:W3CDTF">2020-07-20T10:20:17Z</dcterms:created>
  <dcterms:modified xsi:type="dcterms:W3CDTF">2020-07-21T08:40:46Z</dcterms:modified>
</cp:coreProperties>
</file>