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 autoAdjust="0"/>
  </p:normalViewPr>
  <p:slideViewPr>
    <p:cSldViewPr>
      <p:cViewPr>
        <p:scale>
          <a:sx n="125" d="100"/>
          <a:sy n="125" d="100"/>
        </p:scale>
        <p:origin x="-408" y="-72"/>
      </p:cViewPr>
      <p:guideLst>
        <p:guide orient="horz" pos="3294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C53B-681E-4604-9907-180AC3B12651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5E53-0F37-4B84-88A4-38853BE482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5E53-0F37-4B84-88A4-38853BE4820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5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gif"/><Relationship Id="rId18" Type="http://schemas.openxmlformats.org/officeDocument/2006/relationships/image" Target="../media/image16.gif"/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12" Type="http://schemas.openxmlformats.org/officeDocument/2006/relationships/image" Target="../media/image10.gif"/><Relationship Id="rId17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gif"/><Relationship Id="rId15" Type="http://schemas.openxmlformats.org/officeDocument/2006/relationships/image" Target="../media/image13.gif"/><Relationship Id="rId10" Type="http://schemas.openxmlformats.org/officeDocument/2006/relationships/image" Target="../media/image8.gif"/><Relationship Id="rId19" Type="http://schemas.openxmlformats.org/officeDocument/2006/relationships/image" Target="../media/image17.gif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Videos of one slice for </a:t>
            </a:r>
            <a:r>
              <a:rPr lang="en-US" sz="2400" dirty="0" smtClean="0"/>
              <a:t>acceleration </a:t>
            </a:r>
            <a:r>
              <a:rPr lang="en-US" sz="2400" dirty="0"/>
              <a:t>factors x1, x2, x5, x7 for </a:t>
            </a:r>
            <a:r>
              <a:rPr lang="en-US" sz="2400" dirty="0" smtClean="0"/>
              <a:t>ZF, TV and SIDER methods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44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V:\Proyectos\CompressedSensing\gases\results\AllDataSets\StretchModel\datoscopd\datcopd_x1x2x5x7__ZF_allx_z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3754" y="312840"/>
            <a:ext cx="976249" cy="9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V:\Proyectos\CompressedSensing\gases\results\AllDataSets\StretchModel\datoscopd\datcopd_x1x2x5x7__TV_allx_z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312840"/>
            <a:ext cx="976249" cy="9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:\Proyectos\CompressedSensing\gases\results\AllDataSets\StretchModel\datoscopd\datcopd_x1x2x5x7__TTV_allx_z3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2102" y="326588"/>
            <a:ext cx="993513" cy="9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V:\Proyectos\CompressedSensing\gases\results\AllDataSets\StretchModel\datosnormalmrm\dataPX_x1x2x5x7__ZF_allx_z3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3469" y="3429001"/>
            <a:ext cx="984187" cy="9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:\Proyectos\CompressedSensing\gases\results\AllDataSets\StretchModel\datosnormalmrm\dataPX_x1x2x5x7__TV_allx_z3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44210" y="3429001"/>
            <a:ext cx="990060" cy="9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V:\Proyectos\CompressedSensing\gases\results\AllDataSets\StretchModel\datosnormalmrm\dataPX_x1x2x5x7__TTV_allx_z3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1853" y="3429001"/>
            <a:ext cx="984187" cy="9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V:\Proyectos\CompressedSensing\gases\results\AllDataSets\StretchModel\patientCOPD_R21pre\patCOPD_R21pre_2_x1x2x5x7__ZF_allx_z3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4" y="2366749"/>
            <a:ext cx="990243" cy="9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V:\Proyectos\CompressedSensing\gases\results\AllDataSets\StretchModel\patientCOPD_R21pre\patCOPD_R21pre_2_x1x2x5x7__TV_allx_z3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2368651"/>
            <a:ext cx="988341" cy="98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V:\Proyectos\CompressedSensing\gases\results\AllDataSets\StretchModel\patientCOPD_R21pre\patCOPD_R21pre_2_x1x2x5x7__TTV_allx_z3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5723" y="2382750"/>
            <a:ext cx="960141" cy="9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:\Proyectos\CompressedSensing\gases\results\AllDataSets\StretchModel\datosnormalmrm\dataGNa_x1x2x5x7__ZF_allx_z4_2fps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3" y="5517232"/>
            <a:ext cx="990243" cy="9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V:\Proyectos\CompressedSensing\gases\results\AllDataSets\StretchModel\datosnormalmrm\dataGNa_x1x2x5x7__TV_allx_z4_2fps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2229" y="5517233"/>
            <a:ext cx="997044" cy="9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V:\Proyectos\CompressedSensing\gases\results\AllDataSets\StretchModel\datosnormalmrm\dataGNa_x1x2x5x7__TTV_allx_z4_2fps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9872" y="5517232"/>
            <a:ext cx="997045" cy="9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V:\Proyectos\CompressedSensing\gases\results\AllDataSets\StretchModel\patientCOPD_R48pre\patCOPD_R48pre_1_x1x2x5x7__ZF_allx_z2_2fps.gif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4" y="1340769"/>
            <a:ext cx="962379" cy="9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V:\Proyectos\CompressedSensing\gases\results\AllDataSets\StretchModel\patientCOPD_R48pre\patCOPD_R48pre_1_x1x2x5x7__TV_allx_z2_2fps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3024" y="1340768"/>
            <a:ext cx="962379" cy="9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:\Proyectos\CompressedSensing\gases\results\AllDataSets\StretchModel\patientCOPD_R48pre\patCOPD_R48pre_1_x1x2x5x7__TTV_allx_z2_2fps.gif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36148" y="1358988"/>
            <a:ext cx="989892" cy="9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475656" y="-273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ZF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987824" y="-366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TV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491019" y="-27384"/>
            <a:ext cx="7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SIDER</a:t>
            </a:r>
            <a:endParaRPr lang="es-ES" dirty="0"/>
          </a:p>
        </p:txBody>
      </p:sp>
      <p:pic>
        <p:nvPicPr>
          <p:cNvPr id="1070" name="Picture 46" descr="V:\Proyectos\CompressedSensing\gases\results\AllDataSets\StretchModel\datosnormalmrm\dataJW_x1x2x5x7__ZF_allx_z4_2fps.gif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7623" y="4466411"/>
            <a:ext cx="978813" cy="9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V:\Proyectos\CompressedSensing\gases\results\AllDataSets\StretchModel\datosnormalmrm\dataJW_x1x2x5x7__TV_allx_z4_2fps.gif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0115" y="4488551"/>
            <a:ext cx="977789" cy="9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V:\Proyectos\CompressedSensing\gases\results\AllDataSets\StretchModel\datosnormalmrm\dataJW_x1x2x5x7__TTV_allx_z4_2fps.gif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1548" y="4490177"/>
            <a:ext cx="974491" cy="9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14049</TotalTime>
  <Words>25</Words>
  <Application>Microsoft Office PowerPoint</Application>
  <PresentationFormat>Presentación en pantalla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Abascal</dc:creator>
  <cp:lastModifiedBy>Juan Abascal</cp:lastModifiedBy>
  <cp:revision>42</cp:revision>
  <dcterms:created xsi:type="dcterms:W3CDTF">2016-03-29T16:25:31Z</dcterms:created>
  <dcterms:modified xsi:type="dcterms:W3CDTF">2016-04-08T10:45:03Z</dcterms:modified>
</cp:coreProperties>
</file>