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2:21:39.3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16 24575,'676'0'0,"-544"-14"0,4 13 0,112 3 0,-198 3 0,72 4 0,10 4 0,-37-15 0,127 4 0,-177 4 0,29 1 0,-54-6 0,1 1 0,36 9 0,-37-7 0,1 0 0,39 1 0,1289-7 0,-700 3 0,-491 13 0,27-15-1365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2:21:47.7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24575,'22'1'0,"-1"1"0,39 9 0,22 3 0,51-1 0,-83-8 0,58 2 0,123 7 0,319-15 0,-418-13 0,1 6 0,-107 5 0,133-8 0,-110 6 0,0 2 0,56 5 0,-17 0 0,44 12 0,1009-15 0,-602 2 0,-407 12 0,1-4 0,-107-6 0,121 10 0,24 2 0,-53-2 0,-50-1-1365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A9C6A-8C31-6464-F0BF-560D5DE9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AC4C94-A770-E413-F3CE-67A16A4BE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92936-504E-C908-D354-EE4CBA6D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879B3-876C-6C03-BA65-3DA1D425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ED4D8-760B-4ACF-9F5D-AEE16422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0522E-33E3-CFE2-AE57-FA3904BF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1C1A9E-2183-A48B-4B3A-3C1CBDC87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95706-3F2A-9464-BD62-0B88767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A0AAF-9A02-19A2-1F9B-2539A751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AD354-AC18-9837-8D2A-C285AE18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1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BEC222-F0AD-EBF9-83C2-44D4AE30C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9993B-8855-5A78-11D7-099E9CF6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DC82E-1A8A-3966-F2DC-A87627B5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9C5FD-467D-105F-6507-312FA000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B5414-56F7-0984-8365-9944726E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8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908F-C2B4-8D3E-6019-3BDCFB8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0C1CC-D78B-3973-7E58-30571406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FFECB-D1E5-BC40-3358-4C3C45CE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5BFB5-D230-8D0E-861F-1FEC224D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E71C8-A325-215B-E394-BC817E6D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50E99-DA3A-94DE-4117-2FF8B6F0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197CC-4668-EBA6-C508-D8B708826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AD52F-ACF2-64C2-55B5-2A24812E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A84F4-2A13-6F2D-0C4D-ABE01AC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B8CDF-FE6A-55DF-8640-5352C586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7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ACECB-A9E2-AB20-723A-DFFE5A2C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15399-C4A5-75FD-5D83-1739CE09D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16D3F9-367D-E459-7D27-8877D004C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5E1DA-E29D-46C6-0E6E-C04E0B4E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32DBE-16C8-C946-5AF8-C4ABF6F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706BA-BB27-DA2B-3AD8-637CA613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3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38456-F0F6-D0A3-3D0B-15838CDA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76C0C-4C63-B759-06C1-3B9ED514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62D2A-23A0-D453-F0CC-281007585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ED3350-07EA-2B2F-66CF-6FC7F5BD5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2002B-CE54-2884-A5F8-E246D904D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29868-F346-6AAA-8E95-BC04C89E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3767D-477C-53C4-E4C6-524B685B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2F7AA3-85D0-966B-3B74-EB7F44DA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429A6-B55C-477A-B0E8-53E6FDDC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1240E2-D17E-2795-0D3B-AC311346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4879B-0500-C753-09E7-521F6D03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21DE7-DE20-138C-C48E-52D64B0C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EFD34E-21D2-4E69-9F8A-1B5DF2AB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1759DD-C48E-D466-E462-1ADE99A4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78723-931A-5F1D-5EE9-D1C1157E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2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839E-1422-788B-29BD-222EE039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48736-1781-528F-CBBF-B697C5FE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B7B167-6D0B-F4C5-623F-9AB3E10C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CC9AD-1684-4CA7-16AB-99C7FD9F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A6EFB-D853-65EF-922C-2C5EC6B1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AC205-84C2-54DD-157B-BC2DAF47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0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8819-F806-3AA2-15A3-6CCFD059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E6D46E-4E18-C394-36C0-2C1E6762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D1752-B5AB-0CEC-34F4-BE3613F2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9D291-8ADB-468A-2174-4C57A2CF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5067A-B61F-233C-C646-14C13EB2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6F767-0876-8F3A-6891-3F9A3B28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26F627-6EF7-C472-DAD7-771393C0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44446-2FB9-21A4-6111-01A38606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E242C-A4D7-B095-DDF6-10A8D8083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350F-FBB4-4A18-A0F0-E0E99D34ED33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62099-3DC3-F359-06DD-CA8AB9EFE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54E61-8EAE-61B3-295D-3E0B71672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0471-991B-45B4-9399-8DEF668B8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9D9C5-B55A-FDB0-AF3C-C95DB651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Face-</a:t>
            </a:r>
            <a:r>
              <a:rPr lang="en-US" altLang="ko-KR" dirty="0" err="1"/>
              <a:t>api</a:t>
            </a:r>
            <a:r>
              <a:rPr lang="ko-KR" altLang="en-US" dirty="0"/>
              <a:t>를 이용한</a:t>
            </a:r>
            <a:br>
              <a:rPr lang="en-US" altLang="ko-KR" dirty="0"/>
            </a:br>
            <a:r>
              <a:rPr lang="ko-KR" altLang="en-US" dirty="0"/>
              <a:t>얼굴인식 후 출석확인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84F9C-EA7F-A832-6435-2C4E67F4FFCB}"/>
              </a:ext>
            </a:extLst>
          </p:cNvPr>
          <p:cNvSpPr txBox="1"/>
          <p:nvPr/>
        </p:nvSpPr>
        <p:spPr>
          <a:xfrm>
            <a:off x="8682445" y="5669279"/>
            <a:ext cx="397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20190717 </a:t>
            </a:r>
            <a:r>
              <a:rPr lang="ko-KR" altLang="en-US" sz="2800" dirty="0"/>
              <a:t>황규진</a:t>
            </a:r>
          </a:p>
        </p:txBody>
      </p:sp>
    </p:spTree>
    <p:extLst>
      <p:ext uri="{BB962C8B-B14F-4D97-AF65-F5344CB8AC3E}">
        <p14:creationId xmlns:p14="http://schemas.microsoft.com/office/powerpoint/2010/main" val="164895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219BB1-97B1-31F9-D6E5-E6E69759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4650"/>
            <a:ext cx="10515600" cy="10287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870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DAA24-DFF3-39E1-AADA-E968ABC9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index.html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4B4A02-FF3F-4A1B-0C98-C6F69FDB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127" y="1690688"/>
            <a:ext cx="8469746" cy="4351338"/>
          </a:xfrm>
        </p:spPr>
      </p:pic>
    </p:spTree>
    <p:extLst>
      <p:ext uri="{BB962C8B-B14F-4D97-AF65-F5344CB8AC3E}">
        <p14:creationId xmlns:p14="http://schemas.microsoft.com/office/powerpoint/2010/main" val="1176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8C1E-1B60-2953-2026-1D0D4AB6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Javascript</a:t>
            </a:r>
            <a:r>
              <a:rPr lang="ko-KR" altLang="en-US" dirty="0"/>
              <a:t>에서의 얼굴 인식프로그램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A08233-DAB9-2B1C-03BF-14EBCF4D2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245" y="1825625"/>
            <a:ext cx="6361510" cy="4351338"/>
          </a:xfrm>
        </p:spPr>
      </p:pic>
    </p:spTree>
    <p:extLst>
      <p:ext uri="{BB962C8B-B14F-4D97-AF65-F5344CB8AC3E}">
        <p14:creationId xmlns:p14="http://schemas.microsoft.com/office/powerpoint/2010/main" val="33743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8DBF9-4E33-35C7-0A04-0C9F17C6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Javascript</a:t>
            </a:r>
            <a:r>
              <a:rPr lang="ko-KR" altLang="en-US" dirty="0"/>
              <a:t>에서의 엑셀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AE67CB-23DE-8C13-A20A-45ED38234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036" y="1825625"/>
            <a:ext cx="5458691" cy="4351338"/>
          </a:xfrm>
        </p:spPr>
      </p:pic>
    </p:spTree>
    <p:extLst>
      <p:ext uri="{BB962C8B-B14F-4D97-AF65-F5344CB8AC3E}">
        <p14:creationId xmlns:p14="http://schemas.microsoft.com/office/powerpoint/2010/main" val="173797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E5163-CC63-DDFE-8186-86A238DA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Javascript</a:t>
            </a:r>
            <a:r>
              <a:rPr lang="ko-KR" altLang="en-US" dirty="0"/>
              <a:t>에서의 얼굴 데이터 로딩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1594AD-9ADD-D54D-F2BD-D1DDE0DB7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25" y="2610450"/>
            <a:ext cx="9316750" cy="2781688"/>
          </a:xfrm>
        </p:spPr>
      </p:pic>
    </p:spTree>
    <p:extLst>
      <p:ext uri="{BB962C8B-B14F-4D97-AF65-F5344CB8AC3E}">
        <p14:creationId xmlns:p14="http://schemas.microsoft.com/office/powerpoint/2010/main" val="309635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645573C-7C68-3763-9812-20F9CDCF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프로그램에서 사용할 이미지와 코드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B14370B9-C5DB-22ED-FDE7-F141B7DFC0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2445" y="2786687"/>
            <a:ext cx="2753109" cy="2429214"/>
          </a:xfr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2FBCEABC-B99C-2E62-2152-0E07AB9D18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4378"/>
            <a:ext cx="5181600" cy="2773831"/>
          </a:xfrm>
        </p:spPr>
      </p:pic>
    </p:spTree>
    <p:extLst>
      <p:ext uri="{BB962C8B-B14F-4D97-AF65-F5344CB8AC3E}">
        <p14:creationId xmlns:p14="http://schemas.microsoft.com/office/powerpoint/2010/main" val="155747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3ED9-983B-5C7E-50C5-E0178DBB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실행방법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5094515-DBF1-CC9D-8BB0-D8DEE73EE6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1783"/>
            <a:ext cx="5181600" cy="3119021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7E83594-A8A1-BA13-1423-EDA565A3B5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45695"/>
            <a:ext cx="5181600" cy="311119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147ADDF-366B-703B-B19D-293C41DA802C}"/>
                  </a:ext>
                </a:extLst>
              </p14:cNvPr>
              <p14:cNvContentPartPr/>
              <p14:nvPr/>
            </p14:nvContentPartPr>
            <p14:xfrm>
              <a:off x="6243533" y="2742090"/>
              <a:ext cx="1610280" cy="298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147ADDF-366B-703B-B19D-293C41DA80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0533" y="2679450"/>
                <a:ext cx="1735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20950D2-CB9A-8F59-4FC7-DC500C6DCB11}"/>
                  </a:ext>
                </a:extLst>
              </p14:cNvPr>
              <p14:cNvContentPartPr/>
              <p14:nvPr/>
            </p14:nvContentPartPr>
            <p14:xfrm>
              <a:off x="914220" y="2742810"/>
              <a:ext cx="1658160" cy="428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20950D2-CB9A-8F59-4FC7-DC500C6DCB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580" y="2680170"/>
                <a:ext cx="1783800" cy="1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23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DC14-7691-A711-AFEE-A9947198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이미지 인식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B71F9D-198C-3664-CA5D-AAE0AC520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0" y="3525044"/>
            <a:ext cx="952500" cy="9525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7D64DD-076D-2743-42E2-CAD937C3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68" y="1853106"/>
            <a:ext cx="744006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CB3C0-8C78-EE09-A960-6E0CA516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다운로드 된 엑셀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9F9DA1D-8D3C-FAEA-2C89-572C694849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09598" y="1825625"/>
            <a:ext cx="2038804" cy="4351338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E1CE394-5CBF-BCF5-68EB-E45E3AEB04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00814" y="1843580"/>
            <a:ext cx="2124371" cy="4315427"/>
          </a:xfrm>
        </p:spPr>
      </p:pic>
    </p:spTree>
    <p:extLst>
      <p:ext uri="{BB962C8B-B14F-4D97-AF65-F5344CB8AC3E}">
        <p14:creationId xmlns:p14="http://schemas.microsoft.com/office/powerpoint/2010/main" val="329574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Face-api를 이용한 얼굴인식 후 출석확인</vt:lpstr>
      <vt:lpstr>index.html</vt:lpstr>
      <vt:lpstr>Javascript에서의 얼굴 인식프로그램</vt:lpstr>
      <vt:lpstr>Javascript에서의 엑셀</vt:lpstr>
      <vt:lpstr>Javascript에서의 얼굴 데이터 로딩</vt:lpstr>
      <vt:lpstr>프로그램에서 사용할 이미지와 코드</vt:lpstr>
      <vt:lpstr>실행방법</vt:lpstr>
      <vt:lpstr>이미지 인식</vt:lpstr>
      <vt:lpstr>다운로드 된 엑셀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Face-api를 이용한 얼굴인식 후 출석확인</dc:title>
  <dc:creator>황규진</dc:creator>
  <cp:lastModifiedBy>황규진</cp:lastModifiedBy>
  <cp:revision>1</cp:revision>
  <dcterms:created xsi:type="dcterms:W3CDTF">2023-05-15T12:10:58Z</dcterms:created>
  <dcterms:modified xsi:type="dcterms:W3CDTF">2023-05-15T12:24:52Z</dcterms:modified>
</cp:coreProperties>
</file>