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0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2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4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157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3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2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57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3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9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4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BEE93C-E585-43CB-9064-EB0594FC1011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EBF4-4748-45EF-A22C-0FF34EAEF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15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A18EC-7A89-46ED-830C-FAC1B5B1E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线性代数（第四版）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544F4-E22E-4179-9FE6-B8B7E116C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作者：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Axler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整理：司正</a:t>
            </a:r>
          </a:p>
        </p:txBody>
      </p:sp>
    </p:spTree>
    <p:extLst>
      <p:ext uri="{BB962C8B-B14F-4D97-AF65-F5344CB8AC3E}">
        <p14:creationId xmlns:p14="http://schemas.microsoft.com/office/powerpoint/2010/main" val="17194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156D2-C66F-4F37-8CB4-8297A0B7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358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第一章：向量空间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2989C5-4794-4D4E-81DC-4210F0D3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13" y="1202075"/>
                <a:ext cx="10989371" cy="53733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线性代数是研究有限维向量空间内的线性映射的学科。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向量空间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复数：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复数的集合称为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 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的子集（其中的</a:t>
                </a:r>
                <a:r>
                  <a:rPr lang="en-US" altLang="zh-CN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最早由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Leonhard  Euler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于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1777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使用，用来表示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复数算数的性质：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交换性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commutativity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结合性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associativity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分配性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distributive property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单位元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(identities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相反数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additive inverse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倒数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(multiplication inverse)</a:t>
                </a:r>
              </a:p>
              <a:p>
                <a:pPr lvl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F: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场，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都是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的实例，场中的元素叫做标量（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Scalar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长度为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（非负整数）的列表：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个元素的有序集合，列表是有限的；两个列表需要等长且在相同的位置上有相同的元素，这两个列表相等。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2989C5-4794-4D4E-81DC-4210F0D3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13" y="1202075"/>
                <a:ext cx="10989371" cy="5373385"/>
              </a:xfrm>
              <a:blipFill>
                <a:blip r:embed="rId2"/>
                <a:stretch>
                  <a:fillRect l="-277" t="-567" r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17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5644C-2147-4A55-8B3D-1388940F1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0830" y="275488"/>
                <a:ext cx="11616095" cy="6125312"/>
              </a:xfrm>
            </p:spPr>
            <p:txBody>
              <a:bodyPr/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列表和集合的区别：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顺序和重复是否相关，列表：是，集合：否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的元素组成的长度为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的列表的集合。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其中元素的下标叫做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坐标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集合（至少有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两个不同的元素）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加乘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向量空间的定义：向量空间就是一个集合带着加法和标量乘，且满足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交换性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commutativity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结合性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associativity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分配性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distributive property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单位元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(identities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相反数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additive inverse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倒数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(multiplication inverse)</a:t>
                </a:r>
              </a:p>
              <a:p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向量空间中的元素叫做点或者向量。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加法运算和标量乘都是封闭运算。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n</m:t>
                        </m:r>
                      </m:sup>
                    </m:sSup>
                    <m:r>
                      <a:rPr lang="zh-CN" altLang="en-US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依赖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集合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𝓧</m:t>
                    </m:r>
                    <m:r>
                      <a:rPr lang="zh-CN" altLang="en-US" b="1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上</m:t>
                    </m:r>
                  </m:oMath>
                </a14:m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的向量空间。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5644C-2147-4A55-8B3D-1388940F1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830" y="275488"/>
                <a:ext cx="11616095" cy="6125312"/>
              </a:xfrm>
              <a:blipFill>
                <a:blip r:embed="rId3"/>
                <a:stretch>
                  <a:fillRect l="-262" t="-498" b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56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A088E-DDBD-4627-B365-9EDB4C24B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943" y="347408"/>
                <a:ext cx="11287322" cy="620750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F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中元素组成的序列的集合。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是一个集合，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的映射标注为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</a:t>
                </a:r>
                <a:r>
                  <a:rPr lang="en-US" altLang="zh-C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(1)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                                   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一个向量空间有一个独特的加法单位元；一个向量空间中任一元素都有一个独特的加法逆元。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（本书以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V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代表</a:t>
                </a:r>
                <a:r>
                  <a:rPr lang="en-US" altLang="zh-CN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F</a:t>
                </a:r>
                <a:r>
                  <a:rPr lang="zh-CN" altLang="en-US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上的向量空间）</a:t>
                </a:r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A088E-DDBD-4627-B365-9EDB4C24B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943" y="347408"/>
                <a:ext cx="11287322" cy="6207504"/>
              </a:xfrm>
              <a:blipFill>
                <a:blip r:embed="rId2"/>
                <a:stretch>
                  <a:fillRect l="-216" t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04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490DF-7279-4B69-A9D8-FD755FE0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17" y="609129"/>
            <a:ext cx="11486531" cy="5974551"/>
          </a:xfrm>
        </p:spPr>
        <p:txBody>
          <a:bodyPr/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子空间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的子集（包括同样的加法单位元、封闭的加法和向量乘运算）叫做它的子空间（用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表示）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所有子空间的和：</a:t>
            </a:r>
          </a:p>
        </p:txBody>
      </p:sp>
    </p:spTree>
    <p:extLst>
      <p:ext uri="{BB962C8B-B14F-4D97-AF65-F5344CB8AC3E}">
        <p14:creationId xmlns:p14="http://schemas.microsoft.com/office/powerpoint/2010/main" val="2235450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511</TotalTime>
  <Words>444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华文楷体</vt:lpstr>
      <vt:lpstr>Arial</vt:lpstr>
      <vt:lpstr>Cambria Math</vt:lpstr>
      <vt:lpstr>Century Gothic</vt:lpstr>
      <vt:lpstr>Times New Roman</vt:lpstr>
      <vt:lpstr>Wingdings 3</vt:lpstr>
      <vt:lpstr>离子</vt:lpstr>
      <vt:lpstr>线性代数（第四版）</vt:lpstr>
      <vt:lpstr>第一章：向量空间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线性代数（第四版）</dc:title>
  <dc:creator>han gang</dc:creator>
  <cp:lastModifiedBy>han gang</cp:lastModifiedBy>
  <cp:revision>18</cp:revision>
  <dcterms:created xsi:type="dcterms:W3CDTF">2023-10-30T02:31:58Z</dcterms:created>
  <dcterms:modified xsi:type="dcterms:W3CDTF">2023-11-06T01:41:40Z</dcterms:modified>
</cp:coreProperties>
</file>