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2046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0D79-616C-4C72-B1AC-6A31A57B65EF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D62B-E5FF-406A-A1F8-8CDC81CEC5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352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0D79-616C-4C72-B1AC-6A31A57B65EF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D62B-E5FF-406A-A1F8-8CDC81CEC5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021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0D79-616C-4C72-B1AC-6A31A57B65EF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D62B-E5FF-406A-A1F8-8CDC81CEC5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961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0D79-616C-4C72-B1AC-6A31A57B65EF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D62B-E5FF-406A-A1F8-8CDC81CEC52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5631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0D79-616C-4C72-B1AC-6A31A57B65EF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D62B-E5FF-406A-A1F8-8CDC81CEC5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133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0D79-616C-4C72-B1AC-6A31A57B65EF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D62B-E5FF-406A-A1F8-8CDC81CEC5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8357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0D79-616C-4C72-B1AC-6A31A57B65EF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D62B-E5FF-406A-A1F8-8CDC81CEC5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528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0D79-616C-4C72-B1AC-6A31A57B65EF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D62B-E5FF-406A-A1F8-8CDC81CEC5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226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0D79-616C-4C72-B1AC-6A31A57B65EF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D62B-E5FF-406A-A1F8-8CDC81CEC5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55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0D79-616C-4C72-B1AC-6A31A57B65EF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D62B-E5FF-406A-A1F8-8CDC81CEC5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579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0D79-616C-4C72-B1AC-6A31A57B65EF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D62B-E5FF-406A-A1F8-8CDC81CEC5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964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0D79-616C-4C72-B1AC-6A31A57B65EF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D62B-E5FF-406A-A1F8-8CDC81CEC5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286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0D79-616C-4C72-B1AC-6A31A57B65EF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D62B-E5FF-406A-A1F8-8CDC81CEC5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177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0D79-616C-4C72-B1AC-6A31A57B65EF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D62B-E5FF-406A-A1F8-8CDC81CEC5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434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0D79-616C-4C72-B1AC-6A31A57B65EF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D62B-E5FF-406A-A1F8-8CDC81CEC5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71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0D79-616C-4C72-B1AC-6A31A57B65EF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D62B-E5FF-406A-A1F8-8CDC81CEC5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598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0D79-616C-4C72-B1AC-6A31A57B65EF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D62B-E5FF-406A-A1F8-8CDC81CEC5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92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6D30D79-616C-4C72-B1AC-6A31A57B65EF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BD62B-E5FF-406A-A1F8-8CDC81CEC5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6000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41525-7500-4F45-A4E1-47BE1B863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282" y="1284269"/>
            <a:ext cx="5977388" cy="1006867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计算复杂性引论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508571-0783-4538-8AE7-F7A6F351A017}"/>
              </a:ext>
            </a:extLst>
          </p:cNvPr>
          <p:cNvSpPr txBox="1"/>
          <p:nvPr/>
        </p:nvSpPr>
        <p:spPr>
          <a:xfrm>
            <a:off x="793282" y="2486346"/>
            <a:ext cx="9863191" cy="3505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参考文献：</a:t>
            </a:r>
            <a:endParaRPr lang="en-US" altLang="zh-CN" sz="2400" b="1" dirty="0">
              <a:solidFill>
                <a:schemeClr val="bg2">
                  <a:lumMod val="20000"/>
                  <a:lumOff val="8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Arora, Sanjeev, and Boaz Barak. Computational complexity: a modern approach. Cambridge University Press, 2009.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Goldreich, Oded. "Computational complexity: a conceptual perspective." ACM Sigact News 39.3 (2008): 35-39.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Papadimitriou, C. H. (1994). Computational complexity.. Addison-Wesley. ISBN: 978-0-201-53082-7</a:t>
            </a: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整理：司正</a:t>
            </a:r>
            <a:endParaRPr lang="en-US" altLang="zh-CN" b="1" dirty="0">
              <a:solidFill>
                <a:schemeClr val="bg2">
                  <a:lumMod val="20000"/>
                  <a:lumOff val="8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304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C339D-8BD3-4FC1-9E5A-C6035C502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7223893" cy="140053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C44C6-27FD-4948-BA25-A00579F28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2052918"/>
            <a:ext cx="10841378" cy="4195481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6839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C339D-8BD3-4FC1-9E5A-C6035C502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7223893" cy="140053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C44C6-27FD-4948-BA25-A00579F28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2052918"/>
            <a:ext cx="10841378" cy="4195481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10344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502</TotalTime>
  <Words>77</Words>
  <Application>Microsoft Office PowerPoint</Application>
  <PresentationFormat>宽屏</PresentationFormat>
  <Paragraphs>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华文楷体</vt:lpstr>
      <vt:lpstr>华文行楷</vt:lpstr>
      <vt:lpstr>Arial</vt:lpstr>
      <vt:lpstr>Century Gothic</vt:lpstr>
      <vt:lpstr>Times New Roman</vt:lpstr>
      <vt:lpstr>Wingdings 3</vt:lpstr>
      <vt:lpstr>离子</vt:lpstr>
      <vt:lpstr>计算复杂性引论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计算复杂性引论</dc:title>
  <dc:creator>han gang</dc:creator>
  <cp:lastModifiedBy>han gang</cp:lastModifiedBy>
  <cp:revision>3</cp:revision>
  <dcterms:created xsi:type="dcterms:W3CDTF">2023-11-06T01:41:20Z</dcterms:created>
  <dcterms:modified xsi:type="dcterms:W3CDTF">2023-11-06T10:04:01Z</dcterms:modified>
</cp:coreProperties>
</file>