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54D-00BB-4197-9174-A44DB1052848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D6A-8FDF-492F-BB40-52BF40DB2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3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54D-00BB-4197-9174-A44DB1052848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D6A-8FDF-492F-BB40-52BF40DB2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01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54D-00BB-4197-9174-A44DB1052848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D6A-8FDF-492F-BB40-52BF40DB2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9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54D-00BB-4197-9174-A44DB1052848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D6A-8FDF-492F-BB40-52BF40DB2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7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54D-00BB-4197-9174-A44DB1052848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D6A-8FDF-492F-BB40-52BF40DB2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224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54D-00BB-4197-9174-A44DB1052848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D6A-8FDF-492F-BB40-52BF40DB2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5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54D-00BB-4197-9174-A44DB1052848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D6A-8FDF-492F-BB40-52BF40DB2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1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54D-00BB-4197-9174-A44DB1052848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D6A-8FDF-492F-BB40-52BF40DB2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5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54D-00BB-4197-9174-A44DB1052848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D6A-8FDF-492F-BB40-52BF40DB2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54D-00BB-4197-9174-A44DB1052848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D6A-8FDF-492F-BB40-52BF40DB2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3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54D-00BB-4197-9174-A44DB1052848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D6A-8FDF-492F-BB40-52BF40DB2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4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54D-00BB-4197-9174-A44DB1052848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D6A-8FDF-492F-BB40-52BF40DB2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8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54D-00BB-4197-9174-A44DB1052848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D6A-8FDF-492F-BB40-52BF40DB2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1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8E8154D-00BB-4197-9174-A44DB1052848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B04D6A-8FDF-492F-BB40-52BF40DB2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7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8E8154D-00BB-4197-9174-A44DB1052848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B04D6A-8FDF-492F-BB40-52BF40DB2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03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96387-A81D-4037-B231-4BBD9096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3513762"/>
            <a:ext cx="4440093" cy="906436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随机性的量度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4EA54C-9350-44E6-9462-4DBBCD3BD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整理：司正</a:t>
            </a:r>
          </a:p>
        </p:txBody>
      </p:sp>
    </p:spTree>
    <p:extLst>
      <p:ext uri="{BB962C8B-B14F-4D97-AF65-F5344CB8AC3E}">
        <p14:creationId xmlns:p14="http://schemas.microsoft.com/office/powerpoint/2010/main" val="397891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FD4B6-11B2-47C1-8D97-653A55C1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随机性的定义</a:t>
            </a:r>
            <a:r>
              <a:rPr lang="zh-CN" altLang="en-US" dirty="0"/>
              <a:t>（</a:t>
            </a:r>
            <a:r>
              <a:rPr lang="en-US" altLang="zh-C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Peter </a:t>
            </a:r>
            <a:r>
              <a:rPr lang="en-US" altLang="zh-CN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Kirschenmann</a:t>
            </a:r>
            <a:r>
              <a:rPr lang="en-US" altLang="zh-C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1972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8E7F1-DB18-4B98-8B11-DD99665F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67" y="2232561"/>
            <a:ext cx="11366439" cy="4312077"/>
          </a:xfrm>
        </p:spPr>
        <p:txBody>
          <a:bodyPr anchor="t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48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FD4B6-11B2-47C1-8D97-653A55C1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随机性的五个量度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Eliazar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8E7F1-DB18-4B98-8B11-DD99665F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67" y="2232561"/>
            <a:ext cx="11366439" cy="4312077"/>
          </a:xfrm>
        </p:spPr>
        <p:txBody>
          <a:bodyPr anchor="t"/>
          <a:lstStyle/>
          <a:p>
            <a:r>
              <a:rPr lang="zh-CN" altLang="en-US" dirty="0"/>
              <a:t>不同学科测量随机性的手段：</a:t>
            </a:r>
            <a:endParaRPr lang="en-US" altLang="zh-CN" dirty="0"/>
          </a:p>
          <a:p>
            <a:pPr lvl="1"/>
            <a:r>
              <a:rPr lang="zh-CN" altLang="en-US" dirty="0"/>
              <a:t>统计学：标准差</a:t>
            </a:r>
            <a:endParaRPr lang="en-US" altLang="zh-CN" dirty="0"/>
          </a:p>
          <a:p>
            <a:pPr lvl="1"/>
            <a:r>
              <a:rPr lang="zh-CN" altLang="en-US" dirty="0"/>
              <a:t>统计物理和信息论：熵</a:t>
            </a:r>
            <a:endParaRPr lang="en-US" altLang="zh-CN" dirty="0"/>
          </a:p>
          <a:p>
            <a:pPr lvl="1"/>
            <a:r>
              <a:rPr lang="zh-CN" altLang="en-US" dirty="0"/>
              <a:t>社会经济学：不等指数</a:t>
            </a:r>
            <a:endParaRPr lang="en-US" altLang="zh-CN" dirty="0"/>
          </a:p>
          <a:p>
            <a:pPr lvl="1"/>
            <a:r>
              <a:rPr lang="zh-CN" altLang="en-US" dirty="0"/>
              <a:t>生态学：多样性指数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84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40A7B-4C0A-4730-BFFC-1935D9CD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41443"/>
            <a:ext cx="10571998" cy="636802"/>
          </a:xfrm>
        </p:spPr>
        <p:txBody>
          <a:bodyPr/>
          <a:lstStyle/>
          <a:p>
            <a:r>
              <a:rPr lang="en-US" altLang="zh-CN" dirty="0"/>
              <a:t>My Opinions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0AAE4-92AA-405D-BAB4-C764BDE6C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25" y="2222287"/>
            <a:ext cx="11458907" cy="4394270"/>
          </a:xfrm>
        </p:spPr>
        <p:txBody>
          <a:bodyPr anchor="t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randomness of the process(random function) and result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such thing as a absolutely random function, since it might produce a totally unpredictable infinite set. 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47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513</TotalTime>
  <Words>83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华文楷体</vt:lpstr>
      <vt:lpstr>Century Gothic</vt:lpstr>
      <vt:lpstr>Times New Roman</vt:lpstr>
      <vt:lpstr>Wingdings 2</vt:lpstr>
      <vt:lpstr>引用</vt:lpstr>
      <vt:lpstr>随机性的量度</vt:lpstr>
      <vt:lpstr>随机性的定义（Peter Kirschenmann 1972）</vt:lpstr>
      <vt:lpstr>随机性的五个量度（Iddo Eliazar 2021）</vt:lpstr>
      <vt:lpstr>My Opinions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随机性的量度</dc:title>
  <dc:creator>han gang</dc:creator>
  <cp:lastModifiedBy>han gang</cp:lastModifiedBy>
  <cp:revision>5</cp:revision>
  <dcterms:created xsi:type="dcterms:W3CDTF">2023-11-24T01:29:33Z</dcterms:created>
  <dcterms:modified xsi:type="dcterms:W3CDTF">2023-11-24T10:02:41Z</dcterms:modified>
</cp:coreProperties>
</file>