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57441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302</TotalTime>
  <Words>108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华文楷体</vt:lpstr>
      <vt:lpstr>Arial</vt:lpstr>
      <vt:lpstr>Gill Sans MT</vt:lpstr>
      <vt:lpstr>Times New Roman</vt:lpstr>
      <vt:lpstr>包裹</vt:lpstr>
      <vt:lpstr>TTS系统入门</vt:lpstr>
      <vt:lpstr>TTS系统的基本结构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4</cp:revision>
  <dcterms:created xsi:type="dcterms:W3CDTF">2023-11-14T04:58:34Z</dcterms:created>
  <dcterms:modified xsi:type="dcterms:W3CDTF">2023-11-14T10:00:39Z</dcterms:modified>
</cp:coreProperties>
</file>