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4"/>
  </p:sldMasterIdLst>
  <p:notesMasterIdLst>
    <p:notesMasterId r:id="rId29"/>
  </p:notesMasterIdLst>
  <p:handoutMasterIdLst>
    <p:handoutMasterId r:id="rId30"/>
  </p:handoutMasterIdLst>
  <p:sldIdLst>
    <p:sldId id="281" r:id="rId5"/>
    <p:sldId id="296" r:id="rId6"/>
    <p:sldId id="297" r:id="rId7"/>
    <p:sldId id="314" r:id="rId8"/>
    <p:sldId id="284" r:id="rId9"/>
    <p:sldId id="315" r:id="rId10"/>
    <p:sldId id="316" r:id="rId11"/>
    <p:sldId id="317" r:id="rId12"/>
    <p:sldId id="318" r:id="rId13"/>
    <p:sldId id="319" r:id="rId14"/>
    <p:sldId id="324" r:id="rId15"/>
    <p:sldId id="323" r:id="rId16"/>
    <p:sldId id="322" r:id="rId17"/>
    <p:sldId id="325" r:id="rId18"/>
    <p:sldId id="326" r:id="rId19"/>
    <p:sldId id="327" r:id="rId20"/>
    <p:sldId id="328" r:id="rId21"/>
    <p:sldId id="329" r:id="rId22"/>
    <p:sldId id="321" r:id="rId23"/>
    <p:sldId id="320" r:id="rId24"/>
    <p:sldId id="330" r:id="rId25"/>
    <p:sldId id="331" r:id="rId26"/>
    <p:sldId id="332" r:id="rId27"/>
    <p:sldId id="294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EA638B19-AF8F-4D81-84F4-C0FB9B5D45B4}">
  <a:tblStyle styleId="{EA638B19-AF8F-4D81-84F4-C0FB9B5D45B4}" styleName="L3Harris Table 01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3175">
              <a:solidFill>
                <a:schemeClr val="dk1"/>
              </a:solidFill>
            </a:ln>
          </a:top>
          <a:bottom>
            <a:ln w="3175">
              <a:solidFill>
                <a:schemeClr val="dk1"/>
              </a:solidFill>
            </a:ln>
          </a:bottom>
          <a:insideH>
            <a:ln w="3175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lastCol>
      <a:tcTxStyle b="on">
        <a:fontRef idx="minor"/>
      </a:tcTxStyle>
      <a:tcStyle>
        <a:tcBdr/>
      </a:tcStyle>
    </a:lastCol>
    <a:firstCol>
      <a:tcTxStyle b="on">
        <a:fontRef idx="minor"/>
      </a:tcTxStyle>
      <a:tcStyle>
        <a:tcBdr/>
      </a:tcStyle>
    </a:firstCol>
    <a:lastRow>
      <a:tcTxStyle b="on">
        <a:fontRef idx="minor"/>
        <a:schemeClr val="dk1"/>
      </a:tcTxStyle>
      <a:tcStyle>
        <a:tcBdr>
          <a:top>
            <a:ln w="12700">
              <a:solidFill>
                <a:schemeClr val="dk1"/>
              </a:solidFill>
            </a:ln>
          </a:top>
          <a:bottom>
            <a:ln>
              <a:noFill/>
            </a:ln>
          </a:bottom>
        </a:tcBdr>
        <a:fill>
          <a:noFill/>
        </a:fill>
      </a:tcStyle>
    </a:lastRow>
    <a:firstRow>
      <a:tcTxStyle b="on">
        <a:fontRef idx="minor"/>
        <a:schemeClr val="lt1"/>
      </a:tcTxStyle>
      <a:tcStyle>
        <a:tcBdr>
          <a:top>
            <a:ln>
              <a:noFill/>
            </a:ln>
          </a:top>
          <a:bottom>
            <a:ln>
              <a:noFill/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2" autoAdjust="0"/>
    <p:restoredTop sz="94656"/>
  </p:normalViewPr>
  <p:slideViewPr>
    <p:cSldViewPr snapToGrid="0" showGuides="1">
      <p:cViewPr varScale="1">
        <p:scale>
          <a:sx n="105" d="100"/>
          <a:sy n="105" d="100"/>
        </p:scale>
        <p:origin x="1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166" d="100"/>
          <a:sy n="166" d="100"/>
        </p:scale>
        <p:origin x="6672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9CDB47D-8CCE-0349-960C-2E5541681FD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0D9996-CA2E-DD41-9438-070CF141BF3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ED06A4-8F7B-974B-B734-1ED967E82B37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148946-3C43-CE4A-AB16-5A87BDD672F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83EDB7-B7F9-144D-AC2B-EEAD2893B05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D64864-0E8C-3347-AF7C-F8EB0B322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3561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9E9AA5-4EBA-7C43-A74A-42DA5466B4F2}" type="datetimeFigureOut">
              <a:rPr lang="en-US" smtClean="0"/>
              <a:t>11/3/2021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C4566B-DD89-4947-8F18-46DAFD0592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312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defTabSz="914400" rtl="0" eaLnBrk="1" latinLnBrk="0" hangingPunct="1"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628650" indent="-171450" algn="l" defTabSz="914400" rtl="0" eaLnBrk="1" latinLnBrk="0" hangingPunct="1">
      <a:buFont typeface="Arial" panose="020B0604020202020204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085850" indent="-171450" algn="l" defTabSz="914400" rtl="0" eaLnBrk="1" latinLnBrk="0" hangingPunct="1">
      <a:buFont typeface="Arial" panose="020B0604020202020204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543050" indent="-171450" algn="l" defTabSz="914400" rtl="0" eaLnBrk="1" latinLnBrk="0" hangingPunct="1">
      <a:buFont typeface="Arial" panose="020B0604020202020204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00250" indent="-171450" algn="l" defTabSz="914400" rtl="0" eaLnBrk="1" latinLnBrk="0" hangingPunct="1">
      <a:buFont typeface="Arial" panose="020B0604020202020204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457450" indent="-171450" algn="l" defTabSz="914400" rtl="0" eaLnBrk="1" latinLnBrk="0" hangingPunct="1">
      <a:buFont typeface="Arial" panose="020B0604020202020204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914650" indent="-171450" algn="l" defTabSz="914400" rtl="0" eaLnBrk="1" latinLnBrk="0" hangingPunct="1">
      <a:buFont typeface="Arial" panose="020B0604020202020204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371850" indent="-171450" algn="l" defTabSz="914400" rtl="0" eaLnBrk="1" latinLnBrk="0" hangingPunct="1">
      <a:buFont typeface="Arial" panose="020B0604020202020204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829050" indent="-171450" algn="l" defTabSz="914400" rtl="0" eaLnBrk="1" latinLnBrk="0" hangingPunct="1">
      <a:buFont typeface="Arial" panose="020B0604020202020204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emf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 large ship in a body of water&#10;&#10;Description automatically generated">
            <a:extLst>
              <a:ext uri="{FF2B5EF4-FFF2-40B4-BE49-F238E27FC236}">
                <a16:creationId xmlns:a16="http://schemas.microsoft.com/office/drawing/2014/main" id="{E5F0D1DE-73D9-4974-BDE4-8F7C231E65A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372" b="-14"/>
          <a:stretch/>
        </p:blipFill>
        <p:spPr>
          <a:xfrm>
            <a:off x="0" y="-3806"/>
            <a:ext cx="3049331" cy="3429000"/>
          </a:xfrm>
          <a:prstGeom prst="rect">
            <a:avLst/>
          </a:prstGeom>
        </p:spPr>
      </p:pic>
      <p:pic>
        <p:nvPicPr>
          <p:cNvPr id="21" name="Picture 20" descr="A picture containing sitting, table, motorcycle, bag&#10;&#10;Description automatically generated">
            <a:extLst>
              <a:ext uri="{FF2B5EF4-FFF2-40B4-BE49-F238E27FC236}">
                <a16:creationId xmlns:a16="http://schemas.microsoft.com/office/drawing/2014/main" id="{70C02EE5-988F-4B8D-9FD0-3D73E59EFE2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92518" y="-3805"/>
            <a:ext cx="3044999" cy="3429000"/>
          </a:xfrm>
          <a:prstGeom prst="rect">
            <a:avLst/>
          </a:prstGeom>
        </p:spPr>
      </p:pic>
      <p:pic>
        <p:nvPicPr>
          <p:cNvPr id="23" name="Picture 22" descr="A picture containing mountain, outdoor, forest, grass&#10;&#10;Description automatically generated">
            <a:extLst>
              <a:ext uri="{FF2B5EF4-FFF2-40B4-BE49-F238E27FC236}">
                <a16:creationId xmlns:a16="http://schemas.microsoft.com/office/drawing/2014/main" id="{FBB6AD51-99DC-4BA6-9FB7-B5BC24D066E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47"/>
          <a:stretch/>
        </p:blipFill>
        <p:spPr>
          <a:xfrm>
            <a:off x="9130373" y="-3805"/>
            <a:ext cx="3061627" cy="342850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B35FEAD-39AA-4AF9-A45D-528F6C74DF7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162"/>
          <a:stretch/>
        </p:blipFill>
        <p:spPr>
          <a:xfrm>
            <a:off x="3038035" y="-3805"/>
            <a:ext cx="3057411" cy="3430454"/>
          </a:xfrm>
          <a:prstGeom prst="rect">
            <a:avLst/>
          </a:prstGeom>
        </p:spPr>
      </p:pic>
      <p:pic>
        <p:nvPicPr>
          <p:cNvPr id="4" name="Delta">
            <a:extLst>
              <a:ext uri="{FF2B5EF4-FFF2-40B4-BE49-F238E27FC236}">
                <a16:creationId xmlns:a16="http://schemas.microsoft.com/office/drawing/2014/main" id="{A2AC7B1C-4C0F-EF4C-8C7C-7F6C7B11E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 bwMode="gray">
          <a:xfrm>
            <a:off x="0" y="3200400"/>
            <a:ext cx="12192000" cy="3657600"/>
          </a:xfrm>
          <a:prstGeom prst="rect">
            <a:avLst/>
          </a:prstGeom>
        </p:spPr>
      </p:pic>
      <p:pic>
        <p:nvPicPr>
          <p:cNvPr id="7" name="L3Harris" descr="L3Harris">
            <a:extLst>
              <a:ext uri="{FF2B5EF4-FFF2-40B4-BE49-F238E27FC236}">
                <a16:creationId xmlns:a16="http://schemas.microsoft.com/office/drawing/2014/main" id="{58EA319E-94B3-0647-918B-122A791647AA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 bwMode="black">
          <a:xfrm>
            <a:off x="367031" y="3611873"/>
            <a:ext cx="1892807" cy="5495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2" y="4297682"/>
            <a:ext cx="7418830" cy="822959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2400" u="sng" cap="all" spc="0" baseline="0">
                <a:uFill>
                  <a:solidFill>
                    <a:schemeClr val="tx2"/>
                  </a:solidFill>
                </a:uFill>
              </a:defRPr>
            </a:lvl1pPr>
          </a:lstStyle>
          <a:p>
            <a:r>
              <a:rPr lang="en-US" dirty="0"/>
              <a:t>[PRESENTATION TITLE]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" y="5212082"/>
            <a:ext cx="7418830" cy="548639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600"/>
            </a:lvl1pPr>
            <a:lvl2pPr marL="0" indent="0" algn="l">
              <a:spcBef>
                <a:spcPts val="0"/>
              </a:spcBef>
              <a:buNone/>
              <a:defRPr sz="1600"/>
            </a:lvl2pPr>
            <a:lvl3pPr marL="0" indent="0" algn="l">
              <a:spcBef>
                <a:spcPts val="0"/>
              </a:spcBef>
              <a:buNone/>
              <a:defRPr sz="1600"/>
            </a:lvl3pPr>
            <a:lvl4pPr marL="0" indent="0" algn="l">
              <a:spcBef>
                <a:spcPts val="0"/>
              </a:spcBef>
              <a:buNone/>
              <a:defRPr sz="1600"/>
            </a:lvl4pPr>
            <a:lvl5pPr marL="0" indent="0" algn="l">
              <a:spcBef>
                <a:spcPts val="0"/>
              </a:spcBef>
              <a:buNone/>
              <a:defRPr sz="1600"/>
            </a:lvl5pPr>
            <a:lvl6pPr marL="0" indent="0" algn="l">
              <a:spcBef>
                <a:spcPts val="0"/>
              </a:spcBef>
              <a:buNone/>
              <a:defRPr sz="1600"/>
            </a:lvl6pPr>
            <a:lvl7pPr marL="0" indent="0" algn="l">
              <a:spcBef>
                <a:spcPts val="0"/>
              </a:spcBef>
              <a:buNone/>
              <a:defRPr sz="1600"/>
            </a:lvl7pPr>
            <a:lvl8pPr marL="0" indent="0" algn="l">
              <a:spcBef>
                <a:spcPts val="0"/>
              </a:spcBef>
              <a:buNone/>
              <a:defRPr sz="1600"/>
            </a:lvl8pPr>
            <a:lvl9pPr marL="0" indent="0" algn="l">
              <a:spcBef>
                <a:spcPts val="0"/>
              </a:spcBef>
              <a:buNone/>
              <a:defRPr sz="1600"/>
            </a:lvl9pPr>
          </a:lstStyle>
          <a:p>
            <a:r>
              <a:rPr lang="en-US" dirty="0"/>
              <a:t>[Optional presentation subtitle]</a:t>
            </a:r>
          </a:p>
        </p:txBody>
      </p:sp>
      <p:cxnSp>
        <p:nvCxnSpPr>
          <p:cNvPr id="16" name="Line">
            <a:extLst>
              <a:ext uri="{FF2B5EF4-FFF2-40B4-BE49-F238E27FC236}">
                <a16:creationId xmlns:a16="http://schemas.microsoft.com/office/drawing/2014/main" id="{800E4A58-9F73-0D4C-83E2-CC1081EF0E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57200" y="5945945"/>
            <a:ext cx="11277600" cy="0"/>
          </a:xfrm>
          <a:prstGeom prst="line">
            <a:avLst/>
          </a:prstGeom>
          <a:ln w="3175" cap="sq">
            <a:solidFill>
              <a:srgbClr val="1724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rgbClr val="000000"/>
          </a:effectRef>
          <a:fontRef idx="minor">
            <a:schemeClr val="lt1"/>
          </a:fontRef>
        </p:style>
      </p:cxn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FBB78CC0-912E-DF47-B0F7-EA50C61D86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202" y="6080761"/>
            <a:ext cx="2286000" cy="456565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 b="1"/>
            </a:lvl1pPr>
            <a:lvl2pPr marL="0" indent="0">
              <a:spcBef>
                <a:spcPts val="0"/>
              </a:spcBef>
              <a:buFontTx/>
              <a:buNone/>
              <a:defRPr sz="1200" b="1"/>
            </a:lvl2pPr>
            <a:lvl3pPr marL="0" indent="0">
              <a:spcBef>
                <a:spcPts val="0"/>
              </a:spcBef>
              <a:buFontTx/>
              <a:buNone/>
              <a:defRPr sz="1200" b="1"/>
            </a:lvl3pPr>
            <a:lvl4pPr marL="0" indent="0">
              <a:spcBef>
                <a:spcPts val="0"/>
              </a:spcBef>
              <a:buFontTx/>
              <a:buNone/>
              <a:defRPr sz="1200" b="1"/>
            </a:lvl4pPr>
            <a:lvl5pPr marL="0" indent="0">
              <a:spcBef>
                <a:spcPts val="0"/>
              </a:spcBef>
              <a:buFontTx/>
              <a:buNone/>
              <a:defRPr sz="1200" b="1"/>
            </a:lvl5pPr>
            <a:lvl6pPr marL="0" indent="0">
              <a:spcBef>
                <a:spcPts val="0"/>
              </a:spcBef>
              <a:buFontTx/>
              <a:buNone/>
              <a:defRPr sz="1200" b="1"/>
            </a:lvl6pPr>
            <a:lvl7pPr marL="0" indent="0">
              <a:spcBef>
                <a:spcPts val="0"/>
              </a:spcBef>
              <a:buFontTx/>
              <a:buNone/>
              <a:defRPr sz="1200" b="1"/>
            </a:lvl7pPr>
            <a:lvl8pPr marL="0" indent="0">
              <a:spcBef>
                <a:spcPts val="0"/>
              </a:spcBef>
              <a:buFontTx/>
              <a:buNone/>
              <a:defRPr sz="1200" b="1"/>
            </a:lvl8pPr>
            <a:lvl9pPr marL="0" indent="0">
              <a:spcBef>
                <a:spcPts val="0"/>
              </a:spcBef>
              <a:buFontTx/>
              <a:buNone/>
              <a:defRPr sz="1200" b="1"/>
            </a:lvl9pPr>
          </a:lstStyle>
          <a:p>
            <a:pPr lvl="0"/>
            <a:r>
              <a:rPr lang="en-US" dirty="0"/>
              <a:t>[Month 00, 0000]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FABA091C-0833-1E47-B8DB-6AC39E7E3B3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48001" y="6080761"/>
            <a:ext cx="8686798" cy="456565"/>
          </a:xfrm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FontTx/>
              <a:buNone/>
              <a:defRPr sz="1200" b="1"/>
            </a:lvl1pPr>
            <a:lvl2pPr marL="0" indent="0">
              <a:spcBef>
                <a:spcPts val="0"/>
              </a:spcBef>
              <a:buFontTx/>
              <a:buNone/>
              <a:defRPr sz="1200"/>
            </a:lvl2pPr>
            <a:lvl3pPr marL="0" indent="0">
              <a:spcBef>
                <a:spcPts val="0"/>
              </a:spcBef>
              <a:buFontTx/>
              <a:buNone/>
              <a:defRPr sz="1200"/>
            </a:lvl3pPr>
            <a:lvl4pPr marL="0" indent="0">
              <a:spcBef>
                <a:spcPts val="0"/>
              </a:spcBef>
              <a:buFontTx/>
              <a:buNone/>
              <a:defRPr sz="1200"/>
            </a:lvl4pPr>
            <a:lvl5pPr marL="0" indent="0">
              <a:spcBef>
                <a:spcPts val="0"/>
              </a:spcBef>
              <a:buFontTx/>
              <a:buNone/>
              <a:defRPr sz="1200"/>
            </a:lvl5pPr>
            <a:lvl6pPr marL="0" indent="0">
              <a:spcBef>
                <a:spcPts val="0"/>
              </a:spcBef>
              <a:buFontTx/>
              <a:buNone/>
              <a:defRPr sz="1200"/>
            </a:lvl6pPr>
            <a:lvl7pPr marL="0" indent="0">
              <a:spcBef>
                <a:spcPts val="0"/>
              </a:spcBef>
              <a:buFontTx/>
              <a:buNone/>
              <a:defRPr sz="1200"/>
            </a:lvl7pPr>
            <a:lvl8pPr marL="0" indent="0">
              <a:spcBef>
                <a:spcPts val="0"/>
              </a:spcBef>
              <a:buFontTx/>
              <a:buNone/>
              <a:defRPr sz="1200"/>
            </a:lvl8pPr>
            <a:lvl9pPr marL="0" indent="0">
              <a:spcBef>
                <a:spcPts val="0"/>
              </a:spcBef>
              <a:buFontTx/>
              <a:buNone/>
              <a:defRPr sz="1200"/>
            </a:lvl9pPr>
          </a:lstStyle>
          <a:p>
            <a:pPr lvl="0"/>
            <a:r>
              <a:rPr lang="en-US" dirty="0"/>
              <a:t>[PRESENTER NAME | Presenter Title]</a:t>
            </a:r>
          </a:p>
        </p:txBody>
      </p:sp>
      <p:sp>
        <p:nvSpPr>
          <p:cNvPr id="14" name="Text Box 11">
            <a:extLst>
              <a:ext uri="{FF2B5EF4-FFF2-40B4-BE49-F238E27FC236}">
                <a16:creationId xmlns:a16="http://schemas.microsoft.com/office/drawing/2014/main" id="{7CD6AC70-C757-47BC-9B54-BAB2C1E7CE7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192655" y="4545004"/>
            <a:ext cx="3542143" cy="1215717"/>
          </a:xfrm>
          <a:prstGeom prst="rect">
            <a:avLst/>
          </a:prstGeom>
          <a:noFill/>
          <a:ln w="19050" algn="ctr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1000" b="1" dirty="0">
                <a:solidFill>
                  <a:schemeClr val="tx2"/>
                </a:solidFill>
              </a:rPr>
              <a:t>EXPORT CONTROLLED – EAR</a:t>
            </a:r>
          </a:p>
          <a:p>
            <a:pPr algn="ctr">
              <a:spcBef>
                <a:spcPts val="0"/>
              </a:spcBef>
            </a:pP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THESE ITEM(S) / TECHNICAL DATA CONTAIN INFORMATION SUBJECT TO U.S. GOVERNMENT EXPORT CONTROL IN ACCORDANCE WITH THE EXPORT ADMINISTRATION REGULATIONS (EAR), 15 CFR PARTS 730-774.  EXPORT OF THIS DATA TO ANY FOREIGN COUNTRY OR DISCLOSURE OF THIS DATA TO ANY NON-US PERSON MAY BE A VIOLATION OF FEDERAL LAW.</a:t>
            </a:r>
          </a:p>
        </p:txBody>
      </p:sp>
      <p:sp>
        <p:nvSpPr>
          <p:cNvPr id="15" name="Text Box 11">
            <a:extLst>
              <a:ext uri="{FF2B5EF4-FFF2-40B4-BE49-F238E27FC236}">
                <a16:creationId xmlns:a16="http://schemas.microsoft.com/office/drawing/2014/main" id="{DE07A2DA-5732-4B1C-AC4F-C18F485894D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192655" y="4127015"/>
            <a:ext cx="3542143" cy="338554"/>
          </a:xfrm>
          <a:prstGeom prst="rect">
            <a:avLst/>
          </a:prstGeom>
          <a:noFill/>
          <a:ln w="19050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Use of U.S. DoD visual information does not imply or constitute DoD endorsement.</a:t>
            </a:r>
          </a:p>
        </p:txBody>
      </p:sp>
    </p:spTree>
    <p:extLst>
      <p:ext uri="{BB962C8B-B14F-4D97-AF65-F5344CB8AC3E}">
        <p14:creationId xmlns:p14="http://schemas.microsoft.com/office/powerpoint/2010/main" val="18860627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orient="horz" pos="3744" userDrawn="1">
          <p15:clr>
            <a:srgbClr val="FBAE40"/>
          </p15:clr>
        </p15:guide>
        <p15:guide id="6" orient="horz" pos="4118" userDrawn="1">
          <p15:clr>
            <a:srgbClr val="FBAE40"/>
          </p15:clr>
        </p15:guide>
        <p15:guide id="8" pos="1920" userDrawn="1">
          <p15:clr>
            <a:srgbClr val="FBAE40"/>
          </p15:clr>
        </p15:guide>
        <p15:guide id="9" pos="3840" userDrawn="1">
          <p15:clr>
            <a:srgbClr val="FBAE40"/>
          </p15:clr>
        </p15:guide>
        <p15:guide id="10" pos="57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FBD9F-E126-4A6F-ADD7-89B9A71894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[Slide title]</a:t>
            </a:r>
          </a:p>
        </p:txBody>
      </p:sp>
      <p:pic>
        <p:nvPicPr>
          <p:cNvPr id="18" name="Nexus">
            <a:extLst>
              <a:ext uri="{FF2B5EF4-FFF2-40B4-BE49-F238E27FC236}">
                <a16:creationId xmlns:a16="http://schemas.microsoft.com/office/drawing/2014/main" id="{1665E4E1-C130-5247-A2B9-4D6A5CCC6DF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1203635" y="288612"/>
            <a:ext cx="640080" cy="640080"/>
          </a:xfrm>
          <a:prstGeom prst="rect">
            <a:avLst/>
          </a:prstGeom>
        </p:spPr>
      </p:pic>
      <p:sp>
        <p:nvSpPr>
          <p:cNvPr id="4" name="Content Placeholder 2"/>
          <p:cNvSpPr>
            <a:spLocks noGrp="1"/>
          </p:cNvSpPr>
          <p:nvPr userDrawn="1">
            <p:ph sz="half" idx="2"/>
          </p:nvPr>
        </p:nvSpPr>
        <p:spPr>
          <a:xfrm>
            <a:off x="457200" y="1235075"/>
            <a:ext cx="3557016" cy="4891089"/>
          </a:xfrm>
          <a:ln w="3175">
            <a:solidFill>
              <a:srgbClr val="172430"/>
            </a:solidFill>
          </a:ln>
        </p:spPr>
        <p:txBody>
          <a:bodyPr lIns="91440" tIns="548640" rIns="91440" bIns="91440"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3"/>
          <p:cNvSpPr>
            <a:spLocks noGrp="1"/>
          </p:cNvSpPr>
          <p:nvPr userDrawn="1">
            <p:ph type="body" idx="1" hasCustomPrompt="1"/>
          </p:nvPr>
        </p:nvSpPr>
        <p:spPr>
          <a:xfrm>
            <a:off x="457200" y="1235074"/>
            <a:ext cx="3557016" cy="369332"/>
          </a:xfrm>
          <a:solidFill>
            <a:schemeClr val="accent1"/>
          </a:solidFill>
        </p:spPr>
        <p:txBody>
          <a:bodyPr lIns="91440" tIns="91440" rIns="91440" bIns="91440" anchor="t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 b="1" cap="all" baseline="0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[BOX TITLE]</a:t>
            </a:r>
          </a:p>
        </p:txBody>
      </p:sp>
      <p:sp>
        <p:nvSpPr>
          <p:cNvPr id="6" name="Content Placeholder 4"/>
          <p:cNvSpPr>
            <a:spLocks noGrp="1"/>
          </p:cNvSpPr>
          <p:nvPr userDrawn="1">
            <p:ph sz="quarter" idx="4"/>
          </p:nvPr>
        </p:nvSpPr>
        <p:spPr>
          <a:xfrm>
            <a:off x="4317492" y="1235075"/>
            <a:ext cx="3557016" cy="4891089"/>
          </a:xfrm>
          <a:ln w="3175">
            <a:solidFill>
              <a:srgbClr val="172430"/>
            </a:solidFill>
          </a:ln>
        </p:spPr>
        <p:txBody>
          <a:bodyPr lIns="91440" tIns="548640" rIns="91440" bIns="91440"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5"/>
          <p:cNvSpPr>
            <a:spLocks noGrp="1"/>
          </p:cNvSpPr>
          <p:nvPr userDrawn="1">
            <p:ph type="body" sz="quarter" idx="3" hasCustomPrompt="1"/>
          </p:nvPr>
        </p:nvSpPr>
        <p:spPr>
          <a:xfrm>
            <a:off x="4317492" y="1235074"/>
            <a:ext cx="3557016" cy="369332"/>
          </a:xfrm>
          <a:solidFill>
            <a:schemeClr val="accent1"/>
          </a:solidFill>
        </p:spPr>
        <p:txBody>
          <a:bodyPr lIns="91440" tIns="91440" rIns="91440" bIns="91440" anchor="t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 b="1" cap="all" baseline="0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[BOX TITLE]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853F1D21-3608-5140-B442-7A9F5E456F4C}"/>
              </a:ext>
            </a:extLst>
          </p:cNvPr>
          <p:cNvSpPr>
            <a:spLocks noGrp="1"/>
          </p:cNvSpPr>
          <p:nvPr userDrawn="1">
            <p:ph sz="quarter" idx="12"/>
          </p:nvPr>
        </p:nvSpPr>
        <p:spPr>
          <a:xfrm>
            <a:off x="8177784" y="1235075"/>
            <a:ext cx="3557016" cy="4891089"/>
          </a:xfrm>
          <a:ln w="3175">
            <a:solidFill>
              <a:srgbClr val="172430"/>
            </a:solidFill>
          </a:ln>
        </p:spPr>
        <p:txBody>
          <a:bodyPr lIns="91440" tIns="548640" rIns="91440" bIns="91440"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D755AB54-00F7-B449-AF3F-F5E916C8F342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8177784" y="1235074"/>
            <a:ext cx="3557016" cy="369332"/>
          </a:xfrm>
          <a:solidFill>
            <a:schemeClr val="accent1"/>
          </a:solidFill>
        </p:spPr>
        <p:txBody>
          <a:bodyPr lIns="91440" tIns="91440" rIns="91440" bIns="91440" anchor="t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 b="1" cap="all" baseline="0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[BOX TITLE]</a:t>
            </a:r>
          </a:p>
        </p:txBody>
      </p:sp>
      <p:sp>
        <p:nvSpPr>
          <p:cNvPr id="16" name="Footnotes">
            <a:extLst>
              <a:ext uri="{FF2B5EF4-FFF2-40B4-BE49-F238E27FC236}">
                <a16:creationId xmlns:a16="http://schemas.microsoft.com/office/drawing/2014/main" id="{2A4A52FE-A7FE-EA47-ABCE-61876C006C9B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457201" y="6217920"/>
            <a:ext cx="11277600" cy="228638"/>
          </a:xfrm>
        </p:spPr>
        <p:txBody>
          <a:bodyPr anchor="b" anchorCtr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2pPr>
            <a:lvl3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3pPr>
            <a:lvl4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4pPr>
            <a:lvl5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5pPr>
            <a:lvl6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6pPr>
            <a:lvl7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7pPr>
            <a:lvl8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8pPr>
            <a:lvl9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dirty="0"/>
              <a:t>[Footnotes/references if needed]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6844A58-A44C-48B8-B6A5-19EA61B63BAD}"/>
              </a:ext>
            </a:extLst>
          </p:cNvPr>
          <p:cNvSpPr/>
          <p:nvPr userDrawn="1"/>
        </p:nvSpPr>
        <p:spPr>
          <a:xfrm>
            <a:off x="470154" y="829818"/>
            <a:ext cx="11261598" cy="131826"/>
          </a:xfrm>
          <a:custGeom>
            <a:avLst/>
            <a:gdLst>
              <a:gd name="connsiteX0" fmla="*/ 8491728 w 8491728"/>
              <a:gd name="connsiteY0" fmla="*/ 121920 h 128016"/>
              <a:gd name="connsiteX1" fmla="*/ 7888224 w 8491728"/>
              <a:gd name="connsiteY1" fmla="*/ 121920 h 128016"/>
              <a:gd name="connsiteX2" fmla="*/ 7766304 w 8491728"/>
              <a:gd name="connsiteY2" fmla="*/ 0 h 128016"/>
              <a:gd name="connsiteX3" fmla="*/ 7638288 w 8491728"/>
              <a:gd name="connsiteY3" fmla="*/ 128016 h 128016"/>
              <a:gd name="connsiteX4" fmla="*/ 0 w 8491728"/>
              <a:gd name="connsiteY4" fmla="*/ 128016 h 128016"/>
              <a:gd name="connsiteX0" fmla="*/ 8491728 w 8491728"/>
              <a:gd name="connsiteY0" fmla="*/ 121920 h 129540"/>
              <a:gd name="connsiteX1" fmla="*/ 7893939 w 8491728"/>
              <a:gd name="connsiteY1" fmla="*/ 129540 h 129540"/>
              <a:gd name="connsiteX2" fmla="*/ 7766304 w 8491728"/>
              <a:gd name="connsiteY2" fmla="*/ 0 h 129540"/>
              <a:gd name="connsiteX3" fmla="*/ 7638288 w 8491728"/>
              <a:gd name="connsiteY3" fmla="*/ 128016 h 129540"/>
              <a:gd name="connsiteX4" fmla="*/ 0 w 8491728"/>
              <a:gd name="connsiteY4" fmla="*/ 128016 h 129540"/>
              <a:gd name="connsiteX0" fmla="*/ 8491728 w 8491728"/>
              <a:gd name="connsiteY0" fmla="*/ 133350 h 133350"/>
              <a:gd name="connsiteX1" fmla="*/ 7893939 w 8491728"/>
              <a:gd name="connsiteY1" fmla="*/ 129540 h 133350"/>
              <a:gd name="connsiteX2" fmla="*/ 7766304 w 8491728"/>
              <a:gd name="connsiteY2" fmla="*/ 0 h 133350"/>
              <a:gd name="connsiteX3" fmla="*/ 7638288 w 8491728"/>
              <a:gd name="connsiteY3" fmla="*/ 128016 h 133350"/>
              <a:gd name="connsiteX4" fmla="*/ 0 w 8491728"/>
              <a:gd name="connsiteY4" fmla="*/ 128016 h 133350"/>
              <a:gd name="connsiteX0" fmla="*/ 8489823 w 8489823"/>
              <a:gd name="connsiteY0" fmla="*/ 127635 h 129540"/>
              <a:gd name="connsiteX1" fmla="*/ 7893939 w 8489823"/>
              <a:gd name="connsiteY1" fmla="*/ 129540 h 129540"/>
              <a:gd name="connsiteX2" fmla="*/ 7766304 w 8489823"/>
              <a:gd name="connsiteY2" fmla="*/ 0 h 129540"/>
              <a:gd name="connsiteX3" fmla="*/ 7638288 w 8489823"/>
              <a:gd name="connsiteY3" fmla="*/ 128016 h 129540"/>
              <a:gd name="connsiteX4" fmla="*/ 0 w 8489823"/>
              <a:gd name="connsiteY4" fmla="*/ 128016 h 129540"/>
              <a:gd name="connsiteX0" fmla="*/ 8487918 w 8487918"/>
              <a:gd name="connsiteY0" fmla="*/ 131445 h 131445"/>
              <a:gd name="connsiteX1" fmla="*/ 7893939 w 8487918"/>
              <a:gd name="connsiteY1" fmla="*/ 129540 h 131445"/>
              <a:gd name="connsiteX2" fmla="*/ 7766304 w 8487918"/>
              <a:gd name="connsiteY2" fmla="*/ 0 h 131445"/>
              <a:gd name="connsiteX3" fmla="*/ 7638288 w 8487918"/>
              <a:gd name="connsiteY3" fmla="*/ 128016 h 131445"/>
              <a:gd name="connsiteX4" fmla="*/ 0 w 8487918"/>
              <a:gd name="connsiteY4" fmla="*/ 128016 h 131445"/>
              <a:gd name="connsiteX0" fmla="*/ 8487918 w 8487918"/>
              <a:gd name="connsiteY0" fmla="*/ 127635 h 129540"/>
              <a:gd name="connsiteX1" fmla="*/ 7893939 w 8487918"/>
              <a:gd name="connsiteY1" fmla="*/ 129540 h 129540"/>
              <a:gd name="connsiteX2" fmla="*/ 7766304 w 8487918"/>
              <a:gd name="connsiteY2" fmla="*/ 0 h 129540"/>
              <a:gd name="connsiteX3" fmla="*/ 7638288 w 8487918"/>
              <a:gd name="connsiteY3" fmla="*/ 128016 h 129540"/>
              <a:gd name="connsiteX4" fmla="*/ 0 w 8487918"/>
              <a:gd name="connsiteY4" fmla="*/ 128016 h 129540"/>
              <a:gd name="connsiteX0" fmla="*/ 8487918 w 8487918"/>
              <a:gd name="connsiteY0" fmla="*/ 131445 h 131445"/>
              <a:gd name="connsiteX1" fmla="*/ 7893939 w 8487918"/>
              <a:gd name="connsiteY1" fmla="*/ 129540 h 131445"/>
              <a:gd name="connsiteX2" fmla="*/ 7766304 w 8487918"/>
              <a:gd name="connsiteY2" fmla="*/ 0 h 131445"/>
              <a:gd name="connsiteX3" fmla="*/ 7638288 w 8487918"/>
              <a:gd name="connsiteY3" fmla="*/ 128016 h 131445"/>
              <a:gd name="connsiteX4" fmla="*/ 0 w 8487918"/>
              <a:gd name="connsiteY4" fmla="*/ 128016 h 131445"/>
              <a:gd name="connsiteX0" fmla="*/ 8487918 w 8487918"/>
              <a:gd name="connsiteY0" fmla="*/ 125730 h 129540"/>
              <a:gd name="connsiteX1" fmla="*/ 7893939 w 8487918"/>
              <a:gd name="connsiteY1" fmla="*/ 129540 h 129540"/>
              <a:gd name="connsiteX2" fmla="*/ 7766304 w 8487918"/>
              <a:gd name="connsiteY2" fmla="*/ 0 h 129540"/>
              <a:gd name="connsiteX3" fmla="*/ 7638288 w 8487918"/>
              <a:gd name="connsiteY3" fmla="*/ 128016 h 129540"/>
              <a:gd name="connsiteX4" fmla="*/ 0 w 8487918"/>
              <a:gd name="connsiteY4" fmla="*/ 128016 h 129540"/>
              <a:gd name="connsiteX0" fmla="*/ 8487918 w 8487918"/>
              <a:gd name="connsiteY0" fmla="*/ 127635 h 129540"/>
              <a:gd name="connsiteX1" fmla="*/ 7893939 w 8487918"/>
              <a:gd name="connsiteY1" fmla="*/ 129540 h 129540"/>
              <a:gd name="connsiteX2" fmla="*/ 7766304 w 8487918"/>
              <a:gd name="connsiteY2" fmla="*/ 0 h 129540"/>
              <a:gd name="connsiteX3" fmla="*/ 7638288 w 8487918"/>
              <a:gd name="connsiteY3" fmla="*/ 128016 h 129540"/>
              <a:gd name="connsiteX4" fmla="*/ 0 w 8487918"/>
              <a:gd name="connsiteY4" fmla="*/ 128016 h 129540"/>
              <a:gd name="connsiteX0" fmla="*/ 8486013 w 8486013"/>
              <a:gd name="connsiteY0" fmla="*/ 127635 h 129540"/>
              <a:gd name="connsiteX1" fmla="*/ 7893939 w 8486013"/>
              <a:gd name="connsiteY1" fmla="*/ 129540 h 129540"/>
              <a:gd name="connsiteX2" fmla="*/ 7766304 w 8486013"/>
              <a:gd name="connsiteY2" fmla="*/ 0 h 129540"/>
              <a:gd name="connsiteX3" fmla="*/ 7638288 w 8486013"/>
              <a:gd name="connsiteY3" fmla="*/ 128016 h 129540"/>
              <a:gd name="connsiteX4" fmla="*/ 0 w 8486013"/>
              <a:gd name="connsiteY4" fmla="*/ 128016 h 129540"/>
              <a:gd name="connsiteX0" fmla="*/ 8493633 w 8493633"/>
              <a:gd name="connsiteY0" fmla="*/ 127635 h 129540"/>
              <a:gd name="connsiteX1" fmla="*/ 7893939 w 8493633"/>
              <a:gd name="connsiteY1" fmla="*/ 129540 h 129540"/>
              <a:gd name="connsiteX2" fmla="*/ 7766304 w 8493633"/>
              <a:gd name="connsiteY2" fmla="*/ 0 h 129540"/>
              <a:gd name="connsiteX3" fmla="*/ 7638288 w 8493633"/>
              <a:gd name="connsiteY3" fmla="*/ 128016 h 129540"/>
              <a:gd name="connsiteX4" fmla="*/ 0 w 8493633"/>
              <a:gd name="connsiteY4" fmla="*/ 128016 h 129540"/>
              <a:gd name="connsiteX0" fmla="*/ 8493633 w 8493633"/>
              <a:gd name="connsiteY0" fmla="*/ 133350 h 133350"/>
              <a:gd name="connsiteX1" fmla="*/ 7893939 w 8493633"/>
              <a:gd name="connsiteY1" fmla="*/ 129540 h 133350"/>
              <a:gd name="connsiteX2" fmla="*/ 7766304 w 8493633"/>
              <a:gd name="connsiteY2" fmla="*/ 0 h 133350"/>
              <a:gd name="connsiteX3" fmla="*/ 7638288 w 8493633"/>
              <a:gd name="connsiteY3" fmla="*/ 128016 h 133350"/>
              <a:gd name="connsiteX4" fmla="*/ 0 w 8493633"/>
              <a:gd name="connsiteY4" fmla="*/ 128016 h 133350"/>
              <a:gd name="connsiteX0" fmla="*/ 8487918 w 8487918"/>
              <a:gd name="connsiteY0" fmla="*/ 93345 h 129540"/>
              <a:gd name="connsiteX1" fmla="*/ 7893939 w 8487918"/>
              <a:gd name="connsiteY1" fmla="*/ 129540 h 129540"/>
              <a:gd name="connsiteX2" fmla="*/ 7766304 w 8487918"/>
              <a:gd name="connsiteY2" fmla="*/ 0 h 129540"/>
              <a:gd name="connsiteX3" fmla="*/ 7638288 w 8487918"/>
              <a:gd name="connsiteY3" fmla="*/ 128016 h 129540"/>
              <a:gd name="connsiteX4" fmla="*/ 0 w 8487918"/>
              <a:gd name="connsiteY4" fmla="*/ 128016 h 129540"/>
              <a:gd name="connsiteX0" fmla="*/ 8491728 w 8491728"/>
              <a:gd name="connsiteY0" fmla="*/ 129540 h 129540"/>
              <a:gd name="connsiteX1" fmla="*/ 7893939 w 8491728"/>
              <a:gd name="connsiteY1" fmla="*/ 129540 h 129540"/>
              <a:gd name="connsiteX2" fmla="*/ 7766304 w 8491728"/>
              <a:gd name="connsiteY2" fmla="*/ 0 h 129540"/>
              <a:gd name="connsiteX3" fmla="*/ 7638288 w 8491728"/>
              <a:gd name="connsiteY3" fmla="*/ 128016 h 129540"/>
              <a:gd name="connsiteX4" fmla="*/ 0 w 8491728"/>
              <a:gd name="connsiteY4" fmla="*/ 128016 h 129540"/>
              <a:gd name="connsiteX0" fmla="*/ 11261598 w 11261598"/>
              <a:gd name="connsiteY0" fmla="*/ 129540 h 131826"/>
              <a:gd name="connsiteX1" fmla="*/ 10663809 w 11261598"/>
              <a:gd name="connsiteY1" fmla="*/ 129540 h 131826"/>
              <a:gd name="connsiteX2" fmla="*/ 10536174 w 11261598"/>
              <a:gd name="connsiteY2" fmla="*/ 0 h 131826"/>
              <a:gd name="connsiteX3" fmla="*/ 10408158 w 11261598"/>
              <a:gd name="connsiteY3" fmla="*/ 128016 h 131826"/>
              <a:gd name="connsiteX4" fmla="*/ 0 w 11261598"/>
              <a:gd name="connsiteY4" fmla="*/ 131826 h 131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61598" h="131826">
                <a:moveTo>
                  <a:pt x="11261598" y="129540"/>
                </a:moveTo>
                <a:lnTo>
                  <a:pt x="10663809" y="129540"/>
                </a:lnTo>
                <a:lnTo>
                  <a:pt x="10536174" y="0"/>
                </a:lnTo>
                <a:lnTo>
                  <a:pt x="10408158" y="128016"/>
                </a:lnTo>
                <a:lnTo>
                  <a:pt x="0" y="131826"/>
                </a:lnTo>
              </a:path>
            </a:pathLst>
          </a:custGeom>
          <a:noFill/>
          <a:ln w="12700">
            <a:solidFill>
              <a:schemeClr val="tx2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rgbClr val="000000"/>
          </a:effectRef>
          <a:fontRef idx="minor">
            <a:schemeClr val="l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3815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28" userDrawn="1">
          <p15:clr>
            <a:srgbClr val="FBAE40"/>
          </p15:clr>
        </p15:guide>
        <p15:guide id="2" pos="2720" userDrawn="1">
          <p15:clr>
            <a:srgbClr val="FBAE40"/>
          </p15:clr>
        </p15:guide>
        <p15:guide id="3" orient="horz" pos="778" userDrawn="1">
          <p15:clr>
            <a:srgbClr val="FBAE40"/>
          </p15:clr>
        </p15:guide>
        <p15:guide id="6" orient="horz" pos="3859" userDrawn="1">
          <p15:clr>
            <a:srgbClr val="FBAE40"/>
          </p15:clr>
        </p15:guide>
        <p15:guide id="7" pos="288" userDrawn="1">
          <p15:clr>
            <a:srgbClr val="FBAE40"/>
          </p15:clr>
        </p15:guide>
        <p15:guide id="8" pos="7392" userDrawn="1">
          <p15:clr>
            <a:srgbClr val="FBAE40"/>
          </p15:clr>
        </p15:guide>
        <p15:guide id="9" orient="horz" pos="202" userDrawn="1">
          <p15:clr>
            <a:srgbClr val="FBAE40"/>
          </p15:clr>
        </p15:guide>
        <p15:guide id="10" orient="horz" pos="4118" userDrawn="1">
          <p15:clr>
            <a:srgbClr val="FBAE40"/>
          </p15:clr>
        </p15:guide>
        <p15:guide id="11" pos="4960" userDrawn="1">
          <p15:clr>
            <a:srgbClr val="FBAE40"/>
          </p15:clr>
        </p15:guide>
        <p15:guide id="12" pos="5152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FBD9F-E126-4A6F-ADD7-89B9A71894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[Slide title]</a:t>
            </a:r>
          </a:p>
        </p:txBody>
      </p:sp>
      <p:pic>
        <p:nvPicPr>
          <p:cNvPr id="23" name="Nexus">
            <a:extLst>
              <a:ext uri="{FF2B5EF4-FFF2-40B4-BE49-F238E27FC236}">
                <a16:creationId xmlns:a16="http://schemas.microsoft.com/office/drawing/2014/main" id="{66648DA1-3A38-AE40-A576-D01AA8BA732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1203635" y="288612"/>
            <a:ext cx="640080" cy="640080"/>
          </a:xfrm>
          <a:prstGeom prst="rect">
            <a:avLst/>
          </a:prstGeom>
        </p:spPr>
      </p:pic>
      <p:sp>
        <p:nvSpPr>
          <p:cNvPr id="4" name="Content Placeholder 2"/>
          <p:cNvSpPr>
            <a:spLocks noGrp="1"/>
          </p:cNvSpPr>
          <p:nvPr userDrawn="1">
            <p:ph sz="half" idx="2"/>
          </p:nvPr>
        </p:nvSpPr>
        <p:spPr>
          <a:xfrm>
            <a:off x="457200" y="1235073"/>
            <a:ext cx="5486400" cy="2313432"/>
          </a:xfrm>
          <a:ln w="3175">
            <a:solidFill>
              <a:srgbClr val="172430"/>
            </a:solidFill>
          </a:ln>
        </p:spPr>
        <p:txBody>
          <a:bodyPr lIns="91440" tIns="548640" rIns="91440" bIns="274320">
            <a:noAutofit/>
          </a:bodyPr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3"/>
          <p:cNvSpPr>
            <a:spLocks noGrp="1"/>
          </p:cNvSpPr>
          <p:nvPr userDrawn="1">
            <p:ph type="body" idx="1" hasCustomPrompt="1"/>
          </p:nvPr>
        </p:nvSpPr>
        <p:spPr>
          <a:xfrm>
            <a:off x="457200" y="1235074"/>
            <a:ext cx="5486400" cy="369332"/>
          </a:xfrm>
          <a:solidFill>
            <a:schemeClr val="accent1"/>
          </a:solidFill>
        </p:spPr>
        <p:txBody>
          <a:bodyPr lIns="91440" tIns="91440" rIns="91440" bIns="91440" anchor="t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 b="1" cap="all" baseline="0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[BOX TITLE]</a:t>
            </a:r>
          </a:p>
        </p:txBody>
      </p:sp>
      <p:sp>
        <p:nvSpPr>
          <p:cNvPr id="6" name="Content Placeholder 4"/>
          <p:cNvSpPr>
            <a:spLocks noGrp="1"/>
          </p:cNvSpPr>
          <p:nvPr userDrawn="1">
            <p:ph sz="quarter" idx="4"/>
          </p:nvPr>
        </p:nvSpPr>
        <p:spPr>
          <a:xfrm>
            <a:off x="6244505" y="1235073"/>
            <a:ext cx="5486400" cy="2313432"/>
          </a:xfrm>
          <a:ln w="3175">
            <a:solidFill>
              <a:srgbClr val="172430"/>
            </a:solidFill>
          </a:ln>
        </p:spPr>
        <p:txBody>
          <a:bodyPr lIns="91440" tIns="548640" rIns="91440" bIns="274320">
            <a:noAutofit/>
          </a:bodyPr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5"/>
          <p:cNvSpPr>
            <a:spLocks noGrp="1"/>
          </p:cNvSpPr>
          <p:nvPr userDrawn="1">
            <p:ph type="body" sz="quarter" idx="3" hasCustomPrompt="1"/>
          </p:nvPr>
        </p:nvSpPr>
        <p:spPr>
          <a:xfrm>
            <a:off x="6244505" y="1235074"/>
            <a:ext cx="5486400" cy="369332"/>
          </a:xfrm>
          <a:solidFill>
            <a:schemeClr val="accent1"/>
          </a:solidFill>
        </p:spPr>
        <p:txBody>
          <a:bodyPr lIns="91440" tIns="91440" rIns="91440" bIns="91440" anchor="t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 b="1" cap="all" baseline="0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[BOX TITLE]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9E1FF32A-E49E-3146-9819-F9875DCE8689}"/>
              </a:ext>
            </a:extLst>
          </p:cNvPr>
          <p:cNvSpPr>
            <a:spLocks noGrp="1"/>
          </p:cNvSpPr>
          <p:nvPr userDrawn="1">
            <p:ph sz="quarter" idx="12"/>
          </p:nvPr>
        </p:nvSpPr>
        <p:spPr>
          <a:xfrm>
            <a:off x="457200" y="3812731"/>
            <a:ext cx="5486400" cy="2313432"/>
          </a:xfrm>
          <a:ln w="3175">
            <a:solidFill>
              <a:srgbClr val="172430"/>
            </a:solidFill>
          </a:ln>
        </p:spPr>
        <p:txBody>
          <a:bodyPr lIns="91440" tIns="548640" rIns="91440" bIns="274320">
            <a:noAutofit/>
          </a:bodyPr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31ABB531-5D84-0744-85A0-A23FEB229CB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457200" y="3812731"/>
            <a:ext cx="5486400" cy="369332"/>
          </a:xfrm>
          <a:solidFill>
            <a:schemeClr val="accent1"/>
          </a:solidFill>
        </p:spPr>
        <p:txBody>
          <a:bodyPr wrap="square" lIns="91440" tIns="91440" rIns="91440" bIns="91440" anchor="t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 b="1" cap="all" baseline="0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[BOX TITLE]</a:t>
            </a: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EDCF1356-9E0E-D545-930B-84BF5FC2CB87}"/>
              </a:ext>
            </a:extLst>
          </p:cNvPr>
          <p:cNvSpPr>
            <a:spLocks noGrp="1"/>
          </p:cNvSpPr>
          <p:nvPr userDrawn="1">
            <p:ph sz="quarter" idx="14"/>
          </p:nvPr>
        </p:nvSpPr>
        <p:spPr>
          <a:xfrm>
            <a:off x="6245352" y="3812731"/>
            <a:ext cx="5486400" cy="2313432"/>
          </a:xfrm>
          <a:ln w="3175">
            <a:solidFill>
              <a:srgbClr val="172430"/>
            </a:solidFill>
          </a:ln>
        </p:spPr>
        <p:txBody>
          <a:bodyPr lIns="91440" tIns="548640" rIns="91440" bIns="274320">
            <a:noAutofit/>
          </a:bodyPr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F1353700-7CC2-AB4A-9829-6013F9611EDB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6245352" y="3812731"/>
            <a:ext cx="5486400" cy="369332"/>
          </a:xfrm>
          <a:solidFill>
            <a:schemeClr val="accent1"/>
          </a:solidFill>
        </p:spPr>
        <p:txBody>
          <a:bodyPr lIns="91440" tIns="91440" rIns="91440" bIns="91440" anchor="t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 b="1" cap="all" baseline="0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[BOX TITLE]</a:t>
            </a:r>
          </a:p>
        </p:txBody>
      </p:sp>
      <p:sp>
        <p:nvSpPr>
          <p:cNvPr id="18" name="Footnotes">
            <a:extLst>
              <a:ext uri="{FF2B5EF4-FFF2-40B4-BE49-F238E27FC236}">
                <a16:creationId xmlns:a16="http://schemas.microsoft.com/office/drawing/2014/main" id="{4D401919-F5C1-AC41-B76A-F53EA477E452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457201" y="6217920"/>
            <a:ext cx="11277600" cy="228638"/>
          </a:xfrm>
        </p:spPr>
        <p:txBody>
          <a:bodyPr anchor="b" anchorCtr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2pPr>
            <a:lvl3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3pPr>
            <a:lvl4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4pPr>
            <a:lvl5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5pPr>
            <a:lvl6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6pPr>
            <a:lvl7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7pPr>
            <a:lvl8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8pPr>
            <a:lvl9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dirty="0"/>
              <a:t>[Footnotes/references if needed]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CFD1CBB-E263-4801-8EA0-96D0C403D575}"/>
              </a:ext>
            </a:extLst>
          </p:cNvPr>
          <p:cNvSpPr/>
          <p:nvPr userDrawn="1"/>
        </p:nvSpPr>
        <p:spPr>
          <a:xfrm>
            <a:off x="470154" y="829818"/>
            <a:ext cx="11261598" cy="131826"/>
          </a:xfrm>
          <a:custGeom>
            <a:avLst/>
            <a:gdLst>
              <a:gd name="connsiteX0" fmla="*/ 8491728 w 8491728"/>
              <a:gd name="connsiteY0" fmla="*/ 121920 h 128016"/>
              <a:gd name="connsiteX1" fmla="*/ 7888224 w 8491728"/>
              <a:gd name="connsiteY1" fmla="*/ 121920 h 128016"/>
              <a:gd name="connsiteX2" fmla="*/ 7766304 w 8491728"/>
              <a:gd name="connsiteY2" fmla="*/ 0 h 128016"/>
              <a:gd name="connsiteX3" fmla="*/ 7638288 w 8491728"/>
              <a:gd name="connsiteY3" fmla="*/ 128016 h 128016"/>
              <a:gd name="connsiteX4" fmla="*/ 0 w 8491728"/>
              <a:gd name="connsiteY4" fmla="*/ 128016 h 128016"/>
              <a:gd name="connsiteX0" fmla="*/ 8491728 w 8491728"/>
              <a:gd name="connsiteY0" fmla="*/ 121920 h 129540"/>
              <a:gd name="connsiteX1" fmla="*/ 7893939 w 8491728"/>
              <a:gd name="connsiteY1" fmla="*/ 129540 h 129540"/>
              <a:gd name="connsiteX2" fmla="*/ 7766304 w 8491728"/>
              <a:gd name="connsiteY2" fmla="*/ 0 h 129540"/>
              <a:gd name="connsiteX3" fmla="*/ 7638288 w 8491728"/>
              <a:gd name="connsiteY3" fmla="*/ 128016 h 129540"/>
              <a:gd name="connsiteX4" fmla="*/ 0 w 8491728"/>
              <a:gd name="connsiteY4" fmla="*/ 128016 h 129540"/>
              <a:gd name="connsiteX0" fmla="*/ 8491728 w 8491728"/>
              <a:gd name="connsiteY0" fmla="*/ 133350 h 133350"/>
              <a:gd name="connsiteX1" fmla="*/ 7893939 w 8491728"/>
              <a:gd name="connsiteY1" fmla="*/ 129540 h 133350"/>
              <a:gd name="connsiteX2" fmla="*/ 7766304 w 8491728"/>
              <a:gd name="connsiteY2" fmla="*/ 0 h 133350"/>
              <a:gd name="connsiteX3" fmla="*/ 7638288 w 8491728"/>
              <a:gd name="connsiteY3" fmla="*/ 128016 h 133350"/>
              <a:gd name="connsiteX4" fmla="*/ 0 w 8491728"/>
              <a:gd name="connsiteY4" fmla="*/ 128016 h 133350"/>
              <a:gd name="connsiteX0" fmla="*/ 8489823 w 8489823"/>
              <a:gd name="connsiteY0" fmla="*/ 127635 h 129540"/>
              <a:gd name="connsiteX1" fmla="*/ 7893939 w 8489823"/>
              <a:gd name="connsiteY1" fmla="*/ 129540 h 129540"/>
              <a:gd name="connsiteX2" fmla="*/ 7766304 w 8489823"/>
              <a:gd name="connsiteY2" fmla="*/ 0 h 129540"/>
              <a:gd name="connsiteX3" fmla="*/ 7638288 w 8489823"/>
              <a:gd name="connsiteY3" fmla="*/ 128016 h 129540"/>
              <a:gd name="connsiteX4" fmla="*/ 0 w 8489823"/>
              <a:gd name="connsiteY4" fmla="*/ 128016 h 129540"/>
              <a:gd name="connsiteX0" fmla="*/ 8487918 w 8487918"/>
              <a:gd name="connsiteY0" fmla="*/ 131445 h 131445"/>
              <a:gd name="connsiteX1" fmla="*/ 7893939 w 8487918"/>
              <a:gd name="connsiteY1" fmla="*/ 129540 h 131445"/>
              <a:gd name="connsiteX2" fmla="*/ 7766304 w 8487918"/>
              <a:gd name="connsiteY2" fmla="*/ 0 h 131445"/>
              <a:gd name="connsiteX3" fmla="*/ 7638288 w 8487918"/>
              <a:gd name="connsiteY3" fmla="*/ 128016 h 131445"/>
              <a:gd name="connsiteX4" fmla="*/ 0 w 8487918"/>
              <a:gd name="connsiteY4" fmla="*/ 128016 h 131445"/>
              <a:gd name="connsiteX0" fmla="*/ 8487918 w 8487918"/>
              <a:gd name="connsiteY0" fmla="*/ 127635 h 129540"/>
              <a:gd name="connsiteX1" fmla="*/ 7893939 w 8487918"/>
              <a:gd name="connsiteY1" fmla="*/ 129540 h 129540"/>
              <a:gd name="connsiteX2" fmla="*/ 7766304 w 8487918"/>
              <a:gd name="connsiteY2" fmla="*/ 0 h 129540"/>
              <a:gd name="connsiteX3" fmla="*/ 7638288 w 8487918"/>
              <a:gd name="connsiteY3" fmla="*/ 128016 h 129540"/>
              <a:gd name="connsiteX4" fmla="*/ 0 w 8487918"/>
              <a:gd name="connsiteY4" fmla="*/ 128016 h 129540"/>
              <a:gd name="connsiteX0" fmla="*/ 8487918 w 8487918"/>
              <a:gd name="connsiteY0" fmla="*/ 131445 h 131445"/>
              <a:gd name="connsiteX1" fmla="*/ 7893939 w 8487918"/>
              <a:gd name="connsiteY1" fmla="*/ 129540 h 131445"/>
              <a:gd name="connsiteX2" fmla="*/ 7766304 w 8487918"/>
              <a:gd name="connsiteY2" fmla="*/ 0 h 131445"/>
              <a:gd name="connsiteX3" fmla="*/ 7638288 w 8487918"/>
              <a:gd name="connsiteY3" fmla="*/ 128016 h 131445"/>
              <a:gd name="connsiteX4" fmla="*/ 0 w 8487918"/>
              <a:gd name="connsiteY4" fmla="*/ 128016 h 131445"/>
              <a:gd name="connsiteX0" fmla="*/ 8487918 w 8487918"/>
              <a:gd name="connsiteY0" fmla="*/ 125730 h 129540"/>
              <a:gd name="connsiteX1" fmla="*/ 7893939 w 8487918"/>
              <a:gd name="connsiteY1" fmla="*/ 129540 h 129540"/>
              <a:gd name="connsiteX2" fmla="*/ 7766304 w 8487918"/>
              <a:gd name="connsiteY2" fmla="*/ 0 h 129540"/>
              <a:gd name="connsiteX3" fmla="*/ 7638288 w 8487918"/>
              <a:gd name="connsiteY3" fmla="*/ 128016 h 129540"/>
              <a:gd name="connsiteX4" fmla="*/ 0 w 8487918"/>
              <a:gd name="connsiteY4" fmla="*/ 128016 h 129540"/>
              <a:gd name="connsiteX0" fmla="*/ 8487918 w 8487918"/>
              <a:gd name="connsiteY0" fmla="*/ 127635 h 129540"/>
              <a:gd name="connsiteX1" fmla="*/ 7893939 w 8487918"/>
              <a:gd name="connsiteY1" fmla="*/ 129540 h 129540"/>
              <a:gd name="connsiteX2" fmla="*/ 7766304 w 8487918"/>
              <a:gd name="connsiteY2" fmla="*/ 0 h 129540"/>
              <a:gd name="connsiteX3" fmla="*/ 7638288 w 8487918"/>
              <a:gd name="connsiteY3" fmla="*/ 128016 h 129540"/>
              <a:gd name="connsiteX4" fmla="*/ 0 w 8487918"/>
              <a:gd name="connsiteY4" fmla="*/ 128016 h 129540"/>
              <a:gd name="connsiteX0" fmla="*/ 8486013 w 8486013"/>
              <a:gd name="connsiteY0" fmla="*/ 127635 h 129540"/>
              <a:gd name="connsiteX1" fmla="*/ 7893939 w 8486013"/>
              <a:gd name="connsiteY1" fmla="*/ 129540 h 129540"/>
              <a:gd name="connsiteX2" fmla="*/ 7766304 w 8486013"/>
              <a:gd name="connsiteY2" fmla="*/ 0 h 129540"/>
              <a:gd name="connsiteX3" fmla="*/ 7638288 w 8486013"/>
              <a:gd name="connsiteY3" fmla="*/ 128016 h 129540"/>
              <a:gd name="connsiteX4" fmla="*/ 0 w 8486013"/>
              <a:gd name="connsiteY4" fmla="*/ 128016 h 129540"/>
              <a:gd name="connsiteX0" fmla="*/ 8493633 w 8493633"/>
              <a:gd name="connsiteY0" fmla="*/ 127635 h 129540"/>
              <a:gd name="connsiteX1" fmla="*/ 7893939 w 8493633"/>
              <a:gd name="connsiteY1" fmla="*/ 129540 h 129540"/>
              <a:gd name="connsiteX2" fmla="*/ 7766304 w 8493633"/>
              <a:gd name="connsiteY2" fmla="*/ 0 h 129540"/>
              <a:gd name="connsiteX3" fmla="*/ 7638288 w 8493633"/>
              <a:gd name="connsiteY3" fmla="*/ 128016 h 129540"/>
              <a:gd name="connsiteX4" fmla="*/ 0 w 8493633"/>
              <a:gd name="connsiteY4" fmla="*/ 128016 h 129540"/>
              <a:gd name="connsiteX0" fmla="*/ 8493633 w 8493633"/>
              <a:gd name="connsiteY0" fmla="*/ 133350 h 133350"/>
              <a:gd name="connsiteX1" fmla="*/ 7893939 w 8493633"/>
              <a:gd name="connsiteY1" fmla="*/ 129540 h 133350"/>
              <a:gd name="connsiteX2" fmla="*/ 7766304 w 8493633"/>
              <a:gd name="connsiteY2" fmla="*/ 0 h 133350"/>
              <a:gd name="connsiteX3" fmla="*/ 7638288 w 8493633"/>
              <a:gd name="connsiteY3" fmla="*/ 128016 h 133350"/>
              <a:gd name="connsiteX4" fmla="*/ 0 w 8493633"/>
              <a:gd name="connsiteY4" fmla="*/ 128016 h 133350"/>
              <a:gd name="connsiteX0" fmla="*/ 8487918 w 8487918"/>
              <a:gd name="connsiteY0" fmla="*/ 93345 h 129540"/>
              <a:gd name="connsiteX1" fmla="*/ 7893939 w 8487918"/>
              <a:gd name="connsiteY1" fmla="*/ 129540 h 129540"/>
              <a:gd name="connsiteX2" fmla="*/ 7766304 w 8487918"/>
              <a:gd name="connsiteY2" fmla="*/ 0 h 129540"/>
              <a:gd name="connsiteX3" fmla="*/ 7638288 w 8487918"/>
              <a:gd name="connsiteY3" fmla="*/ 128016 h 129540"/>
              <a:gd name="connsiteX4" fmla="*/ 0 w 8487918"/>
              <a:gd name="connsiteY4" fmla="*/ 128016 h 129540"/>
              <a:gd name="connsiteX0" fmla="*/ 8491728 w 8491728"/>
              <a:gd name="connsiteY0" fmla="*/ 129540 h 129540"/>
              <a:gd name="connsiteX1" fmla="*/ 7893939 w 8491728"/>
              <a:gd name="connsiteY1" fmla="*/ 129540 h 129540"/>
              <a:gd name="connsiteX2" fmla="*/ 7766304 w 8491728"/>
              <a:gd name="connsiteY2" fmla="*/ 0 h 129540"/>
              <a:gd name="connsiteX3" fmla="*/ 7638288 w 8491728"/>
              <a:gd name="connsiteY3" fmla="*/ 128016 h 129540"/>
              <a:gd name="connsiteX4" fmla="*/ 0 w 8491728"/>
              <a:gd name="connsiteY4" fmla="*/ 128016 h 129540"/>
              <a:gd name="connsiteX0" fmla="*/ 11261598 w 11261598"/>
              <a:gd name="connsiteY0" fmla="*/ 129540 h 131826"/>
              <a:gd name="connsiteX1" fmla="*/ 10663809 w 11261598"/>
              <a:gd name="connsiteY1" fmla="*/ 129540 h 131826"/>
              <a:gd name="connsiteX2" fmla="*/ 10536174 w 11261598"/>
              <a:gd name="connsiteY2" fmla="*/ 0 h 131826"/>
              <a:gd name="connsiteX3" fmla="*/ 10408158 w 11261598"/>
              <a:gd name="connsiteY3" fmla="*/ 128016 h 131826"/>
              <a:gd name="connsiteX4" fmla="*/ 0 w 11261598"/>
              <a:gd name="connsiteY4" fmla="*/ 131826 h 131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61598" h="131826">
                <a:moveTo>
                  <a:pt x="11261598" y="129540"/>
                </a:moveTo>
                <a:lnTo>
                  <a:pt x="10663809" y="129540"/>
                </a:lnTo>
                <a:lnTo>
                  <a:pt x="10536174" y="0"/>
                </a:lnTo>
                <a:lnTo>
                  <a:pt x="10408158" y="128016"/>
                </a:lnTo>
                <a:lnTo>
                  <a:pt x="0" y="131826"/>
                </a:lnTo>
              </a:path>
            </a:pathLst>
          </a:custGeom>
          <a:noFill/>
          <a:ln w="12700">
            <a:solidFill>
              <a:schemeClr val="tx2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rgbClr val="000000"/>
          </a:effectRef>
          <a:fontRef idx="minor">
            <a:schemeClr val="l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026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44" userDrawn="1">
          <p15:clr>
            <a:srgbClr val="FBAE40"/>
          </p15:clr>
        </p15:guide>
        <p15:guide id="2" pos="3936" userDrawn="1">
          <p15:clr>
            <a:srgbClr val="FBAE40"/>
          </p15:clr>
        </p15:guide>
        <p15:guide id="3" orient="horz" pos="778" userDrawn="1">
          <p15:clr>
            <a:srgbClr val="FBAE40"/>
          </p15:clr>
        </p15:guide>
        <p15:guide id="6" orient="horz" pos="3859" userDrawn="1">
          <p15:clr>
            <a:srgbClr val="FBAE40"/>
          </p15:clr>
        </p15:guide>
        <p15:guide id="7" pos="288" userDrawn="1">
          <p15:clr>
            <a:srgbClr val="FBAE40"/>
          </p15:clr>
        </p15:guide>
        <p15:guide id="8" pos="7392" userDrawn="1">
          <p15:clr>
            <a:srgbClr val="FBAE40"/>
          </p15:clr>
        </p15:guide>
        <p15:guide id="9" orient="horz" pos="202" userDrawn="1">
          <p15:clr>
            <a:srgbClr val="FBAE40"/>
          </p15:clr>
        </p15:guide>
        <p15:guide id="10" orient="horz" pos="4118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Four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FBD9F-E126-4A6F-ADD7-89B9A71894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[Slide title]</a:t>
            </a:r>
          </a:p>
        </p:txBody>
      </p:sp>
      <p:pic>
        <p:nvPicPr>
          <p:cNvPr id="24" name="Nexus">
            <a:extLst>
              <a:ext uri="{FF2B5EF4-FFF2-40B4-BE49-F238E27FC236}">
                <a16:creationId xmlns:a16="http://schemas.microsoft.com/office/drawing/2014/main" id="{AD9FFFE6-3228-BF4E-858B-43900EEBEB2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1203635" y="288612"/>
            <a:ext cx="640080" cy="640080"/>
          </a:xfrm>
          <a:prstGeom prst="rect">
            <a:avLst/>
          </a:prstGeom>
        </p:spPr>
      </p:pic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AD739A8D-8980-8C48-8D0D-7056E2553504}"/>
              </a:ext>
            </a:extLst>
          </p:cNvPr>
          <p:cNvSpPr>
            <a:spLocks noGrp="1"/>
          </p:cNvSpPr>
          <p:nvPr userDrawn="1">
            <p:ph type="body" sz="quarter" idx="16"/>
          </p:nvPr>
        </p:nvSpPr>
        <p:spPr>
          <a:xfrm>
            <a:off x="457200" y="1235076"/>
            <a:ext cx="11277600" cy="6394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 userDrawn="1">
            <p:ph sz="half" idx="2"/>
          </p:nvPr>
        </p:nvSpPr>
        <p:spPr>
          <a:xfrm>
            <a:off x="457200" y="1920240"/>
            <a:ext cx="5486400" cy="1965960"/>
          </a:xfrm>
          <a:ln w="3175">
            <a:solidFill>
              <a:srgbClr val="172430"/>
            </a:solidFill>
          </a:ln>
        </p:spPr>
        <p:txBody>
          <a:bodyPr lIns="91440" tIns="548640" rIns="91440" bIns="274320">
            <a:noAutofit/>
          </a:bodyPr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3"/>
          <p:cNvSpPr>
            <a:spLocks noGrp="1"/>
          </p:cNvSpPr>
          <p:nvPr userDrawn="1">
            <p:ph type="body" idx="1" hasCustomPrompt="1"/>
          </p:nvPr>
        </p:nvSpPr>
        <p:spPr>
          <a:xfrm>
            <a:off x="457200" y="1920240"/>
            <a:ext cx="5486400" cy="369332"/>
          </a:xfrm>
          <a:solidFill>
            <a:schemeClr val="accent1"/>
          </a:solidFill>
        </p:spPr>
        <p:txBody>
          <a:bodyPr lIns="91440" tIns="91440" rIns="91440" bIns="91440" anchor="t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 b="1" cap="all" baseline="0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[BOX TITLE]</a:t>
            </a:r>
          </a:p>
        </p:txBody>
      </p:sp>
      <p:sp>
        <p:nvSpPr>
          <p:cNvPr id="6" name="Content Placeholder 4"/>
          <p:cNvSpPr>
            <a:spLocks noGrp="1"/>
          </p:cNvSpPr>
          <p:nvPr userDrawn="1">
            <p:ph sz="quarter" idx="4"/>
          </p:nvPr>
        </p:nvSpPr>
        <p:spPr>
          <a:xfrm>
            <a:off x="6244505" y="1920240"/>
            <a:ext cx="5486400" cy="1965960"/>
          </a:xfrm>
          <a:ln w="3175">
            <a:solidFill>
              <a:srgbClr val="172430"/>
            </a:solidFill>
          </a:ln>
        </p:spPr>
        <p:txBody>
          <a:bodyPr lIns="91440" tIns="548640" rIns="91440" bIns="274320">
            <a:noAutofit/>
          </a:bodyPr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5"/>
          <p:cNvSpPr>
            <a:spLocks noGrp="1"/>
          </p:cNvSpPr>
          <p:nvPr userDrawn="1">
            <p:ph type="body" sz="quarter" idx="3" hasCustomPrompt="1"/>
          </p:nvPr>
        </p:nvSpPr>
        <p:spPr>
          <a:xfrm>
            <a:off x="6244505" y="1920240"/>
            <a:ext cx="5486400" cy="369332"/>
          </a:xfrm>
          <a:solidFill>
            <a:schemeClr val="accent1"/>
          </a:solidFill>
        </p:spPr>
        <p:txBody>
          <a:bodyPr lIns="91440" tIns="91440" rIns="91440" bIns="91440" anchor="t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 b="1" cap="all" baseline="0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[BOX TITLE]</a:t>
            </a: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9E1FF32A-E49E-3146-9819-F9875DCE8689}"/>
              </a:ext>
            </a:extLst>
          </p:cNvPr>
          <p:cNvSpPr>
            <a:spLocks noGrp="1"/>
          </p:cNvSpPr>
          <p:nvPr userDrawn="1">
            <p:ph sz="quarter" idx="12"/>
          </p:nvPr>
        </p:nvSpPr>
        <p:spPr>
          <a:xfrm>
            <a:off x="457200" y="4160203"/>
            <a:ext cx="5486400" cy="1965960"/>
          </a:xfrm>
          <a:ln w="3175">
            <a:solidFill>
              <a:srgbClr val="172430"/>
            </a:solidFill>
          </a:ln>
        </p:spPr>
        <p:txBody>
          <a:bodyPr lIns="91440" tIns="548640" rIns="91440" bIns="274320">
            <a:noAutofit/>
          </a:bodyPr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31ABB531-5D84-0744-85A0-A23FEB229CB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457200" y="4160203"/>
            <a:ext cx="5486400" cy="369332"/>
          </a:xfrm>
          <a:solidFill>
            <a:schemeClr val="accent1"/>
          </a:solidFill>
        </p:spPr>
        <p:txBody>
          <a:bodyPr lIns="91440" tIns="91440" rIns="91440" bIns="91440" anchor="t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 b="1" cap="all" baseline="0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[BOX TITLE]</a:t>
            </a: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EDCF1356-9E0E-D545-930B-84BF5FC2CB87}"/>
              </a:ext>
            </a:extLst>
          </p:cNvPr>
          <p:cNvSpPr>
            <a:spLocks noGrp="1"/>
          </p:cNvSpPr>
          <p:nvPr userDrawn="1">
            <p:ph sz="quarter" idx="14"/>
          </p:nvPr>
        </p:nvSpPr>
        <p:spPr>
          <a:xfrm>
            <a:off x="6245352" y="4160203"/>
            <a:ext cx="5486400" cy="1965960"/>
          </a:xfrm>
          <a:ln w="3175">
            <a:solidFill>
              <a:srgbClr val="172430"/>
            </a:solidFill>
          </a:ln>
        </p:spPr>
        <p:txBody>
          <a:bodyPr lIns="91440" tIns="548640" rIns="91440" bIns="274320">
            <a:noAutofit/>
          </a:bodyPr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F1353700-7CC2-AB4A-9829-6013F9611EDB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6245352" y="4160203"/>
            <a:ext cx="5486400" cy="369332"/>
          </a:xfrm>
          <a:solidFill>
            <a:schemeClr val="accent1"/>
          </a:solidFill>
        </p:spPr>
        <p:txBody>
          <a:bodyPr lIns="91440" tIns="91440" rIns="91440" bIns="91440" anchor="t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 b="1" cap="all" baseline="0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[BOX TITLE]</a:t>
            </a:r>
          </a:p>
        </p:txBody>
      </p:sp>
      <p:sp>
        <p:nvSpPr>
          <p:cNvPr id="18" name="Footnotes">
            <a:extLst>
              <a:ext uri="{FF2B5EF4-FFF2-40B4-BE49-F238E27FC236}">
                <a16:creationId xmlns:a16="http://schemas.microsoft.com/office/drawing/2014/main" id="{A6B0B1B4-7B78-3F4F-94A1-7A43C7163635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457201" y="6217920"/>
            <a:ext cx="11277600" cy="228638"/>
          </a:xfrm>
        </p:spPr>
        <p:txBody>
          <a:bodyPr anchor="b" anchorCtr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2pPr>
            <a:lvl3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3pPr>
            <a:lvl4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4pPr>
            <a:lvl5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5pPr>
            <a:lvl6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6pPr>
            <a:lvl7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7pPr>
            <a:lvl8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8pPr>
            <a:lvl9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dirty="0"/>
              <a:t>[Footnotes/references if needed]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3C9BC13-313F-47B5-88A8-D5E4723BDF1A}"/>
              </a:ext>
            </a:extLst>
          </p:cNvPr>
          <p:cNvSpPr/>
          <p:nvPr userDrawn="1"/>
        </p:nvSpPr>
        <p:spPr>
          <a:xfrm>
            <a:off x="470154" y="829818"/>
            <a:ext cx="11261598" cy="131826"/>
          </a:xfrm>
          <a:custGeom>
            <a:avLst/>
            <a:gdLst>
              <a:gd name="connsiteX0" fmla="*/ 8491728 w 8491728"/>
              <a:gd name="connsiteY0" fmla="*/ 121920 h 128016"/>
              <a:gd name="connsiteX1" fmla="*/ 7888224 w 8491728"/>
              <a:gd name="connsiteY1" fmla="*/ 121920 h 128016"/>
              <a:gd name="connsiteX2" fmla="*/ 7766304 w 8491728"/>
              <a:gd name="connsiteY2" fmla="*/ 0 h 128016"/>
              <a:gd name="connsiteX3" fmla="*/ 7638288 w 8491728"/>
              <a:gd name="connsiteY3" fmla="*/ 128016 h 128016"/>
              <a:gd name="connsiteX4" fmla="*/ 0 w 8491728"/>
              <a:gd name="connsiteY4" fmla="*/ 128016 h 128016"/>
              <a:gd name="connsiteX0" fmla="*/ 8491728 w 8491728"/>
              <a:gd name="connsiteY0" fmla="*/ 121920 h 129540"/>
              <a:gd name="connsiteX1" fmla="*/ 7893939 w 8491728"/>
              <a:gd name="connsiteY1" fmla="*/ 129540 h 129540"/>
              <a:gd name="connsiteX2" fmla="*/ 7766304 w 8491728"/>
              <a:gd name="connsiteY2" fmla="*/ 0 h 129540"/>
              <a:gd name="connsiteX3" fmla="*/ 7638288 w 8491728"/>
              <a:gd name="connsiteY3" fmla="*/ 128016 h 129540"/>
              <a:gd name="connsiteX4" fmla="*/ 0 w 8491728"/>
              <a:gd name="connsiteY4" fmla="*/ 128016 h 129540"/>
              <a:gd name="connsiteX0" fmla="*/ 8491728 w 8491728"/>
              <a:gd name="connsiteY0" fmla="*/ 133350 h 133350"/>
              <a:gd name="connsiteX1" fmla="*/ 7893939 w 8491728"/>
              <a:gd name="connsiteY1" fmla="*/ 129540 h 133350"/>
              <a:gd name="connsiteX2" fmla="*/ 7766304 w 8491728"/>
              <a:gd name="connsiteY2" fmla="*/ 0 h 133350"/>
              <a:gd name="connsiteX3" fmla="*/ 7638288 w 8491728"/>
              <a:gd name="connsiteY3" fmla="*/ 128016 h 133350"/>
              <a:gd name="connsiteX4" fmla="*/ 0 w 8491728"/>
              <a:gd name="connsiteY4" fmla="*/ 128016 h 133350"/>
              <a:gd name="connsiteX0" fmla="*/ 8489823 w 8489823"/>
              <a:gd name="connsiteY0" fmla="*/ 127635 h 129540"/>
              <a:gd name="connsiteX1" fmla="*/ 7893939 w 8489823"/>
              <a:gd name="connsiteY1" fmla="*/ 129540 h 129540"/>
              <a:gd name="connsiteX2" fmla="*/ 7766304 w 8489823"/>
              <a:gd name="connsiteY2" fmla="*/ 0 h 129540"/>
              <a:gd name="connsiteX3" fmla="*/ 7638288 w 8489823"/>
              <a:gd name="connsiteY3" fmla="*/ 128016 h 129540"/>
              <a:gd name="connsiteX4" fmla="*/ 0 w 8489823"/>
              <a:gd name="connsiteY4" fmla="*/ 128016 h 129540"/>
              <a:gd name="connsiteX0" fmla="*/ 8487918 w 8487918"/>
              <a:gd name="connsiteY0" fmla="*/ 131445 h 131445"/>
              <a:gd name="connsiteX1" fmla="*/ 7893939 w 8487918"/>
              <a:gd name="connsiteY1" fmla="*/ 129540 h 131445"/>
              <a:gd name="connsiteX2" fmla="*/ 7766304 w 8487918"/>
              <a:gd name="connsiteY2" fmla="*/ 0 h 131445"/>
              <a:gd name="connsiteX3" fmla="*/ 7638288 w 8487918"/>
              <a:gd name="connsiteY3" fmla="*/ 128016 h 131445"/>
              <a:gd name="connsiteX4" fmla="*/ 0 w 8487918"/>
              <a:gd name="connsiteY4" fmla="*/ 128016 h 131445"/>
              <a:gd name="connsiteX0" fmla="*/ 8487918 w 8487918"/>
              <a:gd name="connsiteY0" fmla="*/ 127635 h 129540"/>
              <a:gd name="connsiteX1" fmla="*/ 7893939 w 8487918"/>
              <a:gd name="connsiteY1" fmla="*/ 129540 h 129540"/>
              <a:gd name="connsiteX2" fmla="*/ 7766304 w 8487918"/>
              <a:gd name="connsiteY2" fmla="*/ 0 h 129540"/>
              <a:gd name="connsiteX3" fmla="*/ 7638288 w 8487918"/>
              <a:gd name="connsiteY3" fmla="*/ 128016 h 129540"/>
              <a:gd name="connsiteX4" fmla="*/ 0 w 8487918"/>
              <a:gd name="connsiteY4" fmla="*/ 128016 h 129540"/>
              <a:gd name="connsiteX0" fmla="*/ 8487918 w 8487918"/>
              <a:gd name="connsiteY0" fmla="*/ 131445 h 131445"/>
              <a:gd name="connsiteX1" fmla="*/ 7893939 w 8487918"/>
              <a:gd name="connsiteY1" fmla="*/ 129540 h 131445"/>
              <a:gd name="connsiteX2" fmla="*/ 7766304 w 8487918"/>
              <a:gd name="connsiteY2" fmla="*/ 0 h 131445"/>
              <a:gd name="connsiteX3" fmla="*/ 7638288 w 8487918"/>
              <a:gd name="connsiteY3" fmla="*/ 128016 h 131445"/>
              <a:gd name="connsiteX4" fmla="*/ 0 w 8487918"/>
              <a:gd name="connsiteY4" fmla="*/ 128016 h 131445"/>
              <a:gd name="connsiteX0" fmla="*/ 8487918 w 8487918"/>
              <a:gd name="connsiteY0" fmla="*/ 125730 h 129540"/>
              <a:gd name="connsiteX1" fmla="*/ 7893939 w 8487918"/>
              <a:gd name="connsiteY1" fmla="*/ 129540 h 129540"/>
              <a:gd name="connsiteX2" fmla="*/ 7766304 w 8487918"/>
              <a:gd name="connsiteY2" fmla="*/ 0 h 129540"/>
              <a:gd name="connsiteX3" fmla="*/ 7638288 w 8487918"/>
              <a:gd name="connsiteY3" fmla="*/ 128016 h 129540"/>
              <a:gd name="connsiteX4" fmla="*/ 0 w 8487918"/>
              <a:gd name="connsiteY4" fmla="*/ 128016 h 129540"/>
              <a:gd name="connsiteX0" fmla="*/ 8487918 w 8487918"/>
              <a:gd name="connsiteY0" fmla="*/ 127635 h 129540"/>
              <a:gd name="connsiteX1" fmla="*/ 7893939 w 8487918"/>
              <a:gd name="connsiteY1" fmla="*/ 129540 h 129540"/>
              <a:gd name="connsiteX2" fmla="*/ 7766304 w 8487918"/>
              <a:gd name="connsiteY2" fmla="*/ 0 h 129540"/>
              <a:gd name="connsiteX3" fmla="*/ 7638288 w 8487918"/>
              <a:gd name="connsiteY3" fmla="*/ 128016 h 129540"/>
              <a:gd name="connsiteX4" fmla="*/ 0 w 8487918"/>
              <a:gd name="connsiteY4" fmla="*/ 128016 h 129540"/>
              <a:gd name="connsiteX0" fmla="*/ 8486013 w 8486013"/>
              <a:gd name="connsiteY0" fmla="*/ 127635 h 129540"/>
              <a:gd name="connsiteX1" fmla="*/ 7893939 w 8486013"/>
              <a:gd name="connsiteY1" fmla="*/ 129540 h 129540"/>
              <a:gd name="connsiteX2" fmla="*/ 7766304 w 8486013"/>
              <a:gd name="connsiteY2" fmla="*/ 0 h 129540"/>
              <a:gd name="connsiteX3" fmla="*/ 7638288 w 8486013"/>
              <a:gd name="connsiteY3" fmla="*/ 128016 h 129540"/>
              <a:gd name="connsiteX4" fmla="*/ 0 w 8486013"/>
              <a:gd name="connsiteY4" fmla="*/ 128016 h 129540"/>
              <a:gd name="connsiteX0" fmla="*/ 8493633 w 8493633"/>
              <a:gd name="connsiteY0" fmla="*/ 127635 h 129540"/>
              <a:gd name="connsiteX1" fmla="*/ 7893939 w 8493633"/>
              <a:gd name="connsiteY1" fmla="*/ 129540 h 129540"/>
              <a:gd name="connsiteX2" fmla="*/ 7766304 w 8493633"/>
              <a:gd name="connsiteY2" fmla="*/ 0 h 129540"/>
              <a:gd name="connsiteX3" fmla="*/ 7638288 w 8493633"/>
              <a:gd name="connsiteY3" fmla="*/ 128016 h 129540"/>
              <a:gd name="connsiteX4" fmla="*/ 0 w 8493633"/>
              <a:gd name="connsiteY4" fmla="*/ 128016 h 129540"/>
              <a:gd name="connsiteX0" fmla="*/ 8493633 w 8493633"/>
              <a:gd name="connsiteY0" fmla="*/ 133350 h 133350"/>
              <a:gd name="connsiteX1" fmla="*/ 7893939 w 8493633"/>
              <a:gd name="connsiteY1" fmla="*/ 129540 h 133350"/>
              <a:gd name="connsiteX2" fmla="*/ 7766304 w 8493633"/>
              <a:gd name="connsiteY2" fmla="*/ 0 h 133350"/>
              <a:gd name="connsiteX3" fmla="*/ 7638288 w 8493633"/>
              <a:gd name="connsiteY3" fmla="*/ 128016 h 133350"/>
              <a:gd name="connsiteX4" fmla="*/ 0 w 8493633"/>
              <a:gd name="connsiteY4" fmla="*/ 128016 h 133350"/>
              <a:gd name="connsiteX0" fmla="*/ 8487918 w 8487918"/>
              <a:gd name="connsiteY0" fmla="*/ 93345 h 129540"/>
              <a:gd name="connsiteX1" fmla="*/ 7893939 w 8487918"/>
              <a:gd name="connsiteY1" fmla="*/ 129540 h 129540"/>
              <a:gd name="connsiteX2" fmla="*/ 7766304 w 8487918"/>
              <a:gd name="connsiteY2" fmla="*/ 0 h 129540"/>
              <a:gd name="connsiteX3" fmla="*/ 7638288 w 8487918"/>
              <a:gd name="connsiteY3" fmla="*/ 128016 h 129540"/>
              <a:gd name="connsiteX4" fmla="*/ 0 w 8487918"/>
              <a:gd name="connsiteY4" fmla="*/ 128016 h 129540"/>
              <a:gd name="connsiteX0" fmla="*/ 8491728 w 8491728"/>
              <a:gd name="connsiteY0" fmla="*/ 129540 h 129540"/>
              <a:gd name="connsiteX1" fmla="*/ 7893939 w 8491728"/>
              <a:gd name="connsiteY1" fmla="*/ 129540 h 129540"/>
              <a:gd name="connsiteX2" fmla="*/ 7766304 w 8491728"/>
              <a:gd name="connsiteY2" fmla="*/ 0 h 129540"/>
              <a:gd name="connsiteX3" fmla="*/ 7638288 w 8491728"/>
              <a:gd name="connsiteY3" fmla="*/ 128016 h 129540"/>
              <a:gd name="connsiteX4" fmla="*/ 0 w 8491728"/>
              <a:gd name="connsiteY4" fmla="*/ 128016 h 129540"/>
              <a:gd name="connsiteX0" fmla="*/ 11261598 w 11261598"/>
              <a:gd name="connsiteY0" fmla="*/ 129540 h 131826"/>
              <a:gd name="connsiteX1" fmla="*/ 10663809 w 11261598"/>
              <a:gd name="connsiteY1" fmla="*/ 129540 h 131826"/>
              <a:gd name="connsiteX2" fmla="*/ 10536174 w 11261598"/>
              <a:gd name="connsiteY2" fmla="*/ 0 h 131826"/>
              <a:gd name="connsiteX3" fmla="*/ 10408158 w 11261598"/>
              <a:gd name="connsiteY3" fmla="*/ 128016 h 131826"/>
              <a:gd name="connsiteX4" fmla="*/ 0 w 11261598"/>
              <a:gd name="connsiteY4" fmla="*/ 131826 h 131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61598" h="131826">
                <a:moveTo>
                  <a:pt x="11261598" y="129540"/>
                </a:moveTo>
                <a:lnTo>
                  <a:pt x="10663809" y="129540"/>
                </a:lnTo>
                <a:lnTo>
                  <a:pt x="10536174" y="0"/>
                </a:lnTo>
                <a:lnTo>
                  <a:pt x="10408158" y="128016"/>
                </a:lnTo>
                <a:lnTo>
                  <a:pt x="0" y="131826"/>
                </a:lnTo>
              </a:path>
            </a:pathLst>
          </a:custGeom>
          <a:noFill/>
          <a:ln w="12700">
            <a:solidFill>
              <a:schemeClr val="tx2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rgbClr val="000000"/>
          </a:effectRef>
          <a:fontRef idx="minor">
            <a:schemeClr val="l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0551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44" userDrawn="1">
          <p15:clr>
            <a:srgbClr val="FBAE40"/>
          </p15:clr>
        </p15:guide>
        <p15:guide id="2" pos="3936" userDrawn="1">
          <p15:clr>
            <a:srgbClr val="FBAE40"/>
          </p15:clr>
        </p15:guide>
        <p15:guide id="3" orient="horz" pos="778" userDrawn="1">
          <p15:clr>
            <a:srgbClr val="FBAE40"/>
          </p15:clr>
        </p15:guide>
        <p15:guide id="6" orient="horz" pos="3859" userDrawn="1">
          <p15:clr>
            <a:srgbClr val="FBAE40"/>
          </p15:clr>
        </p15:guide>
        <p15:guide id="7" pos="288" userDrawn="1">
          <p15:clr>
            <a:srgbClr val="FBAE40"/>
          </p15:clr>
        </p15:guide>
        <p15:guide id="8" pos="7392" userDrawn="1">
          <p15:clr>
            <a:srgbClr val="FBAE40"/>
          </p15:clr>
        </p15:guide>
        <p15:guide id="9" orient="horz" pos="202" userDrawn="1">
          <p15:clr>
            <a:srgbClr val="FBAE40"/>
          </p15:clr>
        </p15:guide>
        <p15:guide id="10" orient="horz" pos="4118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Nexus">
            <a:extLst>
              <a:ext uri="{FF2B5EF4-FFF2-40B4-BE49-F238E27FC236}">
                <a16:creationId xmlns:a16="http://schemas.microsoft.com/office/drawing/2014/main" id="{B063B2FE-16BC-8547-BFC2-1C51891AC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1203635" y="288612"/>
            <a:ext cx="640080" cy="6400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235076"/>
            <a:ext cx="7418831" cy="1417320"/>
          </a:xfrm>
        </p:spPr>
        <p:txBody>
          <a:bodyPr anchor="b" anchorCtr="0"/>
          <a:lstStyle>
            <a:lvl1pPr>
              <a:defRPr sz="2800" spc="-20" baseline="0"/>
            </a:lvl1pPr>
          </a:lstStyle>
          <a:p>
            <a:r>
              <a:rPr lang="en-US" dirty="0"/>
              <a:t>[Section header title]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2834641"/>
            <a:ext cx="7418831" cy="3291523"/>
          </a:xfrm>
        </p:spPr>
        <p:txBody>
          <a:bodyPr>
            <a:noAutofit/>
          </a:bodyPr>
          <a:lstStyle>
            <a:lvl1pPr marL="0" indent="0">
              <a:spcBef>
                <a:spcPts val="900"/>
              </a:spcBef>
              <a:buNone/>
              <a:defRPr sz="1800">
                <a:solidFill>
                  <a:schemeClr val="tx1"/>
                </a:solidFill>
              </a:defRPr>
            </a:lvl1pPr>
            <a:lvl2pPr marL="173736" indent="-173736">
              <a:spcBef>
                <a:spcPts val="900"/>
              </a:spcBef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2pPr>
            <a:lvl3pPr marL="347472" indent="-173736">
              <a:spcBef>
                <a:spcPts val="3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</a:defRPr>
            </a:lvl3pPr>
            <a:lvl4pPr marL="512064" indent="-173736">
              <a:spcBef>
                <a:spcPts val="3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</a:defRPr>
            </a:lvl4pPr>
            <a:lvl5pPr marL="685800" indent="-173736">
              <a:spcBef>
                <a:spcPts val="3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</a:defRPr>
            </a:lvl5pPr>
            <a:lvl6pPr marL="859536" indent="-173736">
              <a:spcBef>
                <a:spcPts val="3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</a:defRPr>
            </a:lvl6pPr>
            <a:lvl7pPr marL="1024128" indent="-173736">
              <a:spcBef>
                <a:spcPts val="3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</a:defRPr>
            </a:lvl7pPr>
            <a:lvl8pPr marL="1197864" indent="-173736">
              <a:spcBef>
                <a:spcPts val="3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</a:defRPr>
            </a:lvl8pPr>
            <a:lvl9pPr marL="1371600" indent="-173736">
              <a:spcBef>
                <a:spcPts val="300"/>
              </a:spcBef>
              <a:buFont typeface="Arial" panose="020B0604020202020204" pitchFamily="34" charset="0"/>
              <a:buChar char="–"/>
              <a:defRPr sz="16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[Optional section description]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9" name="Footnotes">
            <a:extLst>
              <a:ext uri="{FF2B5EF4-FFF2-40B4-BE49-F238E27FC236}">
                <a16:creationId xmlns:a16="http://schemas.microsoft.com/office/drawing/2014/main" id="{4EC069BD-982E-8945-A8C0-52411391DEA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6217920"/>
            <a:ext cx="7418831" cy="228638"/>
          </a:xfrm>
        </p:spPr>
        <p:txBody>
          <a:bodyPr anchor="b" anchorCtr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2pPr>
            <a:lvl3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3pPr>
            <a:lvl4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4pPr>
            <a:lvl5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5pPr>
            <a:lvl6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6pPr>
            <a:lvl7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7pPr>
            <a:lvl8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8pPr>
            <a:lvl9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dirty="0"/>
              <a:t>[Footnotes/references if needed]</a:t>
            </a:r>
          </a:p>
        </p:txBody>
      </p:sp>
    </p:spTree>
    <p:extLst>
      <p:ext uri="{BB962C8B-B14F-4D97-AF65-F5344CB8AC3E}">
        <p14:creationId xmlns:p14="http://schemas.microsoft.com/office/powerpoint/2010/main" val="16706144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8" userDrawn="1">
          <p15:clr>
            <a:srgbClr val="FBAE40"/>
          </p15:clr>
        </p15:guide>
        <p15:guide id="3" orient="horz" pos="3859" userDrawn="1">
          <p15:clr>
            <a:srgbClr val="FBAE40"/>
          </p15:clr>
        </p15:guide>
        <p15:guide id="4" pos="4962" userDrawn="1">
          <p15:clr>
            <a:srgbClr val="FBAE40"/>
          </p15:clr>
        </p15:guide>
        <p15:guide id="5" orient="horz" pos="778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[Slide title]</a:t>
            </a:r>
          </a:p>
        </p:txBody>
      </p:sp>
      <p:pic>
        <p:nvPicPr>
          <p:cNvPr id="14" name="Nexus">
            <a:extLst>
              <a:ext uri="{FF2B5EF4-FFF2-40B4-BE49-F238E27FC236}">
                <a16:creationId xmlns:a16="http://schemas.microsoft.com/office/drawing/2014/main" id="{23D28130-398D-204F-9A16-0622AF43F7E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1203635" y="288612"/>
            <a:ext cx="640080" cy="640080"/>
          </a:xfrm>
          <a:prstGeom prst="rect">
            <a:avLst/>
          </a:prstGeom>
        </p:spPr>
      </p:pic>
      <p:sp>
        <p:nvSpPr>
          <p:cNvPr id="10" name="Footnotes">
            <a:extLst>
              <a:ext uri="{FF2B5EF4-FFF2-40B4-BE49-F238E27FC236}">
                <a16:creationId xmlns:a16="http://schemas.microsoft.com/office/drawing/2014/main" id="{BABA872A-AD0E-4145-8407-D52542A431BF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57201" y="6217920"/>
            <a:ext cx="11277600" cy="228638"/>
          </a:xfrm>
        </p:spPr>
        <p:txBody>
          <a:bodyPr anchor="b" anchorCtr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2pPr>
            <a:lvl3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3pPr>
            <a:lvl4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4pPr>
            <a:lvl5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5pPr>
            <a:lvl6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6pPr>
            <a:lvl7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7pPr>
            <a:lvl8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8pPr>
            <a:lvl9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dirty="0"/>
              <a:t>[Footnotes/references if needed]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1729E1A-CAD0-403B-854F-0441E03FF181}"/>
              </a:ext>
            </a:extLst>
          </p:cNvPr>
          <p:cNvSpPr/>
          <p:nvPr userDrawn="1"/>
        </p:nvSpPr>
        <p:spPr>
          <a:xfrm>
            <a:off x="470154" y="829818"/>
            <a:ext cx="11261598" cy="131826"/>
          </a:xfrm>
          <a:custGeom>
            <a:avLst/>
            <a:gdLst>
              <a:gd name="connsiteX0" fmla="*/ 8491728 w 8491728"/>
              <a:gd name="connsiteY0" fmla="*/ 121920 h 128016"/>
              <a:gd name="connsiteX1" fmla="*/ 7888224 w 8491728"/>
              <a:gd name="connsiteY1" fmla="*/ 121920 h 128016"/>
              <a:gd name="connsiteX2" fmla="*/ 7766304 w 8491728"/>
              <a:gd name="connsiteY2" fmla="*/ 0 h 128016"/>
              <a:gd name="connsiteX3" fmla="*/ 7638288 w 8491728"/>
              <a:gd name="connsiteY3" fmla="*/ 128016 h 128016"/>
              <a:gd name="connsiteX4" fmla="*/ 0 w 8491728"/>
              <a:gd name="connsiteY4" fmla="*/ 128016 h 128016"/>
              <a:gd name="connsiteX0" fmla="*/ 8491728 w 8491728"/>
              <a:gd name="connsiteY0" fmla="*/ 121920 h 129540"/>
              <a:gd name="connsiteX1" fmla="*/ 7893939 w 8491728"/>
              <a:gd name="connsiteY1" fmla="*/ 129540 h 129540"/>
              <a:gd name="connsiteX2" fmla="*/ 7766304 w 8491728"/>
              <a:gd name="connsiteY2" fmla="*/ 0 h 129540"/>
              <a:gd name="connsiteX3" fmla="*/ 7638288 w 8491728"/>
              <a:gd name="connsiteY3" fmla="*/ 128016 h 129540"/>
              <a:gd name="connsiteX4" fmla="*/ 0 w 8491728"/>
              <a:gd name="connsiteY4" fmla="*/ 128016 h 129540"/>
              <a:gd name="connsiteX0" fmla="*/ 8491728 w 8491728"/>
              <a:gd name="connsiteY0" fmla="*/ 133350 h 133350"/>
              <a:gd name="connsiteX1" fmla="*/ 7893939 w 8491728"/>
              <a:gd name="connsiteY1" fmla="*/ 129540 h 133350"/>
              <a:gd name="connsiteX2" fmla="*/ 7766304 w 8491728"/>
              <a:gd name="connsiteY2" fmla="*/ 0 h 133350"/>
              <a:gd name="connsiteX3" fmla="*/ 7638288 w 8491728"/>
              <a:gd name="connsiteY3" fmla="*/ 128016 h 133350"/>
              <a:gd name="connsiteX4" fmla="*/ 0 w 8491728"/>
              <a:gd name="connsiteY4" fmla="*/ 128016 h 133350"/>
              <a:gd name="connsiteX0" fmla="*/ 8489823 w 8489823"/>
              <a:gd name="connsiteY0" fmla="*/ 127635 h 129540"/>
              <a:gd name="connsiteX1" fmla="*/ 7893939 w 8489823"/>
              <a:gd name="connsiteY1" fmla="*/ 129540 h 129540"/>
              <a:gd name="connsiteX2" fmla="*/ 7766304 w 8489823"/>
              <a:gd name="connsiteY2" fmla="*/ 0 h 129540"/>
              <a:gd name="connsiteX3" fmla="*/ 7638288 w 8489823"/>
              <a:gd name="connsiteY3" fmla="*/ 128016 h 129540"/>
              <a:gd name="connsiteX4" fmla="*/ 0 w 8489823"/>
              <a:gd name="connsiteY4" fmla="*/ 128016 h 129540"/>
              <a:gd name="connsiteX0" fmla="*/ 8487918 w 8487918"/>
              <a:gd name="connsiteY0" fmla="*/ 131445 h 131445"/>
              <a:gd name="connsiteX1" fmla="*/ 7893939 w 8487918"/>
              <a:gd name="connsiteY1" fmla="*/ 129540 h 131445"/>
              <a:gd name="connsiteX2" fmla="*/ 7766304 w 8487918"/>
              <a:gd name="connsiteY2" fmla="*/ 0 h 131445"/>
              <a:gd name="connsiteX3" fmla="*/ 7638288 w 8487918"/>
              <a:gd name="connsiteY3" fmla="*/ 128016 h 131445"/>
              <a:gd name="connsiteX4" fmla="*/ 0 w 8487918"/>
              <a:gd name="connsiteY4" fmla="*/ 128016 h 131445"/>
              <a:gd name="connsiteX0" fmla="*/ 8487918 w 8487918"/>
              <a:gd name="connsiteY0" fmla="*/ 127635 h 129540"/>
              <a:gd name="connsiteX1" fmla="*/ 7893939 w 8487918"/>
              <a:gd name="connsiteY1" fmla="*/ 129540 h 129540"/>
              <a:gd name="connsiteX2" fmla="*/ 7766304 w 8487918"/>
              <a:gd name="connsiteY2" fmla="*/ 0 h 129540"/>
              <a:gd name="connsiteX3" fmla="*/ 7638288 w 8487918"/>
              <a:gd name="connsiteY3" fmla="*/ 128016 h 129540"/>
              <a:gd name="connsiteX4" fmla="*/ 0 w 8487918"/>
              <a:gd name="connsiteY4" fmla="*/ 128016 h 129540"/>
              <a:gd name="connsiteX0" fmla="*/ 8487918 w 8487918"/>
              <a:gd name="connsiteY0" fmla="*/ 131445 h 131445"/>
              <a:gd name="connsiteX1" fmla="*/ 7893939 w 8487918"/>
              <a:gd name="connsiteY1" fmla="*/ 129540 h 131445"/>
              <a:gd name="connsiteX2" fmla="*/ 7766304 w 8487918"/>
              <a:gd name="connsiteY2" fmla="*/ 0 h 131445"/>
              <a:gd name="connsiteX3" fmla="*/ 7638288 w 8487918"/>
              <a:gd name="connsiteY3" fmla="*/ 128016 h 131445"/>
              <a:gd name="connsiteX4" fmla="*/ 0 w 8487918"/>
              <a:gd name="connsiteY4" fmla="*/ 128016 h 131445"/>
              <a:gd name="connsiteX0" fmla="*/ 8487918 w 8487918"/>
              <a:gd name="connsiteY0" fmla="*/ 125730 h 129540"/>
              <a:gd name="connsiteX1" fmla="*/ 7893939 w 8487918"/>
              <a:gd name="connsiteY1" fmla="*/ 129540 h 129540"/>
              <a:gd name="connsiteX2" fmla="*/ 7766304 w 8487918"/>
              <a:gd name="connsiteY2" fmla="*/ 0 h 129540"/>
              <a:gd name="connsiteX3" fmla="*/ 7638288 w 8487918"/>
              <a:gd name="connsiteY3" fmla="*/ 128016 h 129540"/>
              <a:gd name="connsiteX4" fmla="*/ 0 w 8487918"/>
              <a:gd name="connsiteY4" fmla="*/ 128016 h 129540"/>
              <a:gd name="connsiteX0" fmla="*/ 8487918 w 8487918"/>
              <a:gd name="connsiteY0" fmla="*/ 127635 h 129540"/>
              <a:gd name="connsiteX1" fmla="*/ 7893939 w 8487918"/>
              <a:gd name="connsiteY1" fmla="*/ 129540 h 129540"/>
              <a:gd name="connsiteX2" fmla="*/ 7766304 w 8487918"/>
              <a:gd name="connsiteY2" fmla="*/ 0 h 129540"/>
              <a:gd name="connsiteX3" fmla="*/ 7638288 w 8487918"/>
              <a:gd name="connsiteY3" fmla="*/ 128016 h 129540"/>
              <a:gd name="connsiteX4" fmla="*/ 0 w 8487918"/>
              <a:gd name="connsiteY4" fmla="*/ 128016 h 129540"/>
              <a:gd name="connsiteX0" fmla="*/ 8486013 w 8486013"/>
              <a:gd name="connsiteY0" fmla="*/ 127635 h 129540"/>
              <a:gd name="connsiteX1" fmla="*/ 7893939 w 8486013"/>
              <a:gd name="connsiteY1" fmla="*/ 129540 h 129540"/>
              <a:gd name="connsiteX2" fmla="*/ 7766304 w 8486013"/>
              <a:gd name="connsiteY2" fmla="*/ 0 h 129540"/>
              <a:gd name="connsiteX3" fmla="*/ 7638288 w 8486013"/>
              <a:gd name="connsiteY3" fmla="*/ 128016 h 129540"/>
              <a:gd name="connsiteX4" fmla="*/ 0 w 8486013"/>
              <a:gd name="connsiteY4" fmla="*/ 128016 h 129540"/>
              <a:gd name="connsiteX0" fmla="*/ 8493633 w 8493633"/>
              <a:gd name="connsiteY0" fmla="*/ 127635 h 129540"/>
              <a:gd name="connsiteX1" fmla="*/ 7893939 w 8493633"/>
              <a:gd name="connsiteY1" fmla="*/ 129540 h 129540"/>
              <a:gd name="connsiteX2" fmla="*/ 7766304 w 8493633"/>
              <a:gd name="connsiteY2" fmla="*/ 0 h 129540"/>
              <a:gd name="connsiteX3" fmla="*/ 7638288 w 8493633"/>
              <a:gd name="connsiteY3" fmla="*/ 128016 h 129540"/>
              <a:gd name="connsiteX4" fmla="*/ 0 w 8493633"/>
              <a:gd name="connsiteY4" fmla="*/ 128016 h 129540"/>
              <a:gd name="connsiteX0" fmla="*/ 8493633 w 8493633"/>
              <a:gd name="connsiteY0" fmla="*/ 133350 h 133350"/>
              <a:gd name="connsiteX1" fmla="*/ 7893939 w 8493633"/>
              <a:gd name="connsiteY1" fmla="*/ 129540 h 133350"/>
              <a:gd name="connsiteX2" fmla="*/ 7766304 w 8493633"/>
              <a:gd name="connsiteY2" fmla="*/ 0 h 133350"/>
              <a:gd name="connsiteX3" fmla="*/ 7638288 w 8493633"/>
              <a:gd name="connsiteY3" fmla="*/ 128016 h 133350"/>
              <a:gd name="connsiteX4" fmla="*/ 0 w 8493633"/>
              <a:gd name="connsiteY4" fmla="*/ 128016 h 133350"/>
              <a:gd name="connsiteX0" fmla="*/ 8487918 w 8487918"/>
              <a:gd name="connsiteY0" fmla="*/ 93345 h 129540"/>
              <a:gd name="connsiteX1" fmla="*/ 7893939 w 8487918"/>
              <a:gd name="connsiteY1" fmla="*/ 129540 h 129540"/>
              <a:gd name="connsiteX2" fmla="*/ 7766304 w 8487918"/>
              <a:gd name="connsiteY2" fmla="*/ 0 h 129540"/>
              <a:gd name="connsiteX3" fmla="*/ 7638288 w 8487918"/>
              <a:gd name="connsiteY3" fmla="*/ 128016 h 129540"/>
              <a:gd name="connsiteX4" fmla="*/ 0 w 8487918"/>
              <a:gd name="connsiteY4" fmla="*/ 128016 h 129540"/>
              <a:gd name="connsiteX0" fmla="*/ 8491728 w 8491728"/>
              <a:gd name="connsiteY0" fmla="*/ 129540 h 129540"/>
              <a:gd name="connsiteX1" fmla="*/ 7893939 w 8491728"/>
              <a:gd name="connsiteY1" fmla="*/ 129540 h 129540"/>
              <a:gd name="connsiteX2" fmla="*/ 7766304 w 8491728"/>
              <a:gd name="connsiteY2" fmla="*/ 0 h 129540"/>
              <a:gd name="connsiteX3" fmla="*/ 7638288 w 8491728"/>
              <a:gd name="connsiteY3" fmla="*/ 128016 h 129540"/>
              <a:gd name="connsiteX4" fmla="*/ 0 w 8491728"/>
              <a:gd name="connsiteY4" fmla="*/ 128016 h 129540"/>
              <a:gd name="connsiteX0" fmla="*/ 11261598 w 11261598"/>
              <a:gd name="connsiteY0" fmla="*/ 129540 h 131826"/>
              <a:gd name="connsiteX1" fmla="*/ 10663809 w 11261598"/>
              <a:gd name="connsiteY1" fmla="*/ 129540 h 131826"/>
              <a:gd name="connsiteX2" fmla="*/ 10536174 w 11261598"/>
              <a:gd name="connsiteY2" fmla="*/ 0 h 131826"/>
              <a:gd name="connsiteX3" fmla="*/ 10408158 w 11261598"/>
              <a:gd name="connsiteY3" fmla="*/ 128016 h 131826"/>
              <a:gd name="connsiteX4" fmla="*/ 0 w 11261598"/>
              <a:gd name="connsiteY4" fmla="*/ 131826 h 131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61598" h="131826">
                <a:moveTo>
                  <a:pt x="11261598" y="129540"/>
                </a:moveTo>
                <a:lnTo>
                  <a:pt x="10663809" y="129540"/>
                </a:lnTo>
                <a:lnTo>
                  <a:pt x="10536174" y="0"/>
                </a:lnTo>
                <a:lnTo>
                  <a:pt x="10408158" y="128016"/>
                </a:lnTo>
                <a:lnTo>
                  <a:pt x="0" y="131826"/>
                </a:lnTo>
              </a:path>
            </a:pathLst>
          </a:custGeom>
          <a:noFill/>
          <a:ln w="12700">
            <a:solidFill>
              <a:schemeClr val="tx2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rgbClr val="000000"/>
          </a:effectRef>
          <a:fontRef idx="minor">
            <a:schemeClr val="l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8783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8" userDrawn="1">
          <p15:clr>
            <a:srgbClr val="FBAE40"/>
          </p15:clr>
        </p15:guide>
        <p15:guide id="3" orient="horz" pos="3859" userDrawn="1">
          <p15:clr>
            <a:srgbClr val="FBAE40"/>
          </p15:clr>
        </p15:guide>
        <p15:guide id="4" pos="288" userDrawn="1">
          <p15:clr>
            <a:srgbClr val="FBAE40"/>
          </p15:clr>
        </p15:guide>
        <p15:guide id="5" pos="7392" userDrawn="1">
          <p15:clr>
            <a:srgbClr val="FBAE40"/>
          </p15:clr>
        </p15:guide>
        <p15:guide id="6" orient="horz" pos="202" userDrawn="1">
          <p15:clr>
            <a:srgbClr val="FBAE40"/>
          </p15:clr>
        </p15:guide>
        <p15:guide id="7" orient="horz" pos="4118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notes">
            <a:extLst>
              <a:ext uri="{FF2B5EF4-FFF2-40B4-BE49-F238E27FC236}">
                <a16:creationId xmlns:a16="http://schemas.microsoft.com/office/drawing/2014/main" id="{B7090F6C-19A1-D04B-8FB2-ACE685A2D3B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7201" y="6217920"/>
            <a:ext cx="11277600" cy="228638"/>
          </a:xfrm>
        </p:spPr>
        <p:txBody>
          <a:bodyPr anchor="b" anchorCtr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2pPr>
            <a:lvl3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3pPr>
            <a:lvl4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4pPr>
            <a:lvl5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5pPr>
            <a:lvl6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6pPr>
            <a:lvl7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7pPr>
            <a:lvl8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8pPr>
            <a:lvl9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dirty="0"/>
              <a:t>[Footnotes/references if needed]</a:t>
            </a:r>
          </a:p>
        </p:txBody>
      </p:sp>
    </p:spTree>
    <p:extLst>
      <p:ext uri="{BB962C8B-B14F-4D97-AF65-F5344CB8AC3E}">
        <p14:creationId xmlns:p14="http://schemas.microsoft.com/office/powerpoint/2010/main" val="1031324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8" userDrawn="1">
          <p15:clr>
            <a:srgbClr val="FBAE40"/>
          </p15:clr>
        </p15:guide>
        <p15:guide id="3" orient="horz" pos="3859" userDrawn="1">
          <p15:clr>
            <a:srgbClr val="FBAE40"/>
          </p15:clr>
        </p15:guide>
        <p15:guide id="4" pos="288" userDrawn="1">
          <p15:clr>
            <a:srgbClr val="FBAE40"/>
          </p15:clr>
        </p15:guide>
        <p15:guide id="5" pos="7392" userDrawn="1">
          <p15:clr>
            <a:srgbClr val="FBAE40"/>
          </p15:clr>
        </p15:guide>
        <p15:guide id="6" orient="horz" pos="202" userDrawn="1">
          <p15:clr>
            <a:srgbClr val="FBAE40"/>
          </p15:clr>
        </p15:guide>
        <p15:guide id="7" orient="horz" pos="4118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T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Picture">
            <a:extLst>
              <a:ext uri="{FF2B5EF4-FFF2-40B4-BE49-F238E27FC236}">
                <a16:creationId xmlns:a16="http://schemas.microsoft.com/office/drawing/2014/main" id="{0E25DE3D-1ED2-4149-B665-3550F17281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rgbClr val="000000"/>
          </a:effectRef>
          <a:fontRef idx="minor">
            <a:schemeClr val="lt1"/>
          </a:fontRef>
        </p:style>
        <p:txBody>
          <a:bodyPr tIns="91440" bIns="3200400" rtlCol="0" anchor="ctr"/>
          <a:lstStyle/>
          <a:p>
            <a:pPr algn="ctr">
              <a:lnSpc>
                <a:spcPct val="100000"/>
              </a:lnSpc>
            </a:pPr>
            <a:r>
              <a:rPr lang="en-US" sz="1000" dirty="0">
                <a:solidFill>
                  <a:schemeClr val="tx1"/>
                </a:solidFill>
              </a:rPr>
              <a:t>PLACEHOLDER</a:t>
            </a: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1000" dirty="0">
                <a:solidFill>
                  <a:schemeClr val="tx1"/>
                </a:solidFill>
              </a:rPr>
              <a:t>PICTURE</a:t>
            </a:r>
          </a:p>
        </p:txBody>
      </p:sp>
      <p:sp>
        <p:nvSpPr>
          <p:cNvPr id="8" name="Tab">
            <a:extLst>
              <a:ext uri="{FF2B5EF4-FFF2-40B4-BE49-F238E27FC236}">
                <a16:creationId xmlns:a16="http://schemas.microsoft.com/office/drawing/2014/main" id="{67BEBFB7-DC4D-45B7-BFC8-8DCC96A3A7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 bwMode="gray">
          <a:xfrm>
            <a:off x="228601" y="2879566"/>
            <a:ext cx="5867399" cy="3749039"/>
          </a:xfrm>
          <a:custGeom>
            <a:avLst/>
            <a:gdLst>
              <a:gd name="T0" fmla="*/ 0 w 6159"/>
              <a:gd name="T1" fmla="*/ 0 h 3935"/>
              <a:gd name="T2" fmla="*/ 0 w 6159"/>
              <a:gd name="T3" fmla="*/ 0 h 3935"/>
              <a:gd name="T4" fmla="*/ 0 w 6159"/>
              <a:gd name="T5" fmla="*/ 3935 h 3935"/>
              <a:gd name="T6" fmla="*/ 6159 w 6159"/>
              <a:gd name="T7" fmla="*/ 3935 h 3935"/>
              <a:gd name="T8" fmla="*/ 6159 w 6159"/>
              <a:gd name="T9" fmla="*/ 575 h 3935"/>
              <a:gd name="T10" fmla="*/ 2279 w 6159"/>
              <a:gd name="T11" fmla="*/ 575 h 3935"/>
              <a:gd name="T12" fmla="*/ 2279 w 6159"/>
              <a:gd name="T13" fmla="*/ 0 h 3935"/>
              <a:gd name="T14" fmla="*/ 0 w 6159"/>
              <a:gd name="T15" fmla="*/ 0 h 39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159" h="3935">
                <a:moveTo>
                  <a:pt x="0" y="0"/>
                </a:moveTo>
                <a:lnTo>
                  <a:pt x="0" y="0"/>
                </a:lnTo>
                <a:lnTo>
                  <a:pt x="0" y="3935"/>
                </a:lnTo>
                <a:lnTo>
                  <a:pt x="6159" y="3935"/>
                </a:lnTo>
                <a:lnTo>
                  <a:pt x="6159" y="575"/>
                </a:lnTo>
                <a:lnTo>
                  <a:pt x="2279" y="575"/>
                </a:lnTo>
                <a:lnTo>
                  <a:pt x="227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10" name="L3Harris" descr="L3Harris">
            <a:extLst>
              <a:ext uri="{FF2B5EF4-FFF2-40B4-BE49-F238E27FC236}">
                <a16:creationId xmlns:a16="http://schemas.microsoft.com/office/drawing/2014/main" id="{92F2AA8C-9CDD-314B-9204-1A4219B1ED7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367031" y="2973704"/>
            <a:ext cx="1892807" cy="5495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3748363"/>
            <a:ext cx="5413248" cy="1189391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2400" u="sng" cap="all" spc="0" baseline="0">
                <a:uFill>
                  <a:solidFill>
                    <a:schemeClr val="tx2"/>
                  </a:solidFill>
                </a:uFill>
              </a:defRPr>
            </a:lvl1pPr>
          </a:lstStyle>
          <a:p>
            <a:r>
              <a:rPr lang="en-US" dirty="0"/>
              <a:t>[PRESENTATION TITLE]</a:t>
            </a:r>
          </a:p>
        </p:txBody>
      </p:sp>
      <p:cxnSp>
        <p:nvCxnSpPr>
          <p:cNvPr id="22" name="Line">
            <a:extLst>
              <a:ext uri="{FF2B5EF4-FFF2-40B4-BE49-F238E27FC236}">
                <a16:creationId xmlns:a16="http://schemas.microsoft.com/office/drawing/2014/main" id="{C8B36AE3-5825-0C49-9DF7-6B4F9BC2B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57200" y="5166360"/>
            <a:ext cx="5413248" cy="0"/>
          </a:xfrm>
          <a:prstGeom prst="line">
            <a:avLst/>
          </a:prstGeom>
          <a:ln w="3175">
            <a:solidFill>
              <a:srgbClr val="1724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BB78CC0-912E-DF47-B0F7-EA50C61D86E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5303520"/>
            <a:ext cx="5413248" cy="274310"/>
          </a:xfrm>
          <a:noFill/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1200" b="1"/>
            </a:lvl1pPr>
            <a:lvl2pPr marL="0" indent="0">
              <a:spcBef>
                <a:spcPts val="0"/>
              </a:spcBef>
              <a:buFontTx/>
              <a:buNone/>
              <a:defRPr sz="1200" b="1"/>
            </a:lvl2pPr>
            <a:lvl3pPr marL="0" indent="0">
              <a:spcBef>
                <a:spcPts val="0"/>
              </a:spcBef>
              <a:buFontTx/>
              <a:buNone/>
              <a:defRPr sz="1200" b="1"/>
            </a:lvl3pPr>
            <a:lvl4pPr marL="0" indent="0">
              <a:spcBef>
                <a:spcPts val="0"/>
              </a:spcBef>
              <a:buFontTx/>
              <a:buNone/>
              <a:defRPr sz="1200" b="1"/>
            </a:lvl4pPr>
            <a:lvl5pPr marL="0" indent="0">
              <a:spcBef>
                <a:spcPts val="0"/>
              </a:spcBef>
              <a:buFontTx/>
              <a:buNone/>
              <a:defRPr sz="1200" b="1"/>
            </a:lvl5pPr>
            <a:lvl6pPr marL="0" indent="0">
              <a:spcBef>
                <a:spcPts val="0"/>
              </a:spcBef>
              <a:buFontTx/>
              <a:buNone/>
              <a:defRPr sz="1200" b="1"/>
            </a:lvl6pPr>
            <a:lvl7pPr marL="0" indent="0">
              <a:spcBef>
                <a:spcPts val="0"/>
              </a:spcBef>
              <a:buFontTx/>
              <a:buNone/>
              <a:defRPr sz="1200" b="1"/>
            </a:lvl7pPr>
            <a:lvl8pPr marL="0" indent="0">
              <a:spcBef>
                <a:spcPts val="0"/>
              </a:spcBef>
              <a:buFontTx/>
              <a:buNone/>
              <a:defRPr sz="1200" b="1"/>
            </a:lvl8pPr>
            <a:lvl9pPr marL="0" indent="0">
              <a:spcBef>
                <a:spcPts val="0"/>
              </a:spcBef>
              <a:buFontTx/>
              <a:buNone/>
              <a:defRPr sz="1200" b="1"/>
            </a:lvl9pPr>
          </a:lstStyle>
          <a:p>
            <a:pPr lvl="0"/>
            <a:r>
              <a:rPr lang="en-US" dirty="0"/>
              <a:t>[Month 00, 0000]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ABA091C-0833-1E47-B8DB-6AC39E7E3B3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199" y="5715000"/>
            <a:ext cx="5407153" cy="685800"/>
          </a:xfrm>
          <a:noFill/>
        </p:spPr>
        <p:txBody>
          <a:bodyPr>
            <a:normAutofit/>
          </a:bodyPr>
          <a:lstStyle>
            <a:lvl1pPr marL="0" indent="0">
              <a:spcBef>
                <a:spcPts val="300"/>
              </a:spcBef>
              <a:buFontTx/>
              <a:buNone/>
              <a:defRPr sz="1200" b="1"/>
            </a:lvl1pPr>
            <a:lvl2pPr marL="0" indent="0">
              <a:spcBef>
                <a:spcPts val="300"/>
              </a:spcBef>
              <a:buFontTx/>
              <a:buNone/>
              <a:defRPr sz="1200" b="0"/>
            </a:lvl2pPr>
            <a:lvl3pPr marL="0" indent="0">
              <a:spcBef>
                <a:spcPts val="300"/>
              </a:spcBef>
              <a:buFontTx/>
              <a:buNone/>
              <a:defRPr sz="1200" b="0"/>
            </a:lvl3pPr>
            <a:lvl4pPr marL="0" indent="0">
              <a:spcBef>
                <a:spcPts val="300"/>
              </a:spcBef>
              <a:buFontTx/>
              <a:buNone/>
              <a:defRPr sz="1200" b="0"/>
            </a:lvl4pPr>
            <a:lvl5pPr marL="0" indent="0">
              <a:spcBef>
                <a:spcPts val="300"/>
              </a:spcBef>
              <a:buFontTx/>
              <a:buNone/>
              <a:defRPr sz="1200" b="0"/>
            </a:lvl5pPr>
            <a:lvl6pPr marL="0" indent="0">
              <a:spcBef>
                <a:spcPts val="300"/>
              </a:spcBef>
              <a:buFontTx/>
              <a:buNone/>
              <a:defRPr sz="1200" b="0"/>
            </a:lvl6pPr>
            <a:lvl7pPr marL="0" indent="0">
              <a:spcBef>
                <a:spcPts val="300"/>
              </a:spcBef>
              <a:buFontTx/>
              <a:buNone/>
              <a:defRPr sz="1200" b="0"/>
            </a:lvl7pPr>
            <a:lvl8pPr marL="0" indent="0">
              <a:spcBef>
                <a:spcPts val="300"/>
              </a:spcBef>
              <a:buFontTx/>
              <a:buNone/>
              <a:defRPr sz="1200" b="0"/>
            </a:lvl8pPr>
            <a:lvl9pPr marL="0" indent="0">
              <a:spcBef>
                <a:spcPts val="300"/>
              </a:spcBef>
              <a:buFontTx/>
              <a:buNone/>
              <a:defRPr sz="1200" b="0"/>
            </a:lvl9pPr>
          </a:lstStyle>
          <a:p>
            <a:pPr lvl="0"/>
            <a:r>
              <a:rPr lang="en-US" dirty="0"/>
              <a:t>[PRESENTER NAME] | [Presenter Title]</a:t>
            </a:r>
          </a:p>
        </p:txBody>
      </p:sp>
      <p:sp>
        <p:nvSpPr>
          <p:cNvPr id="11" name="Text Box 11">
            <a:extLst>
              <a:ext uri="{FF2B5EF4-FFF2-40B4-BE49-F238E27FC236}">
                <a16:creationId xmlns:a16="http://schemas.microsoft.com/office/drawing/2014/main" id="{C32A46F9-7642-47AA-9BF3-23BEB2EB6D1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192655" y="5412888"/>
            <a:ext cx="3542143" cy="1215717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1000" b="1" dirty="0">
                <a:solidFill>
                  <a:schemeClr val="tx2"/>
                </a:solidFill>
              </a:rPr>
              <a:t>EXPORT CONTROLLED – EAR</a:t>
            </a:r>
          </a:p>
          <a:p>
            <a:pPr algn="ctr">
              <a:spcBef>
                <a:spcPts val="0"/>
              </a:spcBef>
            </a:pPr>
            <a:r>
              <a:rPr lang="en-US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THESE ITEM(S) / TECHNICAL DATA CONTAIN INFORMATION SUBJECT TO U.S. GOVERNMENT EXPORT CONTROL IN ACCORDANCE WITH THE EXPORT ADMINISTRATION REGULATIONS (EAR), 15 CFR PARTS 730-774.  EXPORT OF THIS DATA TO ANY FOREIGN COUNTRY OR DISCLOSURE OF THIS DATA TO ANY NON-US PERSON MAY BE A VIOLATION OF FEDERAL LAW.</a:t>
            </a:r>
          </a:p>
        </p:txBody>
      </p:sp>
      <p:sp>
        <p:nvSpPr>
          <p:cNvPr id="13" name="Text Box 11">
            <a:extLst>
              <a:ext uri="{FF2B5EF4-FFF2-40B4-BE49-F238E27FC236}">
                <a16:creationId xmlns:a16="http://schemas.microsoft.com/office/drawing/2014/main" id="{216407F5-CAFF-49C6-ADF9-CDBE63E45A4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192655" y="4994899"/>
            <a:ext cx="3542143" cy="338554"/>
          </a:xfrm>
          <a:prstGeom prst="rect">
            <a:avLst/>
          </a:prstGeom>
          <a:solidFill>
            <a:schemeClr val="bg1"/>
          </a:solidFill>
          <a:ln w="19050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Use of U.S. DoD visual information does not imply or constitute DoD endorsement.</a:t>
            </a:r>
          </a:p>
        </p:txBody>
      </p:sp>
    </p:spTree>
    <p:extLst>
      <p:ext uri="{BB962C8B-B14F-4D97-AF65-F5344CB8AC3E}">
        <p14:creationId xmlns:p14="http://schemas.microsoft.com/office/powerpoint/2010/main" val="2182793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" userDrawn="1">
          <p15:clr>
            <a:srgbClr val="FBAE40"/>
          </p15:clr>
        </p15:guide>
        <p15:guide id="3" pos="7392" userDrawn="1">
          <p15:clr>
            <a:srgbClr val="FBAE40"/>
          </p15:clr>
        </p15:guide>
        <p15:guide id="4" orient="horz" pos="3744" userDrawn="1">
          <p15:clr>
            <a:srgbClr val="FBAE40"/>
          </p15:clr>
        </p15:guide>
        <p15:guide id="6" orient="horz" pos="4118" userDrawn="1">
          <p15:clr>
            <a:srgbClr val="FBAE40"/>
          </p15:clr>
        </p15:guide>
        <p15:guide id="9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22AE9-2CA0-45CA-9FBA-0FDF11700D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[Slide title]</a:t>
            </a:r>
          </a:p>
        </p:txBody>
      </p:sp>
      <p:pic>
        <p:nvPicPr>
          <p:cNvPr id="15" name="Nexus">
            <a:extLst>
              <a:ext uri="{FF2B5EF4-FFF2-40B4-BE49-F238E27FC236}">
                <a16:creationId xmlns:a16="http://schemas.microsoft.com/office/drawing/2014/main" id="{52204DDE-1CFF-4147-9C4B-3B789029E6B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1203635" y="288612"/>
            <a:ext cx="640080" cy="64008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57200" y="1235076"/>
            <a:ext cx="11274552" cy="4891087"/>
          </a:xfrm>
        </p:spPr>
        <p:txBody>
          <a:bodyPr numCol="2">
            <a:normAutofit/>
          </a:bodyPr>
          <a:lstStyle>
            <a:lvl1pPr marL="0" indent="0">
              <a:spcBef>
                <a:spcPts val="1200"/>
              </a:spcBef>
              <a:buFontTx/>
              <a:buNone/>
              <a:tabLst>
                <a:tab pos="5483225" algn="r"/>
              </a:tabLst>
              <a:defRPr sz="1600" b="1"/>
            </a:lvl1pPr>
            <a:lvl2pPr marL="0" indent="0">
              <a:spcBef>
                <a:spcPts val="300"/>
              </a:spcBef>
              <a:buFontTx/>
              <a:buNone/>
              <a:tabLst>
                <a:tab pos="5483225" algn="r"/>
              </a:tabLst>
              <a:defRPr sz="1600"/>
            </a:lvl2pPr>
            <a:lvl3pPr marL="0" indent="0">
              <a:spcBef>
                <a:spcPts val="300"/>
              </a:spcBef>
              <a:buFontTx/>
              <a:buNone/>
              <a:tabLst>
                <a:tab pos="5483225" algn="r"/>
              </a:tabLst>
              <a:defRPr sz="1600"/>
            </a:lvl3pPr>
            <a:lvl4pPr marL="0" indent="0">
              <a:spcBef>
                <a:spcPts val="300"/>
              </a:spcBef>
              <a:buFontTx/>
              <a:buNone/>
              <a:tabLst>
                <a:tab pos="5483225" algn="r"/>
              </a:tabLst>
              <a:defRPr sz="1600"/>
            </a:lvl4pPr>
            <a:lvl5pPr marL="0" indent="0">
              <a:spcBef>
                <a:spcPts val="300"/>
              </a:spcBef>
              <a:buFontTx/>
              <a:buNone/>
              <a:tabLst>
                <a:tab pos="5483225" algn="r"/>
              </a:tabLst>
              <a:defRPr sz="1600"/>
            </a:lvl5pPr>
            <a:lvl6pPr marL="0" indent="0">
              <a:spcBef>
                <a:spcPts val="300"/>
              </a:spcBef>
              <a:buFontTx/>
              <a:buNone/>
              <a:tabLst>
                <a:tab pos="5483225" algn="r"/>
              </a:tabLst>
              <a:defRPr sz="1600"/>
            </a:lvl6pPr>
            <a:lvl7pPr marL="0" indent="0">
              <a:spcBef>
                <a:spcPts val="300"/>
              </a:spcBef>
              <a:buFontTx/>
              <a:buNone/>
              <a:tabLst>
                <a:tab pos="5483225" algn="r"/>
              </a:tabLst>
              <a:defRPr sz="1600"/>
            </a:lvl7pPr>
            <a:lvl8pPr marL="0" indent="0">
              <a:spcBef>
                <a:spcPts val="300"/>
              </a:spcBef>
              <a:buFontTx/>
              <a:buNone/>
              <a:tabLst>
                <a:tab pos="5483225" algn="r"/>
              </a:tabLst>
              <a:defRPr sz="1600"/>
            </a:lvl8pPr>
            <a:lvl9pPr marL="0" indent="0">
              <a:spcBef>
                <a:spcPts val="300"/>
              </a:spcBef>
              <a:buFontTx/>
              <a:buNone/>
              <a:tabLst>
                <a:tab pos="5483225" algn="r"/>
              </a:tabLst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95AB5E7-9A7E-4D97-9B35-1CB9BAFBFB3C}"/>
              </a:ext>
            </a:extLst>
          </p:cNvPr>
          <p:cNvSpPr/>
          <p:nvPr userDrawn="1"/>
        </p:nvSpPr>
        <p:spPr>
          <a:xfrm>
            <a:off x="470154" y="829818"/>
            <a:ext cx="11261598" cy="131826"/>
          </a:xfrm>
          <a:custGeom>
            <a:avLst/>
            <a:gdLst>
              <a:gd name="connsiteX0" fmla="*/ 8491728 w 8491728"/>
              <a:gd name="connsiteY0" fmla="*/ 121920 h 128016"/>
              <a:gd name="connsiteX1" fmla="*/ 7888224 w 8491728"/>
              <a:gd name="connsiteY1" fmla="*/ 121920 h 128016"/>
              <a:gd name="connsiteX2" fmla="*/ 7766304 w 8491728"/>
              <a:gd name="connsiteY2" fmla="*/ 0 h 128016"/>
              <a:gd name="connsiteX3" fmla="*/ 7638288 w 8491728"/>
              <a:gd name="connsiteY3" fmla="*/ 128016 h 128016"/>
              <a:gd name="connsiteX4" fmla="*/ 0 w 8491728"/>
              <a:gd name="connsiteY4" fmla="*/ 128016 h 128016"/>
              <a:gd name="connsiteX0" fmla="*/ 8491728 w 8491728"/>
              <a:gd name="connsiteY0" fmla="*/ 121920 h 129540"/>
              <a:gd name="connsiteX1" fmla="*/ 7893939 w 8491728"/>
              <a:gd name="connsiteY1" fmla="*/ 129540 h 129540"/>
              <a:gd name="connsiteX2" fmla="*/ 7766304 w 8491728"/>
              <a:gd name="connsiteY2" fmla="*/ 0 h 129540"/>
              <a:gd name="connsiteX3" fmla="*/ 7638288 w 8491728"/>
              <a:gd name="connsiteY3" fmla="*/ 128016 h 129540"/>
              <a:gd name="connsiteX4" fmla="*/ 0 w 8491728"/>
              <a:gd name="connsiteY4" fmla="*/ 128016 h 129540"/>
              <a:gd name="connsiteX0" fmla="*/ 8491728 w 8491728"/>
              <a:gd name="connsiteY0" fmla="*/ 133350 h 133350"/>
              <a:gd name="connsiteX1" fmla="*/ 7893939 w 8491728"/>
              <a:gd name="connsiteY1" fmla="*/ 129540 h 133350"/>
              <a:gd name="connsiteX2" fmla="*/ 7766304 w 8491728"/>
              <a:gd name="connsiteY2" fmla="*/ 0 h 133350"/>
              <a:gd name="connsiteX3" fmla="*/ 7638288 w 8491728"/>
              <a:gd name="connsiteY3" fmla="*/ 128016 h 133350"/>
              <a:gd name="connsiteX4" fmla="*/ 0 w 8491728"/>
              <a:gd name="connsiteY4" fmla="*/ 128016 h 133350"/>
              <a:gd name="connsiteX0" fmla="*/ 8489823 w 8489823"/>
              <a:gd name="connsiteY0" fmla="*/ 127635 h 129540"/>
              <a:gd name="connsiteX1" fmla="*/ 7893939 w 8489823"/>
              <a:gd name="connsiteY1" fmla="*/ 129540 h 129540"/>
              <a:gd name="connsiteX2" fmla="*/ 7766304 w 8489823"/>
              <a:gd name="connsiteY2" fmla="*/ 0 h 129540"/>
              <a:gd name="connsiteX3" fmla="*/ 7638288 w 8489823"/>
              <a:gd name="connsiteY3" fmla="*/ 128016 h 129540"/>
              <a:gd name="connsiteX4" fmla="*/ 0 w 8489823"/>
              <a:gd name="connsiteY4" fmla="*/ 128016 h 129540"/>
              <a:gd name="connsiteX0" fmla="*/ 8487918 w 8487918"/>
              <a:gd name="connsiteY0" fmla="*/ 131445 h 131445"/>
              <a:gd name="connsiteX1" fmla="*/ 7893939 w 8487918"/>
              <a:gd name="connsiteY1" fmla="*/ 129540 h 131445"/>
              <a:gd name="connsiteX2" fmla="*/ 7766304 w 8487918"/>
              <a:gd name="connsiteY2" fmla="*/ 0 h 131445"/>
              <a:gd name="connsiteX3" fmla="*/ 7638288 w 8487918"/>
              <a:gd name="connsiteY3" fmla="*/ 128016 h 131445"/>
              <a:gd name="connsiteX4" fmla="*/ 0 w 8487918"/>
              <a:gd name="connsiteY4" fmla="*/ 128016 h 131445"/>
              <a:gd name="connsiteX0" fmla="*/ 8487918 w 8487918"/>
              <a:gd name="connsiteY0" fmla="*/ 127635 h 129540"/>
              <a:gd name="connsiteX1" fmla="*/ 7893939 w 8487918"/>
              <a:gd name="connsiteY1" fmla="*/ 129540 h 129540"/>
              <a:gd name="connsiteX2" fmla="*/ 7766304 w 8487918"/>
              <a:gd name="connsiteY2" fmla="*/ 0 h 129540"/>
              <a:gd name="connsiteX3" fmla="*/ 7638288 w 8487918"/>
              <a:gd name="connsiteY3" fmla="*/ 128016 h 129540"/>
              <a:gd name="connsiteX4" fmla="*/ 0 w 8487918"/>
              <a:gd name="connsiteY4" fmla="*/ 128016 h 129540"/>
              <a:gd name="connsiteX0" fmla="*/ 8487918 w 8487918"/>
              <a:gd name="connsiteY0" fmla="*/ 131445 h 131445"/>
              <a:gd name="connsiteX1" fmla="*/ 7893939 w 8487918"/>
              <a:gd name="connsiteY1" fmla="*/ 129540 h 131445"/>
              <a:gd name="connsiteX2" fmla="*/ 7766304 w 8487918"/>
              <a:gd name="connsiteY2" fmla="*/ 0 h 131445"/>
              <a:gd name="connsiteX3" fmla="*/ 7638288 w 8487918"/>
              <a:gd name="connsiteY3" fmla="*/ 128016 h 131445"/>
              <a:gd name="connsiteX4" fmla="*/ 0 w 8487918"/>
              <a:gd name="connsiteY4" fmla="*/ 128016 h 131445"/>
              <a:gd name="connsiteX0" fmla="*/ 8487918 w 8487918"/>
              <a:gd name="connsiteY0" fmla="*/ 125730 h 129540"/>
              <a:gd name="connsiteX1" fmla="*/ 7893939 w 8487918"/>
              <a:gd name="connsiteY1" fmla="*/ 129540 h 129540"/>
              <a:gd name="connsiteX2" fmla="*/ 7766304 w 8487918"/>
              <a:gd name="connsiteY2" fmla="*/ 0 h 129540"/>
              <a:gd name="connsiteX3" fmla="*/ 7638288 w 8487918"/>
              <a:gd name="connsiteY3" fmla="*/ 128016 h 129540"/>
              <a:gd name="connsiteX4" fmla="*/ 0 w 8487918"/>
              <a:gd name="connsiteY4" fmla="*/ 128016 h 129540"/>
              <a:gd name="connsiteX0" fmla="*/ 8487918 w 8487918"/>
              <a:gd name="connsiteY0" fmla="*/ 127635 h 129540"/>
              <a:gd name="connsiteX1" fmla="*/ 7893939 w 8487918"/>
              <a:gd name="connsiteY1" fmla="*/ 129540 h 129540"/>
              <a:gd name="connsiteX2" fmla="*/ 7766304 w 8487918"/>
              <a:gd name="connsiteY2" fmla="*/ 0 h 129540"/>
              <a:gd name="connsiteX3" fmla="*/ 7638288 w 8487918"/>
              <a:gd name="connsiteY3" fmla="*/ 128016 h 129540"/>
              <a:gd name="connsiteX4" fmla="*/ 0 w 8487918"/>
              <a:gd name="connsiteY4" fmla="*/ 128016 h 129540"/>
              <a:gd name="connsiteX0" fmla="*/ 8486013 w 8486013"/>
              <a:gd name="connsiteY0" fmla="*/ 127635 h 129540"/>
              <a:gd name="connsiteX1" fmla="*/ 7893939 w 8486013"/>
              <a:gd name="connsiteY1" fmla="*/ 129540 h 129540"/>
              <a:gd name="connsiteX2" fmla="*/ 7766304 w 8486013"/>
              <a:gd name="connsiteY2" fmla="*/ 0 h 129540"/>
              <a:gd name="connsiteX3" fmla="*/ 7638288 w 8486013"/>
              <a:gd name="connsiteY3" fmla="*/ 128016 h 129540"/>
              <a:gd name="connsiteX4" fmla="*/ 0 w 8486013"/>
              <a:gd name="connsiteY4" fmla="*/ 128016 h 129540"/>
              <a:gd name="connsiteX0" fmla="*/ 8493633 w 8493633"/>
              <a:gd name="connsiteY0" fmla="*/ 127635 h 129540"/>
              <a:gd name="connsiteX1" fmla="*/ 7893939 w 8493633"/>
              <a:gd name="connsiteY1" fmla="*/ 129540 h 129540"/>
              <a:gd name="connsiteX2" fmla="*/ 7766304 w 8493633"/>
              <a:gd name="connsiteY2" fmla="*/ 0 h 129540"/>
              <a:gd name="connsiteX3" fmla="*/ 7638288 w 8493633"/>
              <a:gd name="connsiteY3" fmla="*/ 128016 h 129540"/>
              <a:gd name="connsiteX4" fmla="*/ 0 w 8493633"/>
              <a:gd name="connsiteY4" fmla="*/ 128016 h 129540"/>
              <a:gd name="connsiteX0" fmla="*/ 8493633 w 8493633"/>
              <a:gd name="connsiteY0" fmla="*/ 133350 h 133350"/>
              <a:gd name="connsiteX1" fmla="*/ 7893939 w 8493633"/>
              <a:gd name="connsiteY1" fmla="*/ 129540 h 133350"/>
              <a:gd name="connsiteX2" fmla="*/ 7766304 w 8493633"/>
              <a:gd name="connsiteY2" fmla="*/ 0 h 133350"/>
              <a:gd name="connsiteX3" fmla="*/ 7638288 w 8493633"/>
              <a:gd name="connsiteY3" fmla="*/ 128016 h 133350"/>
              <a:gd name="connsiteX4" fmla="*/ 0 w 8493633"/>
              <a:gd name="connsiteY4" fmla="*/ 128016 h 133350"/>
              <a:gd name="connsiteX0" fmla="*/ 8487918 w 8487918"/>
              <a:gd name="connsiteY0" fmla="*/ 93345 h 129540"/>
              <a:gd name="connsiteX1" fmla="*/ 7893939 w 8487918"/>
              <a:gd name="connsiteY1" fmla="*/ 129540 h 129540"/>
              <a:gd name="connsiteX2" fmla="*/ 7766304 w 8487918"/>
              <a:gd name="connsiteY2" fmla="*/ 0 h 129540"/>
              <a:gd name="connsiteX3" fmla="*/ 7638288 w 8487918"/>
              <a:gd name="connsiteY3" fmla="*/ 128016 h 129540"/>
              <a:gd name="connsiteX4" fmla="*/ 0 w 8487918"/>
              <a:gd name="connsiteY4" fmla="*/ 128016 h 129540"/>
              <a:gd name="connsiteX0" fmla="*/ 8491728 w 8491728"/>
              <a:gd name="connsiteY0" fmla="*/ 129540 h 129540"/>
              <a:gd name="connsiteX1" fmla="*/ 7893939 w 8491728"/>
              <a:gd name="connsiteY1" fmla="*/ 129540 h 129540"/>
              <a:gd name="connsiteX2" fmla="*/ 7766304 w 8491728"/>
              <a:gd name="connsiteY2" fmla="*/ 0 h 129540"/>
              <a:gd name="connsiteX3" fmla="*/ 7638288 w 8491728"/>
              <a:gd name="connsiteY3" fmla="*/ 128016 h 129540"/>
              <a:gd name="connsiteX4" fmla="*/ 0 w 8491728"/>
              <a:gd name="connsiteY4" fmla="*/ 128016 h 129540"/>
              <a:gd name="connsiteX0" fmla="*/ 11261598 w 11261598"/>
              <a:gd name="connsiteY0" fmla="*/ 129540 h 131826"/>
              <a:gd name="connsiteX1" fmla="*/ 10663809 w 11261598"/>
              <a:gd name="connsiteY1" fmla="*/ 129540 h 131826"/>
              <a:gd name="connsiteX2" fmla="*/ 10536174 w 11261598"/>
              <a:gd name="connsiteY2" fmla="*/ 0 h 131826"/>
              <a:gd name="connsiteX3" fmla="*/ 10408158 w 11261598"/>
              <a:gd name="connsiteY3" fmla="*/ 128016 h 131826"/>
              <a:gd name="connsiteX4" fmla="*/ 0 w 11261598"/>
              <a:gd name="connsiteY4" fmla="*/ 131826 h 131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61598" h="131826">
                <a:moveTo>
                  <a:pt x="11261598" y="129540"/>
                </a:moveTo>
                <a:lnTo>
                  <a:pt x="10663809" y="129540"/>
                </a:lnTo>
                <a:lnTo>
                  <a:pt x="10536174" y="0"/>
                </a:lnTo>
                <a:lnTo>
                  <a:pt x="10408158" y="128016"/>
                </a:lnTo>
                <a:lnTo>
                  <a:pt x="0" y="131826"/>
                </a:lnTo>
              </a:path>
            </a:pathLst>
          </a:custGeom>
          <a:noFill/>
          <a:ln w="12700">
            <a:solidFill>
              <a:schemeClr val="tx2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rgbClr val="000000"/>
          </a:effectRef>
          <a:fontRef idx="minor">
            <a:schemeClr val="l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4535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8" userDrawn="1">
          <p15:clr>
            <a:srgbClr val="FBAE40"/>
          </p15:clr>
        </p15:guide>
        <p15:guide id="3" orient="horz" pos="3859" userDrawn="1">
          <p15:clr>
            <a:srgbClr val="FBAE40"/>
          </p15:clr>
        </p15:guide>
        <p15:guide id="4" pos="288" userDrawn="1">
          <p15:clr>
            <a:srgbClr val="FBAE40"/>
          </p15:clr>
        </p15:guide>
        <p15:guide id="5" pos="7392" userDrawn="1">
          <p15:clr>
            <a:srgbClr val="FBAE40"/>
          </p15:clr>
        </p15:guide>
        <p15:guide id="6" orient="horz" pos="202" userDrawn="1">
          <p15:clr>
            <a:srgbClr val="FBAE40"/>
          </p15:clr>
        </p15:guide>
        <p15:guide id="7" orient="horz" pos="411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22AE9-2CA0-45CA-9FBA-0FDF11700D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[Slide title]</a:t>
            </a:r>
          </a:p>
        </p:txBody>
      </p:sp>
      <p:pic>
        <p:nvPicPr>
          <p:cNvPr id="16" name="Nexus">
            <a:extLst>
              <a:ext uri="{FF2B5EF4-FFF2-40B4-BE49-F238E27FC236}">
                <a16:creationId xmlns:a16="http://schemas.microsoft.com/office/drawing/2014/main" id="{F09142EB-3C86-0E4B-8362-3A7A711934B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1203635" y="288612"/>
            <a:ext cx="640080" cy="64008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57200" y="1234440"/>
            <a:ext cx="11274552" cy="48910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ootnotes">
            <a:extLst>
              <a:ext uri="{FF2B5EF4-FFF2-40B4-BE49-F238E27FC236}">
                <a16:creationId xmlns:a16="http://schemas.microsoft.com/office/drawing/2014/main" id="{75F4AE38-44E5-1D42-B35C-FA66F7894BC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57201" y="6217920"/>
            <a:ext cx="11277600" cy="228638"/>
          </a:xfrm>
        </p:spPr>
        <p:txBody>
          <a:bodyPr anchor="b" anchorCtr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2pPr>
            <a:lvl3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3pPr>
            <a:lvl4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4pPr>
            <a:lvl5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5pPr>
            <a:lvl6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6pPr>
            <a:lvl7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7pPr>
            <a:lvl8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8pPr>
            <a:lvl9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dirty="0"/>
              <a:t>[Footnotes/references if needed]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7FA432D-BCE9-450A-8A84-385D0B116EB1}"/>
              </a:ext>
            </a:extLst>
          </p:cNvPr>
          <p:cNvSpPr/>
          <p:nvPr userDrawn="1"/>
        </p:nvSpPr>
        <p:spPr>
          <a:xfrm>
            <a:off x="470154" y="829818"/>
            <a:ext cx="11261598" cy="131826"/>
          </a:xfrm>
          <a:custGeom>
            <a:avLst/>
            <a:gdLst>
              <a:gd name="connsiteX0" fmla="*/ 8491728 w 8491728"/>
              <a:gd name="connsiteY0" fmla="*/ 121920 h 128016"/>
              <a:gd name="connsiteX1" fmla="*/ 7888224 w 8491728"/>
              <a:gd name="connsiteY1" fmla="*/ 121920 h 128016"/>
              <a:gd name="connsiteX2" fmla="*/ 7766304 w 8491728"/>
              <a:gd name="connsiteY2" fmla="*/ 0 h 128016"/>
              <a:gd name="connsiteX3" fmla="*/ 7638288 w 8491728"/>
              <a:gd name="connsiteY3" fmla="*/ 128016 h 128016"/>
              <a:gd name="connsiteX4" fmla="*/ 0 w 8491728"/>
              <a:gd name="connsiteY4" fmla="*/ 128016 h 128016"/>
              <a:gd name="connsiteX0" fmla="*/ 8491728 w 8491728"/>
              <a:gd name="connsiteY0" fmla="*/ 121920 h 129540"/>
              <a:gd name="connsiteX1" fmla="*/ 7893939 w 8491728"/>
              <a:gd name="connsiteY1" fmla="*/ 129540 h 129540"/>
              <a:gd name="connsiteX2" fmla="*/ 7766304 w 8491728"/>
              <a:gd name="connsiteY2" fmla="*/ 0 h 129540"/>
              <a:gd name="connsiteX3" fmla="*/ 7638288 w 8491728"/>
              <a:gd name="connsiteY3" fmla="*/ 128016 h 129540"/>
              <a:gd name="connsiteX4" fmla="*/ 0 w 8491728"/>
              <a:gd name="connsiteY4" fmla="*/ 128016 h 129540"/>
              <a:gd name="connsiteX0" fmla="*/ 8491728 w 8491728"/>
              <a:gd name="connsiteY0" fmla="*/ 133350 h 133350"/>
              <a:gd name="connsiteX1" fmla="*/ 7893939 w 8491728"/>
              <a:gd name="connsiteY1" fmla="*/ 129540 h 133350"/>
              <a:gd name="connsiteX2" fmla="*/ 7766304 w 8491728"/>
              <a:gd name="connsiteY2" fmla="*/ 0 h 133350"/>
              <a:gd name="connsiteX3" fmla="*/ 7638288 w 8491728"/>
              <a:gd name="connsiteY3" fmla="*/ 128016 h 133350"/>
              <a:gd name="connsiteX4" fmla="*/ 0 w 8491728"/>
              <a:gd name="connsiteY4" fmla="*/ 128016 h 133350"/>
              <a:gd name="connsiteX0" fmla="*/ 8489823 w 8489823"/>
              <a:gd name="connsiteY0" fmla="*/ 127635 h 129540"/>
              <a:gd name="connsiteX1" fmla="*/ 7893939 w 8489823"/>
              <a:gd name="connsiteY1" fmla="*/ 129540 h 129540"/>
              <a:gd name="connsiteX2" fmla="*/ 7766304 w 8489823"/>
              <a:gd name="connsiteY2" fmla="*/ 0 h 129540"/>
              <a:gd name="connsiteX3" fmla="*/ 7638288 w 8489823"/>
              <a:gd name="connsiteY3" fmla="*/ 128016 h 129540"/>
              <a:gd name="connsiteX4" fmla="*/ 0 w 8489823"/>
              <a:gd name="connsiteY4" fmla="*/ 128016 h 129540"/>
              <a:gd name="connsiteX0" fmla="*/ 8487918 w 8487918"/>
              <a:gd name="connsiteY0" fmla="*/ 131445 h 131445"/>
              <a:gd name="connsiteX1" fmla="*/ 7893939 w 8487918"/>
              <a:gd name="connsiteY1" fmla="*/ 129540 h 131445"/>
              <a:gd name="connsiteX2" fmla="*/ 7766304 w 8487918"/>
              <a:gd name="connsiteY2" fmla="*/ 0 h 131445"/>
              <a:gd name="connsiteX3" fmla="*/ 7638288 w 8487918"/>
              <a:gd name="connsiteY3" fmla="*/ 128016 h 131445"/>
              <a:gd name="connsiteX4" fmla="*/ 0 w 8487918"/>
              <a:gd name="connsiteY4" fmla="*/ 128016 h 131445"/>
              <a:gd name="connsiteX0" fmla="*/ 8487918 w 8487918"/>
              <a:gd name="connsiteY0" fmla="*/ 127635 h 129540"/>
              <a:gd name="connsiteX1" fmla="*/ 7893939 w 8487918"/>
              <a:gd name="connsiteY1" fmla="*/ 129540 h 129540"/>
              <a:gd name="connsiteX2" fmla="*/ 7766304 w 8487918"/>
              <a:gd name="connsiteY2" fmla="*/ 0 h 129540"/>
              <a:gd name="connsiteX3" fmla="*/ 7638288 w 8487918"/>
              <a:gd name="connsiteY3" fmla="*/ 128016 h 129540"/>
              <a:gd name="connsiteX4" fmla="*/ 0 w 8487918"/>
              <a:gd name="connsiteY4" fmla="*/ 128016 h 129540"/>
              <a:gd name="connsiteX0" fmla="*/ 8487918 w 8487918"/>
              <a:gd name="connsiteY0" fmla="*/ 131445 h 131445"/>
              <a:gd name="connsiteX1" fmla="*/ 7893939 w 8487918"/>
              <a:gd name="connsiteY1" fmla="*/ 129540 h 131445"/>
              <a:gd name="connsiteX2" fmla="*/ 7766304 w 8487918"/>
              <a:gd name="connsiteY2" fmla="*/ 0 h 131445"/>
              <a:gd name="connsiteX3" fmla="*/ 7638288 w 8487918"/>
              <a:gd name="connsiteY3" fmla="*/ 128016 h 131445"/>
              <a:gd name="connsiteX4" fmla="*/ 0 w 8487918"/>
              <a:gd name="connsiteY4" fmla="*/ 128016 h 131445"/>
              <a:gd name="connsiteX0" fmla="*/ 8487918 w 8487918"/>
              <a:gd name="connsiteY0" fmla="*/ 125730 h 129540"/>
              <a:gd name="connsiteX1" fmla="*/ 7893939 w 8487918"/>
              <a:gd name="connsiteY1" fmla="*/ 129540 h 129540"/>
              <a:gd name="connsiteX2" fmla="*/ 7766304 w 8487918"/>
              <a:gd name="connsiteY2" fmla="*/ 0 h 129540"/>
              <a:gd name="connsiteX3" fmla="*/ 7638288 w 8487918"/>
              <a:gd name="connsiteY3" fmla="*/ 128016 h 129540"/>
              <a:gd name="connsiteX4" fmla="*/ 0 w 8487918"/>
              <a:gd name="connsiteY4" fmla="*/ 128016 h 129540"/>
              <a:gd name="connsiteX0" fmla="*/ 8487918 w 8487918"/>
              <a:gd name="connsiteY0" fmla="*/ 127635 h 129540"/>
              <a:gd name="connsiteX1" fmla="*/ 7893939 w 8487918"/>
              <a:gd name="connsiteY1" fmla="*/ 129540 h 129540"/>
              <a:gd name="connsiteX2" fmla="*/ 7766304 w 8487918"/>
              <a:gd name="connsiteY2" fmla="*/ 0 h 129540"/>
              <a:gd name="connsiteX3" fmla="*/ 7638288 w 8487918"/>
              <a:gd name="connsiteY3" fmla="*/ 128016 h 129540"/>
              <a:gd name="connsiteX4" fmla="*/ 0 w 8487918"/>
              <a:gd name="connsiteY4" fmla="*/ 128016 h 129540"/>
              <a:gd name="connsiteX0" fmla="*/ 8486013 w 8486013"/>
              <a:gd name="connsiteY0" fmla="*/ 127635 h 129540"/>
              <a:gd name="connsiteX1" fmla="*/ 7893939 w 8486013"/>
              <a:gd name="connsiteY1" fmla="*/ 129540 h 129540"/>
              <a:gd name="connsiteX2" fmla="*/ 7766304 w 8486013"/>
              <a:gd name="connsiteY2" fmla="*/ 0 h 129540"/>
              <a:gd name="connsiteX3" fmla="*/ 7638288 w 8486013"/>
              <a:gd name="connsiteY3" fmla="*/ 128016 h 129540"/>
              <a:gd name="connsiteX4" fmla="*/ 0 w 8486013"/>
              <a:gd name="connsiteY4" fmla="*/ 128016 h 129540"/>
              <a:gd name="connsiteX0" fmla="*/ 8493633 w 8493633"/>
              <a:gd name="connsiteY0" fmla="*/ 127635 h 129540"/>
              <a:gd name="connsiteX1" fmla="*/ 7893939 w 8493633"/>
              <a:gd name="connsiteY1" fmla="*/ 129540 h 129540"/>
              <a:gd name="connsiteX2" fmla="*/ 7766304 w 8493633"/>
              <a:gd name="connsiteY2" fmla="*/ 0 h 129540"/>
              <a:gd name="connsiteX3" fmla="*/ 7638288 w 8493633"/>
              <a:gd name="connsiteY3" fmla="*/ 128016 h 129540"/>
              <a:gd name="connsiteX4" fmla="*/ 0 w 8493633"/>
              <a:gd name="connsiteY4" fmla="*/ 128016 h 129540"/>
              <a:gd name="connsiteX0" fmla="*/ 8493633 w 8493633"/>
              <a:gd name="connsiteY0" fmla="*/ 133350 h 133350"/>
              <a:gd name="connsiteX1" fmla="*/ 7893939 w 8493633"/>
              <a:gd name="connsiteY1" fmla="*/ 129540 h 133350"/>
              <a:gd name="connsiteX2" fmla="*/ 7766304 w 8493633"/>
              <a:gd name="connsiteY2" fmla="*/ 0 h 133350"/>
              <a:gd name="connsiteX3" fmla="*/ 7638288 w 8493633"/>
              <a:gd name="connsiteY3" fmla="*/ 128016 h 133350"/>
              <a:gd name="connsiteX4" fmla="*/ 0 w 8493633"/>
              <a:gd name="connsiteY4" fmla="*/ 128016 h 133350"/>
              <a:gd name="connsiteX0" fmla="*/ 8487918 w 8487918"/>
              <a:gd name="connsiteY0" fmla="*/ 93345 h 129540"/>
              <a:gd name="connsiteX1" fmla="*/ 7893939 w 8487918"/>
              <a:gd name="connsiteY1" fmla="*/ 129540 h 129540"/>
              <a:gd name="connsiteX2" fmla="*/ 7766304 w 8487918"/>
              <a:gd name="connsiteY2" fmla="*/ 0 h 129540"/>
              <a:gd name="connsiteX3" fmla="*/ 7638288 w 8487918"/>
              <a:gd name="connsiteY3" fmla="*/ 128016 h 129540"/>
              <a:gd name="connsiteX4" fmla="*/ 0 w 8487918"/>
              <a:gd name="connsiteY4" fmla="*/ 128016 h 129540"/>
              <a:gd name="connsiteX0" fmla="*/ 8491728 w 8491728"/>
              <a:gd name="connsiteY0" fmla="*/ 129540 h 129540"/>
              <a:gd name="connsiteX1" fmla="*/ 7893939 w 8491728"/>
              <a:gd name="connsiteY1" fmla="*/ 129540 h 129540"/>
              <a:gd name="connsiteX2" fmla="*/ 7766304 w 8491728"/>
              <a:gd name="connsiteY2" fmla="*/ 0 h 129540"/>
              <a:gd name="connsiteX3" fmla="*/ 7638288 w 8491728"/>
              <a:gd name="connsiteY3" fmla="*/ 128016 h 129540"/>
              <a:gd name="connsiteX4" fmla="*/ 0 w 8491728"/>
              <a:gd name="connsiteY4" fmla="*/ 128016 h 129540"/>
              <a:gd name="connsiteX0" fmla="*/ 11261598 w 11261598"/>
              <a:gd name="connsiteY0" fmla="*/ 129540 h 131826"/>
              <a:gd name="connsiteX1" fmla="*/ 10663809 w 11261598"/>
              <a:gd name="connsiteY1" fmla="*/ 129540 h 131826"/>
              <a:gd name="connsiteX2" fmla="*/ 10536174 w 11261598"/>
              <a:gd name="connsiteY2" fmla="*/ 0 h 131826"/>
              <a:gd name="connsiteX3" fmla="*/ 10408158 w 11261598"/>
              <a:gd name="connsiteY3" fmla="*/ 128016 h 131826"/>
              <a:gd name="connsiteX4" fmla="*/ 0 w 11261598"/>
              <a:gd name="connsiteY4" fmla="*/ 131826 h 131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61598" h="131826">
                <a:moveTo>
                  <a:pt x="11261598" y="129540"/>
                </a:moveTo>
                <a:lnTo>
                  <a:pt x="10663809" y="129540"/>
                </a:lnTo>
                <a:lnTo>
                  <a:pt x="10536174" y="0"/>
                </a:lnTo>
                <a:lnTo>
                  <a:pt x="10408158" y="128016"/>
                </a:lnTo>
                <a:lnTo>
                  <a:pt x="0" y="131826"/>
                </a:lnTo>
              </a:path>
            </a:pathLst>
          </a:custGeom>
          <a:noFill/>
          <a:ln w="12700">
            <a:solidFill>
              <a:schemeClr val="tx2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rgbClr val="000000"/>
          </a:effectRef>
          <a:fontRef idx="minor">
            <a:schemeClr val="l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0175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8" userDrawn="1">
          <p15:clr>
            <a:srgbClr val="FBAE40"/>
          </p15:clr>
        </p15:guide>
        <p15:guide id="3" orient="horz" pos="3859" userDrawn="1">
          <p15:clr>
            <a:srgbClr val="FBAE40"/>
          </p15:clr>
        </p15:guide>
        <p15:guide id="4" pos="288" userDrawn="1">
          <p15:clr>
            <a:srgbClr val="FBAE40"/>
          </p15:clr>
        </p15:guide>
        <p15:guide id="5" pos="7392" userDrawn="1">
          <p15:clr>
            <a:srgbClr val="FBAE40"/>
          </p15:clr>
        </p15:guide>
        <p15:guide id="6" orient="horz" pos="202" userDrawn="1">
          <p15:clr>
            <a:srgbClr val="FBAE40"/>
          </p15:clr>
        </p15:guide>
        <p15:guide id="7" orient="horz" pos="411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12BE805-8AAF-45CE-BF58-31FF2A7187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[Slide title]</a:t>
            </a:r>
          </a:p>
        </p:txBody>
      </p:sp>
      <p:pic>
        <p:nvPicPr>
          <p:cNvPr id="16" name="Nexus">
            <a:extLst>
              <a:ext uri="{FF2B5EF4-FFF2-40B4-BE49-F238E27FC236}">
                <a16:creationId xmlns:a16="http://schemas.microsoft.com/office/drawing/2014/main" id="{38F87F72-9983-FF4F-A1CD-F04115A147E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1203635" y="288612"/>
            <a:ext cx="640080" cy="64008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sz="half" idx="1"/>
          </p:nvPr>
        </p:nvSpPr>
        <p:spPr>
          <a:xfrm>
            <a:off x="457199" y="1234440"/>
            <a:ext cx="5484878" cy="4891723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/>
          </p:nvPr>
        </p:nvSpPr>
        <p:spPr>
          <a:xfrm>
            <a:off x="6246875" y="1234440"/>
            <a:ext cx="5484878" cy="4891723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Footnotes">
            <a:extLst>
              <a:ext uri="{FF2B5EF4-FFF2-40B4-BE49-F238E27FC236}">
                <a16:creationId xmlns:a16="http://schemas.microsoft.com/office/drawing/2014/main" id="{D6B37056-6377-3D44-A7A5-FAA3E592F2C8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57201" y="6217920"/>
            <a:ext cx="11277600" cy="228638"/>
          </a:xfrm>
        </p:spPr>
        <p:txBody>
          <a:bodyPr anchor="b" anchorCtr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2pPr>
            <a:lvl3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3pPr>
            <a:lvl4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4pPr>
            <a:lvl5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5pPr>
            <a:lvl6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6pPr>
            <a:lvl7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7pPr>
            <a:lvl8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8pPr>
            <a:lvl9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dirty="0"/>
              <a:t>[Footnotes/references if needed]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10D97A2-1FFF-4AC2-8D54-1C2CF2436F80}"/>
              </a:ext>
            </a:extLst>
          </p:cNvPr>
          <p:cNvSpPr/>
          <p:nvPr userDrawn="1"/>
        </p:nvSpPr>
        <p:spPr>
          <a:xfrm>
            <a:off x="470154" y="829818"/>
            <a:ext cx="11261598" cy="131826"/>
          </a:xfrm>
          <a:custGeom>
            <a:avLst/>
            <a:gdLst>
              <a:gd name="connsiteX0" fmla="*/ 8491728 w 8491728"/>
              <a:gd name="connsiteY0" fmla="*/ 121920 h 128016"/>
              <a:gd name="connsiteX1" fmla="*/ 7888224 w 8491728"/>
              <a:gd name="connsiteY1" fmla="*/ 121920 h 128016"/>
              <a:gd name="connsiteX2" fmla="*/ 7766304 w 8491728"/>
              <a:gd name="connsiteY2" fmla="*/ 0 h 128016"/>
              <a:gd name="connsiteX3" fmla="*/ 7638288 w 8491728"/>
              <a:gd name="connsiteY3" fmla="*/ 128016 h 128016"/>
              <a:gd name="connsiteX4" fmla="*/ 0 w 8491728"/>
              <a:gd name="connsiteY4" fmla="*/ 128016 h 128016"/>
              <a:gd name="connsiteX0" fmla="*/ 8491728 w 8491728"/>
              <a:gd name="connsiteY0" fmla="*/ 121920 h 129540"/>
              <a:gd name="connsiteX1" fmla="*/ 7893939 w 8491728"/>
              <a:gd name="connsiteY1" fmla="*/ 129540 h 129540"/>
              <a:gd name="connsiteX2" fmla="*/ 7766304 w 8491728"/>
              <a:gd name="connsiteY2" fmla="*/ 0 h 129540"/>
              <a:gd name="connsiteX3" fmla="*/ 7638288 w 8491728"/>
              <a:gd name="connsiteY3" fmla="*/ 128016 h 129540"/>
              <a:gd name="connsiteX4" fmla="*/ 0 w 8491728"/>
              <a:gd name="connsiteY4" fmla="*/ 128016 h 129540"/>
              <a:gd name="connsiteX0" fmla="*/ 8491728 w 8491728"/>
              <a:gd name="connsiteY0" fmla="*/ 133350 h 133350"/>
              <a:gd name="connsiteX1" fmla="*/ 7893939 w 8491728"/>
              <a:gd name="connsiteY1" fmla="*/ 129540 h 133350"/>
              <a:gd name="connsiteX2" fmla="*/ 7766304 w 8491728"/>
              <a:gd name="connsiteY2" fmla="*/ 0 h 133350"/>
              <a:gd name="connsiteX3" fmla="*/ 7638288 w 8491728"/>
              <a:gd name="connsiteY3" fmla="*/ 128016 h 133350"/>
              <a:gd name="connsiteX4" fmla="*/ 0 w 8491728"/>
              <a:gd name="connsiteY4" fmla="*/ 128016 h 133350"/>
              <a:gd name="connsiteX0" fmla="*/ 8489823 w 8489823"/>
              <a:gd name="connsiteY0" fmla="*/ 127635 h 129540"/>
              <a:gd name="connsiteX1" fmla="*/ 7893939 w 8489823"/>
              <a:gd name="connsiteY1" fmla="*/ 129540 h 129540"/>
              <a:gd name="connsiteX2" fmla="*/ 7766304 w 8489823"/>
              <a:gd name="connsiteY2" fmla="*/ 0 h 129540"/>
              <a:gd name="connsiteX3" fmla="*/ 7638288 w 8489823"/>
              <a:gd name="connsiteY3" fmla="*/ 128016 h 129540"/>
              <a:gd name="connsiteX4" fmla="*/ 0 w 8489823"/>
              <a:gd name="connsiteY4" fmla="*/ 128016 h 129540"/>
              <a:gd name="connsiteX0" fmla="*/ 8487918 w 8487918"/>
              <a:gd name="connsiteY0" fmla="*/ 131445 h 131445"/>
              <a:gd name="connsiteX1" fmla="*/ 7893939 w 8487918"/>
              <a:gd name="connsiteY1" fmla="*/ 129540 h 131445"/>
              <a:gd name="connsiteX2" fmla="*/ 7766304 w 8487918"/>
              <a:gd name="connsiteY2" fmla="*/ 0 h 131445"/>
              <a:gd name="connsiteX3" fmla="*/ 7638288 w 8487918"/>
              <a:gd name="connsiteY3" fmla="*/ 128016 h 131445"/>
              <a:gd name="connsiteX4" fmla="*/ 0 w 8487918"/>
              <a:gd name="connsiteY4" fmla="*/ 128016 h 131445"/>
              <a:gd name="connsiteX0" fmla="*/ 8487918 w 8487918"/>
              <a:gd name="connsiteY0" fmla="*/ 127635 h 129540"/>
              <a:gd name="connsiteX1" fmla="*/ 7893939 w 8487918"/>
              <a:gd name="connsiteY1" fmla="*/ 129540 h 129540"/>
              <a:gd name="connsiteX2" fmla="*/ 7766304 w 8487918"/>
              <a:gd name="connsiteY2" fmla="*/ 0 h 129540"/>
              <a:gd name="connsiteX3" fmla="*/ 7638288 w 8487918"/>
              <a:gd name="connsiteY3" fmla="*/ 128016 h 129540"/>
              <a:gd name="connsiteX4" fmla="*/ 0 w 8487918"/>
              <a:gd name="connsiteY4" fmla="*/ 128016 h 129540"/>
              <a:gd name="connsiteX0" fmla="*/ 8487918 w 8487918"/>
              <a:gd name="connsiteY0" fmla="*/ 131445 h 131445"/>
              <a:gd name="connsiteX1" fmla="*/ 7893939 w 8487918"/>
              <a:gd name="connsiteY1" fmla="*/ 129540 h 131445"/>
              <a:gd name="connsiteX2" fmla="*/ 7766304 w 8487918"/>
              <a:gd name="connsiteY2" fmla="*/ 0 h 131445"/>
              <a:gd name="connsiteX3" fmla="*/ 7638288 w 8487918"/>
              <a:gd name="connsiteY3" fmla="*/ 128016 h 131445"/>
              <a:gd name="connsiteX4" fmla="*/ 0 w 8487918"/>
              <a:gd name="connsiteY4" fmla="*/ 128016 h 131445"/>
              <a:gd name="connsiteX0" fmla="*/ 8487918 w 8487918"/>
              <a:gd name="connsiteY0" fmla="*/ 125730 h 129540"/>
              <a:gd name="connsiteX1" fmla="*/ 7893939 w 8487918"/>
              <a:gd name="connsiteY1" fmla="*/ 129540 h 129540"/>
              <a:gd name="connsiteX2" fmla="*/ 7766304 w 8487918"/>
              <a:gd name="connsiteY2" fmla="*/ 0 h 129540"/>
              <a:gd name="connsiteX3" fmla="*/ 7638288 w 8487918"/>
              <a:gd name="connsiteY3" fmla="*/ 128016 h 129540"/>
              <a:gd name="connsiteX4" fmla="*/ 0 w 8487918"/>
              <a:gd name="connsiteY4" fmla="*/ 128016 h 129540"/>
              <a:gd name="connsiteX0" fmla="*/ 8487918 w 8487918"/>
              <a:gd name="connsiteY0" fmla="*/ 127635 h 129540"/>
              <a:gd name="connsiteX1" fmla="*/ 7893939 w 8487918"/>
              <a:gd name="connsiteY1" fmla="*/ 129540 h 129540"/>
              <a:gd name="connsiteX2" fmla="*/ 7766304 w 8487918"/>
              <a:gd name="connsiteY2" fmla="*/ 0 h 129540"/>
              <a:gd name="connsiteX3" fmla="*/ 7638288 w 8487918"/>
              <a:gd name="connsiteY3" fmla="*/ 128016 h 129540"/>
              <a:gd name="connsiteX4" fmla="*/ 0 w 8487918"/>
              <a:gd name="connsiteY4" fmla="*/ 128016 h 129540"/>
              <a:gd name="connsiteX0" fmla="*/ 8486013 w 8486013"/>
              <a:gd name="connsiteY0" fmla="*/ 127635 h 129540"/>
              <a:gd name="connsiteX1" fmla="*/ 7893939 w 8486013"/>
              <a:gd name="connsiteY1" fmla="*/ 129540 h 129540"/>
              <a:gd name="connsiteX2" fmla="*/ 7766304 w 8486013"/>
              <a:gd name="connsiteY2" fmla="*/ 0 h 129540"/>
              <a:gd name="connsiteX3" fmla="*/ 7638288 w 8486013"/>
              <a:gd name="connsiteY3" fmla="*/ 128016 h 129540"/>
              <a:gd name="connsiteX4" fmla="*/ 0 w 8486013"/>
              <a:gd name="connsiteY4" fmla="*/ 128016 h 129540"/>
              <a:gd name="connsiteX0" fmla="*/ 8493633 w 8493633"/>
              <a:gd name="connsiteY0" fmla="*/ 127635 h 129540"/>
              <a:gd name="connsiteX1" fmla="*/ 7893939 w 8493633"/>
              <a:gd name="connsiteY1" fmla="*/ 129540 h 129540"/>
              <a:gd name="connsiteX2" fmla="*/ 7766304 w 8493633"/>
              <a:gd name="connsiteY2" fmla="*/ 0 h 129540"/>
              <a:gd name="connsiteX3" fmla="*/ 7638288 w 8493633"/>
              <a:gd name="connsiteY3" fmla="*/ 128016 h 129540"/>
              <a:gd name="connsiteX4" fmla="*/ 0 w 8493633"/>
              <a:gd name="connsiteY4" fmla="*/ 128016 h 129540"/>
              <a:gd name="connsiteX0" fmla="*/ 8493633 w 8493633"/>
              <a:gd name="connsiteY0" fmla="*/ 133350 h 133350"/>
              <a:gd name="connsiteX1" fmla="*/ 7893939 w 8493633"/>
              <a:gd name="connsiteY1" fmla="*/ 129540 h 133350"/>
              <a:gd name="connsiteX2" fmla="*/ 7766304 w 8493633"/>
              <a:gd name="connsiteY2" fmla="*/ 0 h 133350"/>
              <a:gd name="connsiteX3" fmla="*/ 7638288 w 8493633"/>
              <a:gd name="connsiteY3" fmla="*/ 128016 h 133350"/>
              <a:gd name="connsiteX4" fmla="*/ 0 w 8493633"/>
              <a:gd name="connsiteY4" fmla="*/ 128016 h 133350"/>
              <a:gd name="connsiteX0" fmla="*/ 8487918 w 8487918"/>
              <a:gd name="connsiteY0" fmla="*/ 93345 h 129540"/>
              <a:gd name="connsiteX1" fmla="*/ 7893939 w 8487918"/>
              <a:gd name="connsiteY1" fmla="*/ 129540 h 129540"/>
              <a:gd name="connsiteX2" fmla="*/ 7766304 w 8487918"/>
              <a:gd name="connsiteY2" fmla="*/ 0 h 129540"/>
              <a:gd name="connsiteX3" fmla="*/ 7638288 w 8487918"/>
              <a:gd name="connsiteY3" fmla="*/ 128016 h 129540"/>
              <a:gd name="connsiteX4" fmla="*/ 0 w 8487918"/>
              <a:gd name="connsiteY4" fmla="*/ 128016 h 129540"/>
              <a:gd name="connsiteX0" fmla="*/ 8491728 w 8491728"/>
              <a:gd name="connsiteY0" fmla="*/ 129540 h 129540"/>
              <a:gd name="connsiteX1" fmla="*/ 7893939 w 8491728"/>
              <a:gd name="connsiteY1" fmla="*/ 129540 h 129540"/>
              <a:gd name="connsiteX2" fmla="*/ 7766304 w 8491728"/>
              <a:gd name="connsiteY2" fmla="*/ 0 h 129540"/>
              <a:gd name="connsiteX3" fmla="*/ 7638288 w 8491728"/>
              <a:gd name="connsiteY3" fmla="*/ 128016 h 129540"/>
              <a:gd name="connsiteX4" fmla="*/ 0 w 8491728"/>
              <a:gd name="connsiteY4" fmla="*/ 128016 h 129540"/>
              <a:gd name="connsiteX0" fmla="*/ 11261598 w 11261598"/>
              <a:gd name="connsiteY0" fmla="*/ 129540 h 131826"/>
              <a:gd name="connsiteX1" fmla="*/ 10663809 w 11261598"/>
              <a:gd name="connsiteY1" fmla="*/ 129540 h 131826"/>
              <a:gd name="connsiteX2" fmla="*/ 10536174 w 11261598"/>
              <a:gd name="connsiteY2" fmla="*/ 0 h 131826"/>
              <a:gd name="connsiteX3" fmla="*/ 10408158 w 11261598"/>
              <a:gd name="connsiteY3" fmla="*/ 128016 h 131826"/>
              <a:gd name="connsiteX4" fmla="*/ 0 w 11261598"/>
              <a:gd name="connsiteY4" fmla="*/ 131826 h 131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61598" h="131826">
                <a:moveTo>
                  <a:pt x="11261598" y="129540"/>
                </a:moveTo>
                <a:lnTo>
                  <a:pt x="10663809" y="129540"/>
                </a:lnTo>
                <a:lnTo>
                  <a:pt x="10536174" y="0"/>
                </a:lnTo>
                <a:lnTo>
                  <a:pt x="10408158" y="128016"/>
                </a:lnTo>
                <a:lnTo>
                  <a:pt x="0" y="131826"/>
                </a:lnTo>
              </a:path>
            </a:pathLst>
          </a:custGeom>
          <a:noFill/>
          <a:ln w="12700">
            <a:solidFill>
              <a:schemeClr val="tx2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rgbClr val="000000"/>
          </a:effectRef>
          <a:fontRef idx="minor">
            <a:schemeClr val="l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4103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44" userDrawn="1">
          <p15:clr>
            <a:srgbClr val="FBAE40"/>
          </p15:clr>
        </p15:guide>
        <p15:guide id="2" pos="3936" userDrawn="1">
          <p15:clr>
            <a:srgbClr val="FBAE40"/>
          </p15:clr>
        </p15:guide>
        <p15:guide id="3" orient="horz" pos="778" userDrawn="1">
          <p15:clr>
            <a:srgbClr val="FBAE40"/>
          </p15:clr>
        </p15:guide>
        <p15:guide id="5" orient="horz" pos="3859" userDrawn="1">
          <p15:clr>
            <a:srgbClr val="FBAE40"/>
          </p15:clr>
        </p15:guide>
        <p15:guide id="6" pos="288" userDrawn="1">
          <p15:clr>
            <a:srgbClr val="FBAE40"/>
          </p15:clr>
        </p15:guide>
        <p15:guide id="7" pos="7392" userDrawn="1">
          <p15:clr>
            <a:srgbClr val="FBAE40"/>
          </p15:clr>
        </p15:guide>
        <p15:guide id="8" orient="horz" pos="202" userDrawn="1">
          <p15:clr>
            <a:srgbClr val="FBAE40"/>
          </p15:clr>
        </p15:guide>
        <p15:guide id="9" orient="horz" pos="4118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59CD2DC-C27B-C442-AE9D-1B8AB9988C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[Slide title]</a:t>
            </a:r>
          </a:p>
        </p:txBody>
      </p:sp>
      <p:pic>
        <p:nvPicPr>
          <p:cNvPr id="19" name="Nexus">
            <a:extLst>
              <a:ext uri="{FF2B5EF4-FFF2-40B4-BE49-F238E27FC236}">
                <a16:creationId xmlns:a16="http://schemas.microsoft.com/office/drawing/2014/main" id="{2AD7AB2F-2A57-1C4F-9658-B53FC6A453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1203635" y="288612"/>
            <a:ext cx="640080" cy="64008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sz="half" idx="1"/>
          </p:nvPr>
        </p:nvSpPr>
        <p:spPr>
          <a:xfrm>
            <a:off x="457200" y="1234440"/>
            <a:ext cx="3557016" cy="4891723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/>
          </p:nvPr>
        </p:nvSpPr>
        <p:spPr>
          <a:xfrm>
            <a:off x="4317492" y="1234440"/>
            <a:ext cx="3557016" cy="4891723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2A924AD7-11EB-E145-B53D-C9DADD096840}"/>
              </a:ext>
            </a:extLst>
          </p:cNvPr>
          <p:cNvSpPr>
            <a:spLocks noGrp="1"/>
          </p:cNvSpPr>
          <p:nvPr userDrawn="1">
            <p:ph sz="quarter" idx="13"/>
          </p:nvPr>
        </p:nvSpPr>
        <p:spPr>
          <a:xfrm>
            <a:off x="8177784" y="1234440"/>
            <a:ext cx="3557016" cy="4891723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ootnotes">
            <a:extLst>
              <a:ext uri="{FF2B5EF4-FFF2-40B4-BE49-F238E27FC236}">
                <a16:creationId xmlns:a16="http://schemas.microsoft.com/office/drawing/2014/main" id="{AAC8FB00-FAA0-A648-9F01-BA9E8FBDDF5A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57201" y="6217920"/>
            <a:ext cx="11277600" cy="228638"/>
          </a:xfrm>
        </p:spPr>
        <p:txBody>
          <a:bodyPr anchor="b" anchorCtr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2pPr>
            <a:lvl3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3pPr>
            <a:lvl4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4pPr>
            <a:lvl5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5pPr>
            <a:lvl6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6pPr>
            <a:lvl7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7pPr>
            <a:lvl8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8pPr>
            <a:lvl9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dirty="0"/>
              <a:t>[Footnotes/references if needed]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D2D9591-DCDF-40E7-9296-E7A037F20F65}"/>
              </a:ext>
            </a:extLst>
          </p:cNvPr>
          <p:cNvSpPr/>
          <p:nvPr userDrawn="1"/>
        </p:nvSpPr>
        <p:spPr>
          <a:xfrm>
            <a:off x="470154" y="829818"/>
            <a:ext cx="11261598" cy="131826"/>
          </a:xfrm>
          <a:custGeom>
            <a:avLst/>
            <a:gdLst>
              <a:gd name="connsiteX0" fmla="*/ 8491728 w 8491728"/>
              <a:gd name="connsiteY0" fmla="*/ 121920 h 128016"/>
              <a:gd name="connsiteX1" fmla="*/ 7888224 w 8491728"/>
              <a:gd name="connsiteY1" fmla="*/ 121920 h 128016"/>
              <a:gd name="connsiteX2" fmla="*/ 7766304 w 8491728"/>
              <a:gd name="connsiteY2" fmla="*/ 0 h 128016"/>
              <a:gd name="connsiteX3" fmla="*/ 7638288 w 8491728"/>
              <a:gd name="connsiteY3" fmla="*/ 128016 h 128016"/>
              <a:gd name="connsiteX4" fmla="*/ 0 w 8491728"/>
              <a:gd name="connsiteY4" fmla="*/ 128016 h 128016"/>
              <a:gd name="connsiteX0" fmla="*/ 8491728 w 8491728"/>
              <a:gd name="connsiteY0" fmla="*/ 121920 h 129540"/>
              <a:gd name="connsiteX1" fmla="*/ 7893939 w 8491728"/>
              <a:gd name="connsiteY1" fmla="*/ 129540 h 129540"/>
              <a:gd name="connsiteX2" fmla="*/ 7766304 w 8491728"/>
              <a:gd name="connsiteY2" fmla="*/ 0 h 129540"/>
              <a:gd name="connsiteX3" fmla="*/ 7638288 w 8491728"/>
              <a:gd name="connsiteY3" fmla="*/ 128016 h 129540"/>
              <a:gd name="connsiteX4" fmla="*/ 0 w 8491728"/>
              <a:gd name="connsiteY4" fmla="*/ 128016 h 129540"/>
              <a:gd name="connsiteX0" fmla="*/ 8491728 w 8491728"/>
              <a:gd name="connsiteY0" fmla="*/ 133350 h 133350"/>
              <a:gd name="connsiteX1" fmla="*/ 7893939 w 8491728"/>
              <a:gd name="connsiteY1" fmla="*/ 129540 h 133350"/>
              <a:gd name="connsiteX2" fmla="*/ 7766304 w 8491728"/>
              <a:gd name="connsiteY2" fmla="*/ 0 h 133350"/>
              <a:gd name="connsiteX3" fmla="*/ 7638288 w 8491728"/>
              <a:gd name="connsiteY3" fmla="*/ 128016 h 133350"/>
              <a:gd name="connsiteX4" fmla="*/ 0 w 8491728"/>
              <a:gd name="connsiteY4" fmla="*/ 128016 h 133350"/>
              <a:gd name="connsiteX0" fmla="*/ 8489823 w 8489823"/>
              <a:gd name="connsiteY0" fmla="*/ 127635 h 129540"/>
              <a:gd name="connsiteX1" fmla="*/ 7893939 w 8489823"/>
              <a:gd name="connsiteY1" fmla="*/ 129540 h 129540"/>
              <a:gd name="connsiteX2" fmla="*/ 7766304 w 8489823"/>
              <a:gd name="connsiteY2" fmla="*/ 0 h 129540"/>
              <a:gd name="connsiteX3" fmla="*/ 7638288 w 8489823"/>
              <a:gd name="connsiteY3" fmla="*/ 128016 h 129540"/>
              <a:gd name="connsiteX4" fmla="*/ 0 w 8489823"/>
              <a:gd name="connsiteY4" fmla="*/ 128016 h 129540"/>
              <a:gd name="connsiteX0" fmla="*/ 8487918 w 8487918"/>
              <a:gd name="connsiteY0" fmla="*/ 131445 h 131445"/>
              <a:gd name="connsiteX1" fmla="*/ 7893939 w 8487918"/>
              <a:gd name="connsiteY1" fmla="*/ 129540 h 131445"/>
              <a:gd name="connsiteX2" fmla="*/ 7766304 w 8487918"/>
              <a:gd name="connsiteY2" fmla="*/ 0 h 131445"/>
              <a:gd name="connsiteX3" fmla="*/ 7638288 w 8487918"/>
              <a:gd name="connsiteY3" fmla="*/ 128016 h 131445"/>
              <a:gd name="connsiteX4" fmla="*/ 0 w 8487918"/>
              <a:gd name="connsiteY4" fmla="*/ 128016 h 131445"/>
              <a:gd name="connsiteX0" fmla="*/ 8487918 w 8487918"/>
              <a:gd name="connsiteY0" fmla="*/ 127635 h 129540"/>
              <a:gd name="connsiteX1" fmla="*/ 7893939 w 8487918"/>
              <a:gd name="connsiteY1" fmla="*/ 129540 h 129540"/>
              <a:gd name="connsiteX2" fmla="*/ 7766304 w 8487918"/>
              <a:gd name="connsiteY2" fmla="*/ 0 h 129540"/>
              <a:gd name="connsiteX3" fmla="*/ 7638288 w 8487918"/>
              <a:gd name="connsiteY3" fmla="*/ 128016 h 129540"/>
              <a:gd name="connsiteX4" fmla="*/ 0 w 8487918"/>
              <a:gd name="connsiteY4" fmla="*/ 128016 h 129540"/>
              <a:gd name="connsiteX0" fmla="*/ 8487918 w 8487918"/>
              <a:gd name="connsiteY0" fmla="*/ 131445 h 131445"/>
              <a:gd name="connsiteX1" fmla="*/ 7893939 w 8487918"/>
              <a:gd name="connsiteY1" fmla="*/ 129540 h 131445"/>
              <a:gd name="connsiteX2" fmla="*/ 7766304 w 8487918"/>
              <a:gd name="connsiteY2" fmla="*/ 0 h 131445"/>
              <a:gd name="connsiteX3" fmla="*/ 7638288 w 8487918"/>
              <a:gd name="connsiteY3" fmla="*/ 128016 h 131445"/>
              <a:gd name="connsiteX4" fmla="*/ 0 w 8487918"/>
              <a:gd name="connsiteY4" fmla="*/ 128016 h 131445"/>
              <a:gd name="connsiteX0" fmla="*/ 8487918 w 8487918"/>
              <a:gd name="connsiteY0" fmla="*/ 125730 h 129540"/>
              <a:gd name="connsiteX1" fmla="*/ 7893939 w 8487918"/>
              <a:gd name="connsiteY1" fmla="*/ 129540 h 129540"/>
              <a:gd name="connsiteX2" fmla="*/ 7766304 w 8487918"/>
              <a:gd name="connsiteY2" fmla="*/ 0 h 129540"/>
              <a:gd name="connsiteX3" fmla="*/ 7638288 w 8487918"/>
              <a:gd name="connsiteY3" fmla="*/ 128016 h 129540"/>
              <a:gd name="connsiteX4" fmla="*/ 0 w 8487918"/>
              <a:gd name="connsiteY4" fmla="*/ 128016 h 129540"/>
              <a:gd name="connsiteX0" fmla="*/ 8487918 w 8487918"/>
              <a:gd name="connsiteY0" fmla="*/ 127635 h 129540"/>
              <a:gd name="connsiteX1" fmla="*/ 7893939 w 8487918"/>
              <a:gd name="connsiteY1" fmla="*/ 129540 h 129540"/>
              <a:gd name="connsiteX2" fmla="*/ 7766304 w 8487918"/>
              <a:gd name="connsiteY2" fmla="*/ 0 h 129540"/>
              <a:gd name="connsiteX3" fmla="*/ 7638288 w 8487918"/>
              <a:gd name="connsiteY3" fmla="*/ 128016 h 129540"/>
              <a:gd name="connsiteX4" fmla="*/ 0 w 8487918"/>
              <a:gd name="connsiteY4" fmla="*/ 128016 h 129540"/>
              <a:gd name="connsiteX0" fmla="*/ 8486013 w 8486013"/>
              <a:gd name="connsiteY0" fmla="*/ 127635 h 129540"/>
              <a:gd name="connsiteX1" fmla="*/ 7893939 w 8486013"/>
              <a:gd name="connsiteY1" fmla="*/ 129540 h 129540"/>
              <a:gd name="connsiteX2" fmla="*/ 7766304 w 8486013"/>
              <a:gd name="connsiteY2" fmla="*/ 0 h 129540"/>
              <a:gd name="connsiteX3" fmla="*/ 7638288 w 8486013"/>
              <a:gd name="connsiteY3" fmla="*/ 128016 h 129540"/>
              <a:gd name="connsiteX4" fmla="*/ 0 w 8486013"/>
              <a:gd name="connsiteY4" fmla="*/ 128016 h 129540"/>
              <a:gd name="connsiteX0" fmla="*/ 8493633 w 8493633"/>
              <a:gd name="connsiteY0" fmla="*/ 127635 h 129540"/>
              <a:gd name="connsiteX1" fmla="*/ 7893939 w 8493633"/>
              <a:gd name="connsiteY1" fmla="*/ 129540 h 129540"/>
              <a:gd name="connsiteX2" fmla="*/ 7766304 w 8493633"/>
              <a:gd name="connsiteY2" fmla="*/ 0 h 129540"/>
              <a:gd name="connsiteX3" fmla="*/ 7638288 w 8493633"/>
              <a:gd name="connsiteY3" fmla="*/ 128016 h 129540"/>
              <a:gd name="connsiteX4" fmla="*/ 0 w 8493633"/>
              <a:gd name="connsiteY4" fmla="*/ 128016 h 129540"/>
              <a:gd name="connsiteX0" fmla="*/ 8493633 w 8493633"/>
              <a:gd name="connsiteY0" fmla="*/ 133350 h 133350"/>
              <a:gd name="connsiteX1" fmla="*/ 7893939 w 8493633"/>
              <a:gd name="connsiteY1" fmla="*/ 129540 h 133350"/>
              <a:gd name="connsiteX2" fmla="*/ 7766304 w 8493633"/>
              <a:gd name="connsiteY2" fmla="*/ 0 h 133350"/>
              <a:gd name="connsiteX3" fmla="*/ 7638288 w 8493633"/>
              <a:gd name="connsiteY3" fmla="*/ 128016 h 133350"/>
              <a:gd name="connsiteX4" fmla="*/ 0 w 8493633"/>
              <a:gd name="connsiteY4" fmla="*/ 128016 h 133350"/>
              <a:gd name="connsiteX0" fmla="*/ 8487918 w 8487918"/>
              <a:gd name="connsiteY0" fmla="*/ 93345 h 129540"/>
              <a:gd name="connsiteX1" fmla="*/ 7893939 w 8487918"/>
              <a:gd name="connsiteY1" fmla="*/ 129540 h 129540"/>
              <a:gd name="connsiteX2" fmla="*/ 7766304 w 8487918"/>
              <a:gd name="connsiteY2" fmla="*/ 0 h 129540"/>
              <a:gd name="connsiteX3" fmla="*/ 7638288 w 8487918"/>
              <a:gd name="connsiteY3" fmla="*/ 128016 h 129540"/>
              <a:gd name="connsiteX4" fmla="*/ 0 w 8487918"/>
              <a:gd name="connsiteY4" fmla="*/ 128016 h 129540"/>
              <a:gd name="connsiteX0" fmla="*/ 8491728 w 8491728"/>
              <a:gd name="connsiteY0" fmla="*/ 129540 h 129540"/>
              <a:gd name="connsiteX1" fmla="*/ 7893939 w 8491728"/>
              <a:gd name="connsiteY1" fmla="*/ 129540 h 129540"/>
              <a:gd name="connsiteX2" fmla="*/ 7766304 w 8491728"/>
              <a:gd name="connsiteY2" fmla="*/ 0 h 129540"/>
              <a:gd name="connsiteX3" fmla="*/ 7638288 w 8491728"/>
              <a:gd name="connsiteY3" fmla="*/ 128016 h 129540"/>
              <a:gd name="connsiteX4" fmla="*/ 0 w 8491728"/>
              <a:gd name="connsiteY4" fmla="*/ 128016 h 129540"/>
              <a:gd name="connsiteX0" fmla="*/ 11261598 w 11261598"/>
              <a:gd name="connsiteY0" fmla="*/ 129540 h 131826"/>
              <a:gd name="connsiteX1" fmla="*/ 10663809 w 11261598"/>
              <a:gd name="connsiteY1" fmla="*/ 129540 h 131826"/>
              <a:gd name="connsiteX2" fmla="*/ 10536174 w 11261598"/>
              <a:gd name="connsiteY2" fmla="*/ 0 h 131826"/>
              <a:gd name="connsiteX3" fmla="*/ 10408158 w 11261598"/>
              <a:gd name="connsiteY3" fmla="*/ 128016 h 131826"/>
              <a:gd name="connsiteX4" fmla="*/ 0 w 11261598"/>
              <a:gd name="connsiteY4" fmla="*/ 131826 h 131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61598" h="131826">
                <a:moveTo>
                  <a:pt x="11261598" y="129540"/>
                </a:moveTo>
                <a:lnTo>
                  <a:pt x="10663809" y="129540"/>
                </a:lnTo>
                <a:lnTo>
                  <a:pt x="10536174" y="0"/>
                </a:lnTo>
                <a:lnTo>
                  <a:pt x="10408158" y="128016"/>
                </a:lnTo>
                <a:lnTo>
                  <a:pt x="0" y="131826"/>
                </a:lnTo>
              </a:path>
            </a:pathLst>
          </a:custGeom>
          <a:noFill/>
          <a:ln w="12700">
            <a:solidFill>
              <a:schemeClr val="tx2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rgbClr val="000000"/>
          </a:effectRef>
          <a:fontRef idx="minor">
            <a:schemeClr val="l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5851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30" userDrawn="1">
          <p15:clr>
            <a:srgbClr val="FBAE40"/>
          </p15:clr>
        </p15:guide>
        <p15:guide id="2" pos="2718" userDrawn="1">
          <p15:clr>
            <a:srgbClr val="FBAE40"/>
          </p15:clr>
        </p15:guide>
        <p15:guide id="3" pos="5150" userDrawn="1">
          <p15:clr>
            <a:srgbClr val="FBAE40"/>
          </p15:clr>
        </p15:guide>
        <p15:guide id="4" pos="4962" userDrawn="1">
          <p15:clr>
            <a:srgbClr val="FBAE40"/>
          </p15:clr>
        </p15:guide>
        <p15:guide id="5" orient="horz" pos="778" userDrawn="1">
          <p15:clr>
            <a:srgbClr val="FBAE40"/>
          </p15:clr>
        </p15:guide>
        <p15:guide id="7" orient="horz" pos="3859" userDrawn="1">
          <p15:clr>
            <a:srgbClr val="FBAE40"/>
          </p15:clr>
        </p15:guide>
        <p15:guide id="8" pos="288" userDrawn="1">
          <p15:clr>
            <a:srgbClr val="FBAE40"/>
          </p15:clr>
        </p15:guide>
        <p15:guide id="9" pos="7392" userDrawn="1">
          <p15:clr>
            <a:srgbClr val="FBAE40"/>
          </p15:clr>
        </p15:guide>
        <p15:guide id="10" orient="horz" pos="202" userDrawn="1">
          <p15:clr>
            <a:srgbClr val="FBAE40"/>
          </p15:clr>
        </p15:guide>
        <p15:guide id="11" orient="horz" pos="4118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6758353-FE5A-440A-A6DD-54AD2D8EA4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[Slide title]</a:t>
            </a:r>
          </a:p>
        </p:txBody>
      </p:sp>
      <p:pic>
        <p:nvPicPr>
          <p:cNvPr id="17" name="Nexus">
            <a:extLst>
              <a:ext uri="{FF2B5EF4-FFF2-40B4-BE49-F238E27FC236}">
                <a16:creationId xmlns:a16="http://schemas.microsoft.com/office/drawing/2014/main" id="{6ED9DB2B-88F7-984C-B1BD-B8EE0E5A55E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1203635" y="288612"/>
            <a:ext cx="640080" cy="640080"/>
          </a:xfrm>
          <a:prstGeom prst="rect">
            <a:avLst/>
          </a:prstGeom>
        </p:spPr>
      </p:pic>
      <p:sp>
        <p:nvSpPr>
          <p:cNvPr id="3" name="Content Placeholder 1"/>
          <p:cNvSpPr>
            <a:spLocks noGrp="1"/>
          </p:cNvSpPr>
          <p:nvPr userDrawn="1">
            <p:ph sz="half" idx="1"/>
          </p:nvPr>
        </p:nvSpPr>
        <p:spPr>
          <a:xfrm>
            <a:off x="457200" y="1234440"/>
            <a:ext cx="3557016" cy="4891723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 userDrawn="1">
            <p:ph sz="half" idx="2"/>
          </p:nvPr>
        </p:nvSpPr>
        <p:spPr>
          <a:xfrm>
            <a:off x="4317492" y="1234440"/>
            <a:ext cx="7417308" cy="4891723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Footnotes">
            <a:extLst>
              <a:ext uri="{FF2B5EF4-FFF2-40B4-BE49-F238E27FC236}">
                <a16:creationId xmlns:a16="http://schemas.microsoft.com/office/drawing/2014/main" id="{C29B4469-0E3B-1648-97D9-6CC5A5F150B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57201" y="6217920"/>
            <a:ext cx="11277600" cy="228638"/>
          </a:xfrm>
        </p:spPr>
        <p:txBody>
          <a:bodyPr anchor="b" anchorCtr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2pPr>
            <a:lvl3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3pPr>
            <a:lvl4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4pPr>
            <a:lvl5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5pPr>
            <a:lvl6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6pPr>
            <a:lvl7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7pPr>
            <a:lvl8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8pPr>
            <a:lvl9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dirty="0"/>
              <a:t>[Footnotes/references if needed]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B9DD9D7-09A9-45A6-AF51-55663B9C2AC5}"/>
              </a:ext>
            </a:extLst>
          </p:cNvPr>
          <p:cNvSpPr/>
          <p:nvPr userDrawn="1"/>
        </p:nvSpPr>
        <p:spPr>
          <a:xfrm>
            <a:off x="470154" y="829818"/>
            <a:ext cx="11261598" cy="131826"/>
          </a:xfrm>
          <a:custGeom>
            <a:avLst/>
            <a:gdLst>
              <a:gd name="connsiteX0" fmla="*/ 8491728 w 8491728"/>
              <a:gd name="connsiteY0" fmla="*/ 121920 h 128016"/>
              <a:gd name="connsiteX1" fmla="*/ 7888224 w 8491728"/>
              <a:gd name="connsiteY1" fmla="*/ 121920 h 128016"/>
              <a:gd name="connsiteX2" fmla="*/ 7766304 w 8491728"/>
              <a:gd name="connsiteY2" fmla="*/ 0 h 128016"/>
              <a:gd name="connsiteX3" fmla="*/ 7638288 w 8491728"/>
              <a:gd name="connsiteY3" fmla="*/ 128016 h 128016"/>
              <a:gd name="connsiteX4" fmla="*/ 0 w 8491728"/>
              <a:gd name="connsiteY4" fmla="*/ 128016 h 128016"/>
              <a:gd name="connsiteX0" fmla="*/ 8491728 w 8491728"/>
              <a:gd name="connsiteY0" fmla="*/ 121920 h 129540"/>
              <a:gd name="connsiteX1" fmla="*/ 7893939 w 8491728"/>
              <a:gd name="connsiteY1" fmla="*/ 129540 h 129540"/>
              <a:gd name="connsiteX2" fmla="*/ 7766304 w 8491728"/>
              <a:gd name="connsiteY2" fmla="*/ 0 h 129540"/>
              <a:gd name="connsiteX3" fmla="*/ 7638288 w 8491728"/>
              <a:gd name="connsiteY3" fmla="*/ 128016 h 129540"/>
              <a:gd name="connsiteX4" fmla="*/ 0 w 8491728"/>
              <a:gd name="connsiteY4" fmla="*/ 128016 h 129540"/>
              <a:gd name="connsiteX0" fmla="*/ 8491728 w 8491728"/>
              <a:gd name="connsiteY0" fmla="*/ 133350 h 133350"/>
              <a:gd name="connsiteX1" fmla="*/ 7893939 w 8491728"/>
              <a:gd name="connsiteY1" fmla="*/ 129540 h 133350"/>
              <a:gd name="connsiteX2" fmla="*/ 7766304 w 8491728"/>
              <a:gd name="connsiteY2" fmla="*/ 0 h 133350"/>
              <a:gd name="connsiteX3" fmla="*/ 7638288 w 8491728"/>
              <a:gd name="connsiteY3" fmla="*/ 128016 h 133350"/>
              <a:gd name="connsiteX4" fmla="*/ 0 w 8491728"/>
              <a:gd name="connsiteY4" fmla="*/ 128016 h 133350"/>
              <a:gd name="connsiteX0" fmla="*/ 8489823 w 8489823"/>
              <a:gd name="connsiteY0" fmla="*/ 127635 h 129540"/>
              <a:gd name="connsiteX1" fmla="*/ 7893939 w 8489823"/>
              <a:gd name="connsiteY1" fmla="*/ 129540 h 129540"/>
              <a:gd name="connsiteX2" fmla="*/ 7766304 w 8489823"/>
              <a:gd name="connsiteY2" fmla="*/ 0 h 129540"/>
              <a:gd name="connsiteX3" fmla="*/ 7638288 w 8489823"/>
              <a:gd name="connsiteY3" fmla="*/ 128016 h 129540"/>
              <a:gd name="connsiteX4" fmla="*/ 0 w 8489823"/>
              <a:gd name="connsiteY4" fmla="*/ 128016 h 129540"/>
              <a:gd name="connsiteX0" fmla="*/ 8487918 w 8487918"/>
              <a:gd name="connsiteY0" fmla="*/ 131445 h 131445"/>
              <a:gd name="connsiteX1" fmla="*/ 7893939 w 8487918"/>
              <a:gd name="connsiteY1" fmla="*/ 129540 h 131445"/>
              <a:gd name="connsiteX2" fmla="*/ 7766304 w 8487918"/>
              <a:gd name="connsiteY2" fmla="*/ 0 h 131445"/>
              <a:gd name="connsiteX3" fmla="*/ 7638288 w 8487918"/>
              <a:gd name="connsiteY3" fmla="*/ 128016 h 131445"/>
              <a:gd name="connsiteX4" fmla="*/ 0 w 8487918"/>
              <a:gd name="connsiteY4" fmla="*/ 128016 h 131445"/>
              <a:gd name="connsiteX0" fmla="*/ 8487918 w 8487918"/>
              <a:gd name="connsiteY0" fmla="*/ 127635 h 129540"/>
              <a:gd name="connsiteX1" fmla="*/ 7893939 w 8487918"/>
              <a:gd name="connsiteY1" fmla="*/ 129540 h 129540"/>
              <a:gd name="connsiteX2" fmla="*/ 7766304 w 8487918"/>
              <a:gd name="connsiteY2" fmla="*/ 0 h 129540"/>
              <a:gd name="connsiteX3" fmla="*/ 7638288 w 8487918"/>
              <a:gd name="connsiteY3" fmla="*/ 128016 h 129540"/>
              <a:gd name="connsiteX4" fmla="*/ 0 w 8487918"/>
              <a:gd name="connsiteY4" fmla="*/ 128016 h 129540"/>
              <a:gd name="connsiteX0" fmla="*/ 8487918 w 8487918"/>
              <a:gd name="connsiteY0" fmla="*/ 131445 h 131445"/>
              <a:gd name="connsiteX1" fmla="*/ 7893939 w 8487918"/>
              <a:gd name="connsiteY1" fmla="*/ 129540 h 131445"/>
              <a:gd name="connsiteX2" fmla="*/ 7766304 w 8487918"/>
              <a:gd name="connsiteY2" fmla="*/ 0 h 131445"/>
              <a:gd name="connsiteX3" fmla="*/ 7638288 w 8487918"/>
              <a:gd name="connsiteY3" fmla="*/ 128016 h 131445"/>
              <a:gd name="connsiteX4" fmla="*/ 0 w 8487918"/>
              <a:gd name="connsiteY4" fmla="*/ 128016 h 131445"/>
              <a:gd name="connsiteX0" fmla="*/ 8487918 w 8487918"/>
              <a:gd name="connsiteY0" fmla="*/ 125730 h 129540"/>
              <a:gd name="connsiteX1" fmla="*/ 7893939 w 8487918"/>
              <a:gd name="connsiteY1" fmla="*/ 129540 h 129540"/>
              <a:gd name="connsiteX2" fmla="*/ 7766304 w 8487918"/>
              <a:gd name="connsiteY2" fmla="*/ 0 h 129540"/>
              <a:gd name="connsiteX3" fmla="*/ 7638288 w 8487918"/>
              <a:gd name="connsiteY3" fmla="*/ 128016 h 129540"/>
              <a:gd name="connsiteX4" fmla="*/ 0 w 8487918"/>
              <a:gd name="connsiteY4" fmla="*/ 128016 h 129540"/>
              <a:gd name="connsiteX0" fmla="*/ 8487918 w 8487918"/>
              <a:gd name="connsiteY0" fmla="*/ 127635 h 129540"/>
              <a:gd name="connsiteX1" fmla="*/ 7893939 w 8487918"/>
              <a:gd name="connsiteY1" fmla="*/ 129540 h 129540"/>
              <a:gd name="connsiteX2" fmla="*/ 7766304 w 8487918"/>
              <a:gd name="connsiteY2" fmla="*/ 0 h 129540"/>
              <a:gd name="connsiteX3" fmla="*/ 7638288 w 8487918"/>
              <a:gd name="connsiteY3" fmla="*/ 128016 h 129540"/>
              <a:gd name="connsiteX4" fmla="*/ 0 w 8487918"/>
              <a:gd name="connsiteY4" fmla="*/ 128016 h 129540"/>
              <a:gd name="connsiteX0" fmla="*/ 8486013 w 8486013"/>
              <a:gd name="connsiteY0" fmla="*/ 127635 h 129540"/>
              <a:gd name="connsiteX1" fmla="*/ 7893939 w 8486013"/>
              <a:gd name="connsiteY1" fmla="*/ 129540 h 129540"/>
              <a:gd name="connsiteX2" fmla="*/ 7766304 w 8486013"/>
              <a:gd name="connsiteY2" fmla="*/ 0 h 129540"/>
              <a:gd name="connsiteX3" fmla="*/ 7638288 w 8486013"/>
              <a:gd name="connsiteY3" fmla="*/ 128016 h 129540"/>
              <a:gd name="connsiteX4" fmla="*/ 0 w 8486013"/>
              <a:gd name="connsiteY4" fmla="*/ 128016 h 129540"/>
              <a:gd name="connsiteX0" fmla="*/ 8493633 w 8493633"/>
              <a:gd name="connsiteY0" fmla="*/ 127635 h 129540"/>
              <a:gd name="connsiteX1" fmla="*/ 7893939 w 8493633"/>
              <a:gd name="connsiteY1" fmla="*/ 129540 h 129540"/>
              <a:gd name="connsiteX2" fmla="*/ 7766304 w 8493633"/>
              <a:gd name="connsiteY2" fmla="*/ 0 h 129540"/>
              <a:gd name="connsiteX3" fmla="*/ 7638288 w 8493633"/>
              <a:gd name="connsiteY3" fmla="*/ 128016 h 129540"/>
              <a:gd name="connsiteX4" fmla="*/ 0 w 8493633"/>
              <a:gd name="connsiteY4" fmla="*/ 128016 h 129540"/>
              <a:gd name="connsiteX0" fmla="*/ 8493633 w 8493633"/>
              <a:gd name="connsiteY0" fmla="*/ 133350 h 133350"/>
              <a:gd name="connsiteX1" fmla="*/ 7893939 w 8493633"/>
              <a:gd name="connsiteY1" fmla="*/ 129540 h 133350"/>
              <a:gd name="connsiteX2" fmla="*/ 7766304 w 8493633"/>
              <a:gd name="connsiteY2" fmla="*/ 0 h 133350"/>
              <a:gd name="connsiteX3" fmla="*/ 7638288 w 8493633"/>
              <a:gd name="connsiteY3" fmla="*/ 128016 h 133350"/>
              <a:gd name="connsiteX4" fmla="*/ 0 w 8493633"/>
              <a:gd name="connsiteY4" fmla="*/ 128016 h 133350"/>
              <a:gd name="connsiteX0" fmla="*/ 8487918 w 8487918"/>
              <a:gd name="connsiteY0" fmla="*/ 93345 h 129540"/>
              <a:gd name="connsiteX1" fmla="*/ 7893939 w 8487918"/>
              <a:gd name="connsiteY1" fmla="*/ 129540 h 129540"/>
              <a:gd name="connsiteX2" fmla="*/ 7766304 w 8487918"/>
              <a:gd name="connsiteY2" fmla="*/ 0 h 129540"/>
              <a:gd name="connsiteX3" fmla="*/ 7638288 w 8487918"/>
              <a:gd name="connsiteY3" fmla="*/ 128016 h 129540"/>
              <a:gd name="connsiteX4" fmla="*/ 0 w 8487918"/>
              <a:gd name="connsiteY4" fmla="*/ 128016 h 129540"/>
              <a:gd name="connsiteX0" fmla="*/ 8491728 w 8491728"/>
              <a:gd name="connsiteY0" fmla="*/ 129540 h 129540"/>
              <a:gd name="connsiteX1" fmla="*/ 7893939 w 8491728"/>
              <a:gd name="connsiteY1" fmla="*/ 129540 h 129540"/>
              <a:gd name="connsiteX2" fmla="*/ 7766304 w 8491728"/>
              <a:gd name="connsiteY2" fmla="*/ 0 h 129540"/>
              <a:gd name="connsiteX3" fmla="*/ 7638288 w 8491728"/>
              <a:gd name="connsiteY3" fmla="*/ 128016 h 129540"/>
              <a:gd name="connsiteX4" fmla="*/ 0 w 8491728"/>
              <a:gd name="connsiteY4" fmla="*/ 128016 h 129540"/>
              <a:gd name="connsiteX0" fmla="*/ 11261598 w 11261598"/>
              <a:gd name="connsiteY0" fmla="*/ 129540 h 131826"/>
              <a:gd name="connsiteX1" fmla="*/ 10663809 w 11261598"/>
              <a:gd name="connsiteY1" fmla="*/ 129540 h 131826"/>
              <a:gd name="connsiteX2" fmla="*/ 10536174 w 11261598"/>
              <a:gd name="connsiteY2" fmla="*/ 0 h 131826"/>
              <a:gd name="connsiteX3" fmla="*/ 10408158 w 11261598"/>
              <a:gd name="connsiteY3" fmla="*/ 128016 h 131826"/>
              <a:gd name="connsiteX4" fmla="*/ 0 w 11261598"/>
              <a:gd name="connsiteY4" fmla="*/ 131826 h 131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61598" h="131826">
                <a:moveTo>
                  <a:pt x="11261598" y="129540"/>
                </a:moveTo>
                <a:lnTo>
                  <a:pt x="10663809" y="129540"/>
                </a:lnTo>
                <a:lnTo>
                  <a:pt x="10536174" y="0"/>
                </a:lnTo>
                <a:lnTo>
                  <a:pt x="10408158" y="128016"/>
                </a:lnTo>
                <a:lnTo>
                  <a:pt x="0" y="131826"/>
                </a:lnTo>
              </a:path>
            </a:pathLst>
          </a:custGeom>
          <a:noFill/>
          <a:ln w="12700">
            <a:solidFill>
              <a:schemeClr val="tx2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rgbClr val="000000"/>
          </a:effectRef>
          <a:fontRef idx="minor">
            <a:schemeClr val="l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83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30" userDrawn="1">
          <p15:clr>
            <a:srgbClr val="FBAE40"/>
          </p15:clr>
        </p15:guide>
        <p15:guide id="2" pos="2718" userDrawn="1">
          <p15:clr>
            <a:srgbClr val="FBAE40"/>
          </p15:clr>
        </p15:guide>
        <p15:guide id="5" orient="horz" pos="778" userDrawn="1">
          <p15:clr>
            <a:srgbClr val="FBAE40"/>
          </p15:clr>
        </p15:guide>
        <p15:guide id="7" orient="horz" pos="3859" userDrawn="1">
          <p15:clr>
            <a:srgbClr val="FBAE40"/>
          </p15:clr>
        </p15:guide>
        <p15:guide id="8" pos="288" userDrawn="1">
          <p15:clr>
            <a:srgbClr val="FBAE40"/>
          </p15:clr>
        </p15:guide>
        <p15:guide id="9" pos="7392" userDrawn="1">
          <p15:clr>
            <a:srgbClr val="FBAE40"/>
          </p15:clr>
        </p15:guide>
        <p15:guide id="10" orient="horz" pos="202" userDrawn="1">
          <p15:clr>
            <a:srgbClr val="FBAE40"/>
          </p15:clr>
        </p15:guide>
        <p15:guide id="11" orient="horz" pos="411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6758353-FE5A-440A-A6DD-54AD2D8EA4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[Slide title]</a:t>
            </a:r>
          </a:p>
        </p:txBody>
      </p:sp>
      <p:pic>
        <p:nvPicPr>
          <p:cNvPr id="12" name="Nexus">
            <a:extLst>
              <a:ext uri="{FF2B5EF4-FFF2-40B4-BE49-F238E27FC236}">
                <a16:creationId xmlns:a16="http://schemas.microsoft.com/office/drawing/2014/main" id="{1B9B8D73-E497-B541-86B1-1506A614B14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1203635" y="288612"/>
            <a:ext cx="640080" cy="64008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sz="half" idx="1"/>
          </p:nvPr>
        </p:nvSpPr>
        <p:spPr>
          <a:xfrm>
            <a:off x="457200" y="1234440"/>
            <a:ext cx="7418832" cy="4891723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/>
          </p:nvPr>
        </p:nvSpPr>
        <p:spPr>
          <a:xfrm>
            <a:off x="8177784" y="1234440"/>
            <a:ext cx="3557016" cy="4891723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Footnotes">
            <a:extLst>
              <a:ext uri="{FF2B5EF4-FFF2-40B4-BE49-F238E27FC236}">
                <a16:creationId xmlns:a16="http://schemas.microsoft.com/office/drawing/2014/main" id="{1F6B1A05-982E-2248-8A4C-D035BD78B28C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57201" y="6217920"/>
            <a:ext cx="11277600" cy="228638"/>
          </a:xfrm>
        </p:spPr>
        <p:txBody>
          <a:bodyPr anchor="b" anchorCtr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2pPr>
            <a:lvl3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3pPr>
            <a:lvl4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4pPr>
            <a:lvl5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5pPr>
            <a:lvl6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6pPr>
            <a:lvl7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7pPr>
            <a:lvl8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8pPr>
            <a:lvl9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dirty="0"/>
              <a:t>[Footnotes/references if needed]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0C52307-2578-47D5-A0B2-4C6E17412513}"/>
              </a:ext>
            </a:extLst>
          </p:cNvPr>
          <p:cNvSpPr/>
          <p:nvPr userDrawn="1"/>
        </p:nvSpPr>
        <p:spPr>
          <a:xfrm>
            <a:off x="470154" y="829818"/>
            <a:ext cx="11261598" cy="131826"/>
          </a:xfrm>
          <a:custGeom>
            <a:avLst/>
            <a:gdLst>
              <a:gd name="connsiteX0" fmla="*/ 8491728 w 8491728"/>
              <a:gd name="connsiteY0" fmla="*/ 121920 h 128016"/>
              <a:gd name="connsiteX1" fmla="*/ 7888224 w 8491728"/>
              <a:gd name="connsiteY1" fmla="*/ 121920 h 128016"/>
              <a:gd name="connsiteX2" fmla="*/ 7766304 w 8491728"/>
              <a:gd name="connsiteY2" fmla="*/ 0 h 128016"/>
              <a:gd name="connsiteX3" fmla="*/ 7638288 w 8491728"/>
              <a:gd name="connsiteY3" fmla="*/ 128016 h 128016"/>
              <a:gd name="connsiteX4" fmla="*/ 0 w 8491728"/>
              <a:gd name="connsiteY4" fmla="*/ 128016 h 128016"/>
              <a:gd name="connsiteX0" fmla="*/ 8491728 w 8491728"/>
              <a:gd name="connsiteY0" fmla="*/ 121920 h 129540"/>
              <a:gd name="connsiteX1" fmla="*/ 7893939 w 8491728"/>
              <a:gd name="connsiteY1" fmla="*/ 129540 h 129540"/>
              <a:gd name="connsiteX2" fmla="*/ 7766304 w 8491728"/>
              <a:gd name="connsiteY2" fmla="*/ 0 h 129540"/>
              <a:gd name="connsiteX3" fmla="*/ 7638288 w 8491728"/>
              <a:gd name="connsiteY3" fmla="*/ 128016 h 129540"/>
              <a:gd name="connsiteX4" fmla="*/ 0 w 8491728"/>
              <a:gd name="connsiteY4" fmla="*/ 128016 h 129540"/>
              <a:gd name="connsiteX0" fmla="*/ 8491728 w 8491728"/>
              <a:gd name="connsiteY0" fmla="*/ 133350 h 133350"/>
              <a:gd name="connsiteX1" fmla="*/ 7893939 w 8491728"/>
              <a:gd name="connsiteY1" fmla="*/ 129540 h 133350"/>
              <a:gd name="connsiteX2" fmla="*/ 7766304 w 8491728"/>
              <a:gd name="connsiteY2" fmla="*/ 0 h 133350"/>
              <a:gd name="connsiteX3" fmla="*/ 7638288 w 8491728"/>
              <a:gd name="connsiteY3" fmla="*/ 128016 h 133350"/>
              <a:gd name="connsiteX4" fmla="*/ 0 w 8491728"/>
              <a:gd name="connsiteY4" fmla="*/ 128016 h 133350"/>
              <a:gd name="connsiteX0" fmla="*/ 8489823 w 8489823"/>
              <a:gd name="connsiteY0" fmla="*/ 127635 h 129540"/>
              <a:gd name="connsiteX1" fmla="*/ 7893939 w 8489823"/>
              <a:gd name="connsiteY1" fmla="*/ 129540 h 129540"/>
              <a:gd name="connsiteX2" fmla="*/ 7766304 w 8489823"/>
              <a:gd name="connsiteY2" fmla="*/ 0 h 129540"/>
              <a:gd name="connsiteX3" fmla="*/ 7638288 w 8489823"/>
              <a:gd name="connsiteY3" fmla="*/ 128016 h 129540"/>
              <a:gd name="connsiteX4" fmla="*/ 0 w 8489823"/>
              <a:gd name="connsiteY4" fmla="*/ 128016 h 129540"/>
              <a:gd name="connsiteX0" fmla="*/ 8487918 w 8487918"/>
              <a:gd name="connsiteY0" fmla="*/ 131445 h 131445"/>
              <a:gd name="connsiteX1" fmla="*/ 7893939 w 8487918"/>
              <a:gd name="connsiteY1" fmla="*/ 129540 h 131445"/>
              <a:gd name="connsiteX2" fmla="*/ 7766304 w 8487918"/>
              <a:gd name="connsiteY2" fmla="*/ 0 h 131445"/>
              <a:gd name="connsiteX3" fmla="*/ 7638288 w 8487918"/>
              <a:gd name="connsiteY3" fmla="*/ 128016 h 131445"/>
              <a:gd name="connsiteX4" fmla="*/ 0 w 8487918"/>
              <a:gd name="connsiteY4" fmla="*/ 128016 h 131445"/>
              <a:gd name="connsiteX0" fmla="*/ 8487918 w 8487918"/>
              <a:gd name="connsiteY0" fmla="*/ 127635 h 129540"/>
              <a:gd name="connsiteX1" fmla="*/ 7893939 w 8487918"/>
              <a:gd name="connsiteY1" fmla="*/ 129540 h 129540"/>
              <a:gd name="connsiteX2" fmla="*/ 7766304 w 8487918"/>
              <a:gd name="connsiteY2" fmla="*/ 0 h 129540"/>
              <a:gd name="connsiteX3" fmla="*/ 7638288 w 8487918"/>
              <a:gd name="connsiteY3" fmla="*/ 128016 h 129540"/>
              <a:gd name="connsiteX4" fmla="*/ 0 w 8487918"/>
              <a:gd name="connsiteY4" fmla="*/ 128016 h 129540"/>
              <a:gd name="connsiteX0" fmla="*/ 8487918 w 8487918"/>
              <a:gd name="connsiteY0" fmla="*/ 131445 h 131445"/>
              <a:gd name="connsiteX1" fmla="*/ 7893939 w 8487918"/>
              <a:gd name="connsiteY1" fmla="*/ 129540 h 131445"/>
              <a:gd name="connsiteX2" fmla="*/ 7766304 w 8487918"/>
              <a:gd name="connsiteY2" fmla="*/ 0 h 131445"/>
              <a:gd name="connsiteX3" fmla="*/ 7638288 w 8487918"/>
              <a:gd name="connsiteY3" fmla="*/ 128016 h 131445"/>
              <a:gd name="connsiteX4" fmla="*/ 0 w 8487918"/>
              <a:gd name="connsiteY4" fmla="*/ 128016 h 131445"/>
              <a:gd name="connsiteX0" fmla="*/ 8487918 w 8487918"/>
              <a:gd name="connsiteY0" fmla="*/ 125730 h 129540"/>
              <a:gd name="connsiteX1" fmla="*/ 7893939 w 8487918"/>
              <a:gd name="connsiteY1" fmla="*/ 129540 h 129540"/>
              <a:gd name="connsiteX2" fmla="*/ 7766304 w 8487918"/>
              <a:gd name="connsiteY2" fmla="*/ 0 h 129540"/>
              <a:gd name="connsiteX3" fmla="*/ 7638288 w 8487918"/>
              <a:gd name="connsiteY3" fmla="*/ 128016 h 129540"/>
              <a:gd name="connsiteX4" fmla="*/ 0 w 8487918"/>
              <a:gd name="connsiteY4" fmla="*/ 128016 h 129540"/>
              <a:gd name="connsiteX0" fmla="*/ 8487918 w 8487918"/>
              <a:gd name="connsiteY0" fmla="*/ 127635 h 129540"/>
              <a:gd name="connsiteX1" fmla="*/ 7893939 w 8487918"/>
              <a:gd name="connsiteY1" fmla="*/ 129540 h 129540"/>
              <a:gd name="connsiteX2" fmla="*/ 7766304 w 8487918"/>
              <a:gd name="connsiteY2" fmla="*/ 0 h 129540"/>
              <a:gd name="connsiteX3" fmla="*/ 7638288 w 8487918"/>
              <a:gd name="connsiteY3" fmla="*/ 128016 h 129540"/>
              <a:gd name="connsiteX4" fmla="*/ 0 w 8487918"/>
              <a:gd name="connsiteY4" fmla="*/ 128016 h 129540"/>
              <a:gd name="connsiteX0" fmla="*/ 8486013 w 8486013"/>
              <a:gd name="connsiteY0" fmla="*/ 127635 h 129540"/>
              <a:gd name="connsiteX1" fmla="*/ 7893939 w 8486013"/>
              <a:gd name="connsiteY1" fmla="*/ 129540 h 129540"/>
              <a:gd name="connsiteX2" fmla="*/ 7766304 w 8486013"/>
              <a:gd name="connsiteY2" fmla="*/ 0 h 129540"/>
              <a:gd name="connsiteX3" fmla="*/ 7638288 w 8486013"/>
              <a:gd name="connsiteY3" fmla="*/ 128016 h 129540"/>
              <a:gd name="connsiteX4" fmla="*/ 0 w 8486013"/>
              <a:gd name="connsiteY4" fmla="*/ 128016 h 129540"/>
              <a:gd name="connsiteX0" fmla="*/ 8493633 w 8493633"/>
              <a:gd name="connsiteY0" fmla="*/ 127635 h 129540"/>
              <a:gd name="connsiteX1" fmla="*/ 7893939 w 8493633"/>
              <a:gd name="connsiteY1" fmla="*/ 129540 h 129540"/>
              <a:gd name="connsiteX2" fmla="*/ 7766304 w 8493633"/>
              <a:gd name="connsiteY2" fmla="*/ 0 h 129540"/>
              <a:gd name="connsiteX3" fmla="*/ 7638288 w 8493633"/>
              <a:gd name="connsiteY3" fmla="*/ 128016 h 129540"/>
              <a:gd name="connsiteX4" fmla="*/ 0 w 8493633"/>
              <a:gd name="connsiteY4" fmla="*/ 128016 h 129540"/>
              <a:gd name="connsiteX0" fmla="*/ 8493633 w 8493633"/>
              <a:gd name="connsiteY0" fmla="*/ 133350 h 133350"/>
              <a:gd name="connsiteX1" fmla="*/ 7893939 w 8493633"/>
              <a:gd name="connsiteY1" fmla="*/ 129540 h 133350"/>
              <a:gd name="connsiteX2" fmla="*/ 7766304 w 8493633"/>
              <a:gd name="connsiteY2" fmla="*/ 0 h 133350"/>
              <a:gd name="connsiteX3" fmla="*/ 7638288 w 8493633"/>
              <a:gd name="connsiteY3" fmla="*/ 128016 h 133350"/>
              <a:gd name="connsiteX4" fmla="*/ 0 w 8493633"/>
              <a:gd name="connsiteY4" fmla="*/ 128016 h 133350"/>
              <a:gd name="connsiteX0" fmla="*/ 8487918 w 8487918"/>
              <a:gd name="connsiteY0" fmla="*/ 93345 h 129540"/>
              <a:gd name="connsiteX1" fmla="*/ 7893939 w 8487918"/>
              <a:gd name="connsiteY1" fmla="*/ 129540 h 129540"/>
              <a:gd name="connsiteX2" fmla="*/ 7766304 w 8487918"/>
              <a:gd name="connsiteY2" fmla="*/ 0 h 129540"/>
              <a:gd name="connsiteX3" fmla="*/ 7638288 w 8487918"/>
              <a:gd name="connsiteY3" fmla="*/ 128016 h 129540"/>
              <a:gd name="connsiteX4" fmla="*/ 0 w 8487918"/>
              <a:gd name="connsiteY4" fmla="*/ 128016 h 129540"/>
              <a:gd name="connsiteX0" fmla="*/ 8491728 w 8491728"/>
              <a:gd name="connsiteY0" fmla="*/ 129540 h 129540"/>
              <a:gd name="connsiteX1" fmla="*/ 7893939 w 8491728"/>
              <a:gd name="connsiteY1" fmla="*/ 129540 h 129540"/>
              <a:gd name="connsiteX2" fmla="*/ 7766304 w 8491728"/>
              <a:gd name="connsiteY2" fmla="*/ 0 h 129540"/>
              <a:gd name="connsiteX3" fmla="*/ 7638288 w 8491728"/>
              <a:gd name="connsiteY3" fmla="*/ 128016 h 129540"/>
              <a:gd name="connsiteX4" fmla="*/ 0 w 8491728"/>
              <a:gd name="connsiteY4" fmla="*/ 128016 h 129540"/>
              <a:gd name="connsiteX0" fmla="*/ 11261598 w 11261598"/>
              <a:gd name="connsiteY0" fmla="*/ 129540 h 131826"/>
              <a:gd name="connsiteX1" fmla="*/ 10663809 w 11261598"/>
              <a:gd name="connsiteY1" fmla="*/ 129540 h 131826"/>
              <a:gd name="connsiteX2" fmla="*/ 10536174 w 11261598"/>
              <a:gd name="connsiteY2" fmla="*/ 0 h 131826"/>
              <a:gd name="connsiteX3" fmla="*/ 10408158 w 11261598"/>
              <a:gd name="connsiteY3" fmla="*/ 128016 h 131826"/>
              <a:gd name="connsiteX4" fmla="*/ 0 w 11261598"/>
              <a:gd name="connsiteY4" fmla="*/ 131826 h 131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61598" h="131826">
                <a:moveTo>
                  <a:pt x="11261598" y="129540"/>
                </a:moveTo>
                <a:lnTo>
                  <a:pt x="10663809" y="129540"/>
                </a:lnTo>
                <a:lnTo>
                  <a:pt x="10536174" y="0"/>
                </a:lnTo>
                <a:lnTo>
                  <a:pt x="10408158" y="128016"/>
                </a:lnTo>
                <a:lnTo>
                  <a:pt x="0" y="131826"/>
                </a:lnTo>
              </a:path>
            </a:pathLst>
          </a:custGeom>
          <a:noFill/>
          <a:ln w="12700">
            <a:solidFill>
              <a:schemeClr val="tx2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rgbClr val="000000"/>
          </a:effectRef>
          <a:fontRef idx="minor">
            <a:schemeClr val="l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010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5150" userDrawn="1">
          <p15:clr>
            <a:srgbClr val="FBAE40"/>
          </p15:clr>
        </p15:guide>
        <p15:guide id="4" pos="4962" userDrawn="1">
          <p15:clr>
            <a:srgbClr val="FBAE40"/>
          </p15:clr>
        </p15:guide>
        <p15:guide id="5" orient="horz" pos="778" userDrawn="1">
          <p15:clr>
            <a:srgbClr val="FBAE40"/>
          </p15:clr>
        </p15:guide>
        <p15:guide id="7" orient="horz" pos="3859" userDrawn="1">
          <p15:clr>
            <a:srgbClr val="FBAE40"/>
          </p15:clr>
        </p15:guide>
        <p15:guide id="8" pos="288" userDrawn="1">
          <p15:clr>
            <a:srgbClr val="FBAE40"/>
          </p15:clr>
        </p15:guide>
        <p15:guide id="9" pos="7392" userDrawn="1">
          <p15:clr>
            <a:srgbClr val="FBAE40"/>
          </p15:clr>
        </p15:guide>
        <p15:guide id="10" orient="horz" pos="202" userDrawn="1">
          <p15:clr>
            <a:srgbClr val="FBAE40"/>
          </p15:clr>
        </p15:guide>
        <p15:guide id="11" orient="horz" pos="411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FBD9F-E126-4A6F-ADD7-89B9A71894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[Slide title]</a:t>
            </a:r>
          </a:p>
        </p:txBody>
      </p:sp>
      <p:pic>
        <p:nvPicPr>
          <p:cNvPr id="19" name="Nexus">
            <a:extLst>
              <a:ext uri="{FF2B5EF4-FFF2-40B4-BE49-F238E27FC236}">
                <a16:creationId xmlns:a16="http://schemas.microsoft.com/office/drawing/2014/main" id="{988F7DC9-D558-0A43-AF71-47A32F07C5E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11203635" y="288612"/>
            <a:ext cx="640080" cy="640080"/>
          </a:xfrm>
          <a:prstGeom prst="rect">
            <a:avLst/>
          </a:prstGeom>
        </p:spPr>
      </p:pic>
      <p:sp>
        <p:nvSpPr>
          <p:cNvPr id="4" name="Content Placeholder 2"/>
          <p:cNvSpPr>
            <a:spLocks noGrp="1"/>
          </p:cNvSpPr>
          <p:nvPr userDrawn="1">
            <p:ph sz="half" idx="2"/>
          </p:nvPr>
        </p:nvSpPr>
        <p:spPr>
          <a:xfrm>
            <a:off x="457200" y="1235075"/>
            <a:ext cx="5486400" cy="4891089"/>
          </a:xfrm>
          <a:ln w="3175">
            <a:solidFill>
              <a:srgbClr val="172430"/>
            </a:solidFill>
          </a:ln>
        </p:spPr>
        <p:txBody>
          <a:bodyPr lIns="91440" tIns="548640" rIns="91440" bIns="274320"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3"/>
          <p:cNvSpPr>
            <a:spLocks noGrp="1"/>
          </p:cNvSpPr>
          <p:nvPr userDrawn="1">
            <p:ph type="body" idx="1" hasCustomPrompt="1"/>
          </p:nvPr>
        </p:nvSpPr>
        <p:spPr>
          <a:xfrm>
            <a:off x="457200" y="1235074"/>
            <a:ext cx="5486400" cy="369332"/>
          </a:xfrm>
          <a:solidFill>
            <a:schemeClr val="accent1"/>
          </a:solidFill>
        </p:spPr>
        <p:txBody>
          <a:bodyPr lIns="91440" tIns="91440" rIns="91440" bIns="91440" anchor="t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 b="1" cap="all" baseline="0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[BOX TITLE]</a:t>
            </a:r>
          </a:p>
        </p:txBody>
      </p:sp>
      <p:sp>
        <p:nvSpPr>
          <p:cNvPr id="6" name="Content Placeholder 4"/>
          <p:cNvSpPr>
            <a:spLocks noGrp="1"/>
          </p:cNvSpPr>
          <p:nvPr userDrawn="1">
            <p:ph sz="quarter" idx="4"/>
          </p:nvPr>
        </p:nvSpPr>
        <p:spPr>
          <a:xfrm>
            <a:off x="6245352" y="1235075"/>
            <a:ext cx="5486400" cy="4891089"/>
          </a:xfrm>
          <a:ln w="3175">
            <a:solidFill>
              <a:srgbClr val="172430"/>
            </a:solidFill>
          </a:ln>
        </p:spPr>
        <p:txBody>
          <a:bodyPr lIns="91440" tIns="548640" rIns="91440" bIns="274320"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5"/>
          <p:cNvSpPr>
            <a:spLocks noGrp="1"/>
          </p:cNvSpPr>
          <p:nvPr userDrawn="1">
            <p:ph type="body" sz="quarter" idx="3" hasCustomPrompt="1"/>
          </p:nvPr>
        </p:nvSpPr>
        <p:spPr>
          <a:xfrm>
            <a:off x="6245352" y="1235074"/>
            <a:ext cx="5486400" cy="369332"/>
          </a:xfrm>
          <a:solidFill>
            <a:schemeClr val="accent1"/>
          </a:solidFill>
        </p:spPr>
        <p:txBody>
          <a:bodyPr lIns="91440" tIns="91440" rIns="91440" bIns="91440" anchor="t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1200" b="1" cap="all" baseline="0">
                <a:solidFill>
                  <a:schemeClr val="bg1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200" b="1" cap="all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[BOX TITLE]</a:t>
            </a:r>
          </a:p>
        </p:txBody>
      </p:sp>
      <p:sp>
        <p:nvSpPr>
          <p:cNvPr id="12" name="Footnotes">
            <a:extLst>
              <a:ext uri="{FF2B5EF4-FFF2-40B4-BE49-F238E27FC236}">
                <a16:creationId xmlns:a16="http://schemas.microsoft.com/office/drawing/2014/main" id="{A04E5A76-A6FD-CA49-8B50-6A5FAC170602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457201" y="6217920"/>
            <a:ext cx="11277600" cy="228638"/>
          </a:xfrm>
        </p:spPr>
        <p:txBody>
          <a:bodyPr anchor="b" anchorCtr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2pPr>
            <a:lvl3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3pPr>
            <a:lvl4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4pPr>
            <a:lvl5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5pPr>
            <a:lvl6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6pPr>
            <a:lvl7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7pPr>
            <a:lvl8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8pPr>
            <a:lvl9pPr marL="0" indent="0">
              <a:spcBef>
                <a:spcPts val="0"/>
              </a:spcBef>
              <a:buFontTx/>
              <a:buNone/>
              <a:defRPr sz="700">
                <a:solidFill>
                  <a:schemeClr val="bg1">
                    <a:lumMod val="50000"/>
                  </a:schemeClr>
                </a:solidFill>
              </a:defRPr>
            </a:lvl9pPr>
          </a:lstStyle>
          <a:p>
            <a:pPr lvl="0"/>
            <a:r>
              <a:rPr lang="en-US" dirty="0"/>
              <a:t>[Footnotes/references if needed]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2EC4726-A7F9-4E64-B0F1-9A89B9BA4217}"/>
              </a:ext>
            </a:extLst>
          </p:cNvPr>
          <p:cNvSpPr/>
          <p:nvPr userDrawn="1"/>
        </p:nvSpPr>
        <p:spPr>
          <a:xfrm>
            <a:off x="470154" y="829818"/>
            <a:ext cx="11261598" cy="131826"/>
          </a:xfrm>
          <a:custGeom>
            <a:avLst/>
            <a:gdLst>
              <a:gd name="connsiteX0" fmla="*/ 8491728 w 8491728"/>
              <a:gd name="connsiteY0" fmla="*/ 121920 h 128016"/>
              <a:gd name="connsiteX1" fmla="*/ 7888224 w 8491728"/>
              <a:gd name="connsiteY1" fmla="*/ 121920 h 128016"/>
              <a:gd name="connsiteX2" fmla="*/ 7766304 w 8491728"/>
              <a:gd name="connsiteY2" fmla="*/ 0 h 128016"/>
              <a:gd name="connsiteX3" fmla="*/ 7638288 w 8491728"/>
              <a:gd name="connsiteY3" fmla="*/ 128016 h 128016"/>
              <a:gd name="connsiteX4" fmla="*/ 0 w 8491728"/>
              <a:gd name="connsiteY4" fmla="*/ 128016 h 128016"/>
              <a:gd name="connsiteX0" fmla="*/ 8491728 w 8491728"/>
              <a:gd name="connsiteY0" fmla="*/ 121920 h 129540"/>
              <a:gd name="connsiteX1" fmla="*/ 7893939 w 8491728"/>
              <a:gd name="connsiteY1" fmla="*/ 129540 h 129540"/>
              <a:gd name="connsiteX2" fmla="*/ 7766304 w 8491728"/>
              <a:gd name="connsiteY2" fmla="*/ 0 h 129540"/>
              <a:gd name="connsiteX3" fmla="*/ 7638288 w 8491728"/>
              <a:gd name="connsiteY3" fmla="*/ 128016 h 129540"/>
              <a:gd name="connsiteX4" fmla="*/ 0 w 8491728"/>
              <a:gd name="connsiteY4" fmla="*/ 128016 h 129540"/>
              <a:gd name="connsiteX0" fmla="*/ 8491728 w 8491728"/>
              <a:gd name="connsiteY0" fmla="*/ 133350 h 133350"/>
              <a:gd name="connsiteX1" fmla="*/ 7893939 w 8491728"/>
              <a:gd name="connsiteY1" fmla="*/ 129540 h 133350"/>
              <a:gd name="connsiteX2" fmla="*/ 7766304 w 8491728"/>
              <a:gd name="connsiteY2" fmla="*/ 0 h 133350"/>
              <a:gd name="connsiteX3" fmla="*/ 7638288 w 8491728"/>
              <a:gd name="connsiteY3" fmla="*/ 128016 h 133350"/>
              <a:gd name="connsiteX4" fmla="*/ 0 w 8491728"/>
              <a:gd name="connsiteY4" fmla="*/ 128016 h 133350"/>
              <a:gd name="connsiteX0" fmla="*/ 8489823 w 8489823"/>
              <a:gd name="connsiteY0" fmla="*/ 127635 h 129540"/>
              <a:gd name="connsiteX1" fmla="*/ 7893939 w 8489823"/>
              <a:gd name="connsiteY1" fmla="*/ 129540 h 129540"/>
              <a:gd name="connsiteX2" fmla="*/ 7766304 w 8489823"/>
              <a:gd name="connsiteY2" fmla="*/ 0 h 129540"/>
              <a:gd name="connsiteX3" fmla="*/ 7638288 w 8489823"/>
              <a:gd name="connsiteY3" fmla="*/ 128016 h 129540"/>
              <a:gd name="connsiteX4" fmla="*/ 0 w 8489823"/>
              <a:gd name="connsiteY4" fmla="*/ 128016 h 129540"/>
              <a:gd name="connsiteX0" fmla="*/ 8487918 w 8487918"/>
              <a:gd name="connsiteY0" fmla="*/ 131445 h 131445"/>
              <a:gd name="connsiteX1" fmla="*/ 7893939 w 8487918"/>
              <a:gd name="connsiteY1" fmla="*/ 129540 h 131445"/>
              <a:gd name="connsiteX2" fmla="*/ 7766304 w 8487918"/>
              <a:gd name="connsiteY2" fmla="*/ 0 h 131445"/>
              <a:gd name="connsiteX3" fmla="*/ 7638288 w 8487918"/>
              <a:gd name="connsiteY3" fmla="*/ 128016 h 131445"/>
              <a:gd name="connsiteX4" fmla="*/ 0 w 8487918"/>
              <a:gd name="connsiteY4" fmla="*/ 128016 h 131445"/>
              <a:gd name="connsiteX0" fmla="*/ 8487918 w 8487918"/>
              <a:gd name="connsiteY0" fmla="*/ 127635 h 129540"/>
              <a:gd name="connsiteX1" fmla="*/ 7893939 w 8487918"/>
              <a:gd name="connsiteY1" fmla="*/ 129540 h 129540"/>
              <a:gd name="connsiteX2" fmla="*/ 7766304 w 8487918"/>
              <a:gd name="connsiteY2" fmla="*/ 0 h 129540"/>
              <a:gd name="connsiteX3" fmla="*/ 7638288 w 8487918"/>
              <a:gd name="connsiteY3" fmla="*/ 128016 h 129540"/>
              <a:gd name="connsiteX4" fmla="*/ 0 w 8487918"/>
              <a:gd name="connsiteY4" fmla="*/ 128016 h 129540"/>
              <a:gd name="connsiteX0" fmla="*/ 8487918 w 8487918"/>
              <a:gd name="connsiteY0" fmla="*/ 131445 h 131445"/>
              <a:gd name="connsiteX1" fmla="*/ 7893939 w 8487918"/>
              <a:gd name="connsiteY1" fmla="*/ 129540 h 131445"/>
              <a:gd name="connsiteX2" fmla="*/ 7766304 w 8487918"/>
              <a:gd name="connsiteY2" fmla="*/ 0 h 131445"/>
              <a:gd name="connsiteX3" fmla="*/ 7638288 w 8487918"/>
              <a:gd name="connsiteY3" fmla="*/ 128016 h 131445"/>
              <a:gd name="connsiteX4" fmla="*/ 0 w 8487918"/>
              <a:gd name="connsiteY4" fmla="*/ 128016 h 131445"/>
              <a:gd name="connsiteX0" fmla="*/ 8487918 w 8487918"/>
              <a:gd name="connsiteY0" fmla="*/ 125730 h 129540"/>
              <a:gd name="connsiteX1" fmla="*/ 7893939 w 8487918"/>
              <a:gd name="connsiteY1" fmla="*/ 129540 h 129540"/>
              <a:gd name="connsiteX2" fmla="*/ 7766304 w 8487918"/>
              <a:gd name="connsiteY2" fmla="*/ 0 h 129540"/>
              <a:gd name="connsiteX3" fmla="*/ 7638288 w 8487918"/>
              <a:gd name="connsiteY3" fmla="*/ 128016 h 129540"/>
              <a:gd name="connsiteX4" fmla="*/ 0 w 8487918"/>
              <a:gd name="connsiteY4" fmla="*/ 128016 h 129540"/>
              <a:gd name="connsiteX0" fmla="*/ 8487918 w 8487918"/>
              <a:gd name="connsiteY0" fmla="*/ 127635 h 129540"/>
              <a:gd name="connsiteX1" fmla="*/ 7893939 w 8487918"/>
              <a:gd name="connsiteY1" fmla="*/ 129540 h 129540"/>
              <a:gd name="connsiteX2" fmla="*/ 7766304 w 8487918"/>
              <a:gd name="connsiteY2" fmla="*/ 0 h 129540"/>
              <a:gd name="connsiteX3" fmla="*/ 7638288 w 8487918"/>
              <a:gd name="connsiteY3" fmla="*/ 128016 h 129540"/>
              <a:gd name="connsiteX4" fmla="*/ 0 w 8487918"/>
              <a:gd name="connsiteY4" fmla="*/ 128016 h 129540"/>
              <a:gd name="connsiteX0" fmla="*/ 8486013 w 8486013"/>
              <a:gd name="connsiteY0" fmla="*/ 127635 h 129540"/>
              <a:gd name="connsiteX1" fmla="*/ 7893939 w 8486013"/>
              <a:gd name="connsiteY1" fmla="*/ 129540 h 129540"/>
              <a:gd name="connsiteX2" fmla="*/ 7766304 w 8486013"/>
              <a:gd name="connsiteY2" fmla="*/ 0 h 129540"/>
              <a:gd name="connsiteX3" fmla="*/ 7638288 w 8486013"/>
              <a:gd name="connsiteY3" fmla="*/ 128016 h 129540"/>
              <a:gd name="connsiteX4" fmla="*/ 0 w 8486013"/>
              <a:gd name="connsiteY4" fmla="*/ 128016 h 129540"/>
              <a:gd name="connsiteX0" fmla="*/ 8493633 w 8493633"/>
              <a:gd name="connsiteY0" fmla="*/ 127635 h 129540"/>
              <a:gd name="connsiteX1" fmla="*/ 7893939 w 8493633"/>
              <a:gd name="connsiteY1" fmla="*/ 129540 h 129540"/>
              <a:gd name="connsiteX2" fmla="*/ 7766304 w 8493633"/>
              <a:gd name="connsiteY2" fmla="*/ 0 h 129540"/>
              <a:gd name="connsiteX3" fmla="*/ 7638288 w 8493633"/>
              <a:gd name="connsiteY3" fmla="*/ 128016 h 129540"/>
              <a:gd name="connsiteX4" fmla="*/ 0 w 8493633"/>
              <a:gd name="connsiteY4" fmla="*/ 128016 h 129540"/>
              <a:gd name="connsiteX0" fmla="*/ 8493633 w 8493633"/>
              <a:gd name="connsiteY0" fmla="*/ 133350 h 133350"/>
              <a:gd name="connsiteX1" fmla="*/ 7893939 w 8493633"/>
              <a:gd name="connsiteY1" fmla="*/ 129540 h 133350"/>
              <a:gd name="connsiteX2" fmla="*/ 7766304 w 8493633"/>
              <a:gd name="connsiteY2" fmla="*/ 0 h 133350"/>
              <a:gd name="connsiteX3" fmla="*/ 7638288 w 8493633"/>
              <a:gd name="connsiteY3" fmla="*/ 128016 h 133350"/>
              <a:gd name="connsiteX4" fmla="*/ 0 w 8493633"/>
              <a:gd name="connsiteY4" fmla="*/ 128016 h 133350"/>
              <a:gd name="connsiteX0" fmla="*/ 8487918 w 8487918"/>
              <a:gd name="connsiteY0" fmla="*/ 93345 h 129540"/>
              <a:gd name="connsiteX1" fmla="*/ 7893939 w 8487918"/>
              <a:gd name="connsiteY1" fmla="*/ 129540 h 129540"/>
              <a:gd name="connsiteX2" fmla="*/ 7766304 w 8487918"/>
              <a:gd name="connsiteY2" fmla="*/ 0 h 129540"/>
              <a:gd name="connsiteX3" fmla="*/ 7638288 w 8487918"/>
              <a:gd name="connsiteY3" fmla="*/ 128016 h 129540"/>
              <a:gd name="connsiteX4" fmla="*/ 0 w 8487918"/>
              <a:gd name="connsiteY4" fmla="*/ 128016 h 129540"/>
              <a:gd name="connsiteX0" fmla="*/ 8491728 w 8491728"/>
              <a:gd name="connsiteY0" fmla="*/ 129540 h 129540"/>
              <a:gd name="connsiteX1" fmla="*/ 7893939 w 8491728"/>
              <a:gd name="connsiteY1" fmla="*/ 129540 h 129540"/>
              <a:gd name="connsiteX2" fmla="*/ 7766304 w 8491728"/>
              <a:gd name="connsiteY2" fmla="*/ 0 h 129540"/>
              <a:gd name="connsiteX3" fmla="*/ 7638288 w 8491728"/>
              <a:gd name="connsiteY3" fmla="*/ 128016 h 129540"/>
              <a:gd name="connsiteX4" fmla="*/ 0 w 8491728"/>
              <a:gd name="connsiteY4" fmla="*/ 128016 h 129540"/>
              <a:gd name="connsiteX0" fmla="*/ 11261598 w 11261598"/>
              <a:gd name="connsiteY0" fmla="*/ 129540 h 131826"/>
              <a:gd name="connsiteX1" fmla="*/ 10663809 w 11261598"/>
              <a:gd name="connsiteY1" fmla="*/ 129540 h 131826"/>
              <a:gd name="connsiteX2" fmla="*/ 10536174 w 11261598"/>
              <a:gd name="connsiteY2" fmla="*/ 0 h 131826"/>
              <a:gd name="connsiteX3" fmla="*/ 10408158 w 11261598"/>
              <a:gd name="connsiteY3" fmla="*/ 128016 h 131826"/>
              <a:gd name="connsiteX4" fmla="*/ 0 w 11261598"/>
              <a:gd name="connsiteY4" fmla="*/ 131826 h 131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61598" h="131826">
                <a:moveTo>
                  <a:pt x="11261598" y="129540"/>
                </a:moveTo>
                <a:lnTo>
                  <a:pt x="10663809" y="129540"/>
                </a:lnTo>
                <a:lnTo>
                  <a:pt x="10536174" y="0"/>
                </a:lnTo>
                <a:lnTo>
                  <a:pt x="10408158" y="128016"/>
                </a:lnTo>
                <a:lnTo>
                  <a:pt x="0" y="131826"/>
                </a:lnTo>
              </a:path>
            </a:pathLst>
          </a:custGeom>
          <a:noFill/>
          <a:ln w="12700">
            <a:solidFill>
              <a:schemeClr val="tx2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rgbClr val="000000"/>
          </a:effectRef>
          <a:fontRef idx="minor">
            <a:schemeClr val="l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9441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44" userDrawn="1">
          <p15:clr>
            <a:srgbClr val="FBAE40"/>
          </p15:clr>
        </p15:guide>
        <p15:guide id="2" pos="3936" userDrawn="1">
          <p15:clr>
            <a:srgbClr val="FBAE40"/>
          </p15:clr>
        </p15:guide>
        <p15:guide id="3" orient="horz" pos="778" userDrawn="1">
          <p15:clr>
            <a:srgbClr val="FBAE40"/>
          </p15:clr>
        </p15:guide>
        <p15:guide id="6" orient="horz" pos="3859" userDrawn="1">
          <p15:clr>
            <a:srgbClr val="FBAE40"/>
          </p15:clr>
        </p15:guide>
        <p15:guide id="7" pos="288" userDrawn="1">
          <p15:clr>
            <a:srgbClr val="FBAE40"/>
          </p15:clr>
        </p15:guide>
        <p15:guide id="8" pos="7392" userDrawn="1">
          <p15:clr>
            <a:srgbClr val="FBAE40"/>
          </p15:clr>
        </p15:guide>
        <p15:guide id="9" orient="horz" pos="202" userDrawn="1">
          <p15:clr>
            <a:srgbClr val="FBAE40"/>
          </p15:clr>
        </p15:guide>
        <p15:guide id="10" orient="horz" pos="4118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L3Harris">
            <a:extLst>
              <a:ext uri="{FF2B5EF4-FFF2-40B4-BE49-F238E27FC236}">
                <a16:creationId xmlns:a16="http://schemas.microsoft.com/office/drawing/2014/main" id="{19A1DE98-81A4-4C83-9368-5CAC9DF5A174}"/>
              </a:ext>
            </a:extLst>
          </p:cNvPr>
          <p:cNvSpPr txBox="1">
            <a:spLocks/>
          </p:cNvSpPr>
          <p:nvPr userDrawn="1"/>
        </p:nvSpPr>
        <p:spPr>
          <a:xfrm>
            <a:off x="320675" y="6629400"/>
            <a:ext cx="685165" cy="137160"/>
          </a:xfrm>
          <a:prstGeom prst="rect">
            <a:avLst/>
          </a:prstGeom>
          <a:noFill/>
        </p:spPr>
        <p:txBody>
          <a:bodyPr vert="horz" wrap="none" lIns="0" tIns="0" rIns="0" bIns="0" rtlCol="0" anchor="t" anchorCtr="0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b="1" cap="all" baseline="0" dirty="0"/>
              <a:t>L3HARRIS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88612"/>
            <a:ext cx="9144000" cy="640080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[Slide title]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35074"/>
            <a:ext cx="11274552" cy="4891389"/>
          </a:xfrm>
          <a:prstGeom prst="rect">
            <a:avLst/>
          </a:prstGeom>
        </p:spPr>
        <p:txBody>
          <a:bodyPr vert="horz" lIns="0" tIns="0" rIns="0" bIns="0" spcCol="301752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9" name="Line">
            <a:extLst>
              <a:ext uri="{FF2B5EF4-FFF2-40B4-BE49-F238E27FC236}">
                <a16:creationId xmlns:a16="http://schemas.microsoft.com/office/drawing/2014/main" id="{ACDEEBA9-F5A8-E84E-A2DF-025288C8C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57200" y="6537325"/>
            <a:ext cx="11274552" cy="0"/>
          </a:xfrm>
          <a:prstGeom prst="line">
            <a:avLst/>
          </a:prstGeom>
          <a:ln w="3175" cap="sq">
            <a:solidFill>
              <a:srgbClr val="1724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rgbClr val="000000"/>
          </a:effectRef>
          <a:fontRef idx="minor">
            <a:schemeClr val="lt1"/>
          </a:fontRef>
        </p:style>
      </p:cxnSp>
      <p:sp>
        <p:nvSpPr>
          <p:cNvPr id="19" name="Confidential">
            <a:extLst>
              <a:ext uri="{FF2B5EF4-FFF2-40B4-BE49-F238E27FC236}">
                <a16:creationId xmlns:a16="http://schemas.microsoft.com/office/drawing/2014/main" id="{95C486D8-EAE6-8F48-99BF-C04C7E991D54}"/>
              </a:ext>
            </a:extLst>
          </p:cNvPr>
          <p:cNvSpPr txBox="1">
            <a:spLocks/>
          </p:cNvSpPr>
          <p:nvPr userDrawn="1"/>
        </p:nvSpPr>
        <p:spPr>
          <a:xfrm>
            <a:off x="7680158" y="6629400"/>
            <a:ext cx="3777274" cy="137160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dirty="0"/>
              <a:t>L3HARRIS PROPRIETARY INFORMATION | WARNING: EAR CONTROLLED INFORMATION</a:t>
            </a:r>
          </a:p>
        </p:txBody>
      </p:sp>
      <p:cxnSp>
        <p:nvCxnSpPr>
          <p:cNvPr id="11" name="Line">
            <a:extLst>
              <a:ext uri="{FF2B5EF4-FFF2-40B4-BE49-F238E27FC236}">
                <a16:creationId xmlns:a16="http://schemas.microsoft.com/office/drawing/2014/main" id="{AD840DF6-CCAA-4745-9822-57781091F996}"/>
              </a:ext>
            </a:extLst>
          </p:cNvPr>
          <p:cNvCxnSpPr>
            <a:cxnSpLocks/>
          </p:cNvCxnSpPr>
          <p:nvPr userDrawn="1"/>
        </p:nvCxnSpPr>
        <p:spPr>
          <a:xfrm>
            <a:off x="320675" y="6537325"/>
            <a:ext cx="8502650" cy="0"/>
          </a:xfrm>
          <a:prstGeom prst="line">
            <a:avLst/>
          </a:prstGeom>
          <a:ln w="3175" cap="sq">
            <a:solidFill>
              <a:srgbClr val="1724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rgbClr val="000000"/>
          </a:effectRef>
          <a:fontRef idx="minor">
            <a:schemeClr val="lt1"/>
          </a:fontRef>
        </p:style>
      </p:cxnSp>
      <p:sp>
        <p:nvSpPr>
          <p:cNvPr id="12" name="Rectangle 30">
            <a:extLst>
              <a:ext uri="{FF2B5EF4-FFF2-40B4-BE49-F238E27FC236}">
                <a16:creationId xmlns:a16="http://schemas.microsoft.com/office/drawing/2014/main" id="{7B385181-0C30-45DA-BC15-D2FED7D75C6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27536" y="6536234"/>
            <a:ext cx="304801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defRPr/>
            </a:pPr>
            <a:fld id="{5C639030-093B-4E7D-A320-B8A4D3F5EC3B}" type="slidenum">
              <a:rPr lang="en-US" sz="9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7">
            <a:extLst>
              <a:ext uri="{FF2B5EF4-FFF2-40B4-BE49-F238E27FC236}">
                <a16:creationId xmlns:a16="http://schemas.microsoft.com/office/drawing/2014/main" id="{FD8BD805-41E5-444F-B43D-EF17A4513B95}"/>
              </a:ext>
            </a:extLst>
          </p:cNvPr>
          <p:cNvSpPr txBox="1"/>
          <p:nvPr userDrawn="1"/>
        </p:nvSpPr>
        <p:spPr>
          <a:xfrm>
            <a:off x="904805" y="6583020"/>
            <a:ext cx="3743395" cy="20005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pPr algn="l"/>
            <a:r>
              <a:rPr lang="en-US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Jagwire – System Update to 2.2.0.5 and GD5 Analytics</a:t>
            </a:r>
          </a:p>
        </p:txBody>
      </p:sp>
    </p:spTree>
    <p:extLst>
      <p:ext uri="{BB962C8B-B14F-4D97-AF65-F5344CB8AC3E}">
        <p14:creationId xmlns:p14="http://schemas.microsoft.com/office/powerpoint/2010/main" val="4038220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7" r:id="rId2"/>
    <p:sldLayoutId id="2147483674" r:id="rId3"/>
    <p:sldLayoutId id="2147483662" r:id="rId4"/>
    <p:sldLayoutId id="2147483664" r:id="rId5"/>
    <p:sldLayoutId id="2147483668" r:id="rId6"/>
    <p:sldLayoutId id="2147483669" r:id="rId7"/>
    <p:sldLayoutId id="2147483670" r:id="rId8"/>
    <p:sldLayoutId id="2147483665" r:id="rId9"/>
    <p:sldLayoutId id="2147483671" r:id="rId10"/>
    <p:sldLayoutId id="2147483673" r:id="rId11"/>
    <p:sldLayoutId id="2147483676" r:id="rId12"/>
    <p:sldLayoutId id="2147483663" r:id="rId13"/>
    <p:sldLayoutId id="2147483666" r:id="rId14"/>
    <p:sldLayoutId id="2147483667" r:id="rId15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2400" b="1" kern="1200" spc="-2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3736" indent="-173736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347472" indent="-173736" algn="l" defTabSz="914400" rtl="0" eaLnBrk="1" latinLnBrk="0" hangingPunct="1">
        <a:lnSpc>
          <a:spcPct val="100000"/>
        </a:lnSpc>
        <a:spcBef>
          <a:spcPts val="3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512064" indent="-173736" algn="l" defTabSz="914400" rtl="0" eaLnBrk="1" latinLnBrk="0" hangingPunct="1">
        <a:lnSpc>
          <a:spcPct val="100000"/>
        </a:lnSpc>
        <a:spcBef>
          <a:spcPts val="3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173736" algn="l" defTabSz="914400" rtl="0" eaLnBrk="1" latinLnBrk="0" hangingPunct="1">
        <a:lnSpc>
          <a:spcPct val="100000"/>
        </a:lnSpc>
        <a:spcBef>
          <a:spcPts val="3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lnSpc>
          <a:spcPct val="100000"/>
        </a:lnSpc>
        <a:spcBef>
          <a:spcPts val="3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24128" indent="-173736" algn="l" defTabSz="914400" rtl="0" eaLnBrk="1" latinLnBrk="0" hangingPunct="1">
        <a:lnSpc>
          <a:spcPct val="100000"/>
        </a:lnSpc>
        <a:spcBef>
          <a:spcPts val="3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197864" indent="-173736" algn="l" defTabSz="914400" rtl="0" eaLnBrk="1" latinLnBrk="0" hangingPunct="1">
        <a:lnSpc>
          <a:spcPct val="100000"/>
        </a:lnSpc>
        <a:spcBef>
          <a:spcPts val="3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173736" algn="l" defTabSz="914400" rtl="0" eaLnBrk="1" latinLnBrk="0" hangingPunct="1">
        <a:lnSpc>
          <a:spcPct val="100000"/>
        </a:lnSpc>
        <a:spcBef>
          <a:spcPts val="3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545336" indent="-173736" algn="l" defTabSz="914400" rtl="0" eaLnBrk="1" latinLnBrk="0" hangingPunct="1">
        <a:lnSpc>
          <a:spcPct val="100000"/>
        </a:lnSpc>
        <a:spcBef>
          <a:spcPts val="3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8F0E1-155A-4917-9EBF-3CFFA7FA0E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Jagwire – System 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089062-8D61-4D8B-A94B-A004B28B90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Migrating to Jagwire 2.2.0.5 and GD5 Analytics Installation</a:t>
            </a:r>
          </a:p>
          <a:p>
            <a:r>
              <a:rPr lang="en-US" dirty="0"/>
              <a:t>For ESRI - Vietnam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944AEB-8ACF-412B-82A9-25CA712F36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November 4, 2021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1847B0-2A16-4B40-B7D7-49C381D0949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JOE COLE | Sales Engineering</a:t>
            </a:r>
          </a:p>
        </p:txBody>
      </p:sp>
    </p:spTree>
    <p:extLst>
      <p:ext uri="{BB962C8B-B14F-4D97-AF65-F5344CB8AC3E}">
        <p14:creationId xmlns:p14="http://schemas.microsoft.com/office/powerpoint/2010/main" val="3359436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1B145-366D-4438-9D01-53FE1CAED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Jagwire 2.2.0.5 Update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7E68DC-C5E6-481B-89CF-E0F35661D86D}"/>
              </a:ext>
            </a:extLst>
          </p:cNvPr>
          <p:cNvSpPr txBox="1"/>
          <p:nvPr/>
        </p:nvSpPr>
        <p:spPr>
          <a:xfrm>
            <a:off x="3048762" y="1122926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ts val="900"/>
              </a:spcBef>
              <a:buSzPct val="100000"/>
            </a:pPr>
            <a:r>
              <a:rPr lang="en-US" sz="1800" b="1" dirty="0"/>
              <a:t>Installing the Update Disk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F15D00-69CE-449C-893F-CC5D00B94D9D}"/>
              </a:ext>
            </a:extLst>
          </p:cNvPr>
          <p:cNvSpPr txBox="1"/>
          <p:nvPr/>
        </p:nvSpPr>
        <p:spPr>
          <a:xfrm>
            <a:off x="3659435" y="1865376"/>
            <a:ext cx="487312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  <a:spcBef>
                <a:spcPts val="900"/>
              </a:spcBef>
              <a:buSzPct val="100000"/>
            </a:pPr>
            <a:r>
              <a:rPr lang="en-US" dirty="0"/>
              <a:t>When the update is finished, reboot the system.</a:t>
            </a:r>
            <a:endParaRPr lang="en-US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6688F3-0760-4F03-A368-0C222DE36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6943" y="2699742"/>
            <a:ext cx="3658111" cy="3429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AA9FF39-B905-4A93-8663-C9A43B0F83FF}"/>
              </a:ext>
            </a:extLst>
          </p:cNvPr>
          <p:cNvSpPr txBox="1"/>
          <p:nvPr/>
        </p:nvSpPr>
        <p:spPr>
          <a:xfrm>
            <a:off x="3659435" y="3569184"/>
            <a:ext cx="487312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  <a:spcBef>
                <a:spcPts val="900"/>
              </a:spcBef>
              <a:buSzPct val="100000"/>
            </a:pPr>
            <a:r>
              <a:rPr lang="en-US" dirty="0"/>
              <a:t>Press “y” and then “Enter” to reboot the system.</a:t>
            </a:r>
            <a:endParaRPr lang="en-US" sz="1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A54A29-F423-451C-9A3C-D3FFB4DA1CF5}"/>
              </a:ext>
            </a:extLst>
          </p:cNvPr>
          <p:cNvSpPr txBox="1"/>
          <p:nvPr/>
        </p:nvSpPr>
        <p:spPr>
          <a:xfrm>
            <a:off x="3672259" y="4372677"/>
            <a:ext cx="486030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  <a:spcBef>
                <a:spcPts val="900"/>
              </a:spcBef>
              <a:buSzPct val="100000"/>
            </a:pPr>
            <a:r>
              <a:rPr lang="en-US" dirty="0"/>
              <a:t>System is updated once the reboot is complete.</a:t>
            </a:r>
            <a:endParaRPr lang="en-US" sz="1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C2F5E1-3891-4069-84FE-44BBC6FEF53D}"/>
              </a:ext>
            </a:extLst>
          </p:cNvPr>
          <p:cNvSpPr txBox="1"/>
          <p:nvPr/>
        </p:nvSpPr>
        <p:spPr>
          <a:xfrm>
            <a:off x="3672259" y="5272992"/>
            <a:ext cx="512640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  <a:spcBef>
                <a:spcPts val="900"/>
              </a:spcBef>
              <a:buSzPct val="100000"/>
            </a:pPr>
            <a:r>
              <a:rPr lang="en-US" dirty="0"/>
              <a:t>Run </a:t>
            </a:r>
            <a:r>
              <a:rPr lang="en-US" b="1" dirty="0" err="1">
                <a:latin typeface="Consolas" panose="020B0609020204030204" pitchFamily="49" charset="0"/>
              </a:rPr>
              <a:t>umount</a:t>
            </a:r>
            <a:r>
              <a:rPr lang="en-US" b="1" dirty="0">
                <a:latin typeface="Consolas" panose="020B0609020204030204" pitchFamily="49" charset="0"/>
              </a:rPr>
              <a:t> /</a:t>
            </a:r>
            <a:r>
              <a:rPr lang="en-US" b="1" dirty="0" err="1">
                <a:latin typeface="Consolas" panose="020B0609020204030204" pitchFamily="49" charset="0"/>
              </a:rPr>
              <a:t>mnt</a:t>
            </a:r>
            <a:r>
              <a:rPr lang="en-US" b="1" dirty="0">
                <a:latin typeface="Consolas" panose="020B0609020204030204" pitchFamily="49" charset="0"/>
              </a:rPr>
              <a:t>/</a:t>
            </a:r>
            <a:r>
              <a:rPr lang="en-US" b="1" dirty="0" err="1">
                <a:latin typeface="Consolas" panose="020B0609020204030204" pitchFamily="49" charset="0"/>
              </a:rPr>
              <a:t>cdrom</a:t>
            </a:r>
            <a:r>
              <a:rPr lang="en-US" b="1" dirty="0">
                <a:latin typeface="Consolas" panose="020B0609020204030204" pitchFamily="49" charset="0"/>
              </a:rPr>
              <a:t> </a:t>
            </a:r>
            <a:r>
              <a:rPr lang="en-US" dirty="0"/>
              <a:t>to unmount the ISO file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24556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EB371-8461-4EBB-BC99-7FE90BD77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GD5 Add-on Update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F3EE1C-5A83-42CF-8D0B-DC3B223211A1}"/>
              </a:ext>
            </a:extLst>
          </p:cNvPr>
          <p:cNvSpPr txBox="1"/>
          <p:nvPr/>
        </p:nvSpPr>
        <p:spPr>
          <a:xfrm>
            <a:off x="3048762" y="1177790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ts val="900"/>
              </a:spcBef>
              <a:buSzPct val="100000"/>
            </a:pPr>
            <a:r>
              <a:rPr lang="en-US" sz="1800" b="1" dirty="0"/>
              <a:t>Installing and Configuring the GD5 Add-on Disk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55A5D9-1F43-447A-9113-E2D2677719B5}"/>
              </a:ext>
            </a:extLst>
          </p:cNvPr>
          <p:cNvSpPr txBox="1"/>
          <p:nvPr/>
        </p:nvSpPr>
        <p:spPr>
          <a:xfrm>
            <a:off x="2607865" y="2157984"/>
            <a:ext cx="6976269" cy="276999"/>
          </a:xfrm>
          <a:prstGeom prst="rect">
            <a:avLst/>
          </a:prstGeom>
          <a:noFill/>
          <a:ln w="19050">
            <a:solidFill>
              <a:srgbClr val="FF000A"/>
            </a:solidFill>
          </a:ln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  <a:spcBef>
                <a:spcPts val="900"/>
              </a:spcBef>
              <a:buSzPct val="100000"/>
            </a:pPr>
            <a:r>
              <a:rPr lang="en-US" sz="1800" dirty="0"/>
              <a:t>Follow the same instructions to mount the ISO and install the update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269E9D-3F19-4BB8-B1E5-A7C310D1491B}"/>
              </a:ext>
            </a:extLst>
          </p:cNvPr>
          <p:cNvSpPr txBox="1"/>
          <p:nvPr/>
        </p:nvSpPr>
        <p:spPr>
          <a:xfrm>
            <a:off x="2505240" y="2971800"/>
            <a:ext cx="718151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  <a:spcBef>
                <a:spcPts val="900"/>
              </a:spcBef>
              <a:buSzPct val="100000"/>
            </a:pPr>
            <a:r>
              <a:rPr lang="en-US" dirty="0"/>
              <a:t>Verify you are updating to the correct version and press “y” to continue.</a:t>
            </a:r>
            <a:endParaRPr lang="en-US" sz="1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C6EF184-3571-4134-A5A2-1DA6410C0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470" y="3664275"/>
            <a:ext cx="4001058" cy="44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150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D2D7E-AEB2-4B0D-B9A1-B2A9F4255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GD5 Add-on Update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A50396-1CB1-4122-AB15-5F216606EE95}"/>
              </a:ext>
            </a:extLst>
          </p:cNvPr>
          <p:cNvSpPr txBox="1"/>
          <p:nvPr/>
        </p:nvSpPr>
        <p:spPr>
          <a:xfrm>
            <a:off x="3048762" y="1177790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ts val="900"/>
              </a:spcBef>
              <a:buSzPct val="100000"/>
            </a:pPr>
            <a:r>
              <a:rPr lang="en-US" sz="1800" b="1" dirty="0"/>
              <a:t>Installing and Configuring the GD5 Add-on Disk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F6254A-D47A-4493-86F3-A14C57D281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8703" y="3109214"/>
            <a:ext cx="6344535" cy="181000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21839C-3AE3-4C43-B3DC-434E298D035E}"/>
              </a:ext>
            </a:extLst>
          </p:cNvPr>
          <p:cNvSpPr txBox="1"/>
          <p:nvPr/>
        </p:nvSpPr>
        <p:spPr>
          <a:xfrm>
            <a:off x="3303573" y="2175632"/>
            <a:ext cx="533479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  <a:spcBef>
                <a:spcPts val="900"/>
              </a:spcBef>
              <a:buSzPct val="100000"/>
            </a:pPr>
            <a:r>
              <a:rPr lang="en-US" dirty="0"/>
              <a:t>When complete, hit “Enter” key to return to </a:t>
            </a:r>
            <a:r>
              <a:rPr lang="en-US" dirty="0" err="1"/>
              <a:t>Pdmenu</a:t>
            </a:r>
            <a:r>
              <a:rPr lang="en-US" dirty="0"/>
              <a:t>.</a:t>
            </a:r>
            <a:endParaRPr lang="en-US" sz="1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EC9B52-6A0F-4B8F-8ACA-30A130B4C012}"/>
              </a:ext>
            </a:extLst>
          </p:cNvPr>
          <p:cNvSpPr txBox="1"/>
          <p:nvPr/>
        </p:nvSpPr>
        <p:spPr>
          <a:xfrm>
            <a:off x="5316945" y="5437300"/>
            <a:ext cx="130805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  <a:spcBef>
                <a:spcPts val="900"/>
              </a:spcBef>
              <a:buSzPct val="100000"/>
            </a:pPr>
            <a:r>
              <a:rPr lang="en-US" sz="1800" dirty="0"/>
              <a:t>Exit </a:t>
            </a:r>
            <a:r>
              <a:rPr lang="en-US" sz="1800" dirty="0" err="1"/>
              <a:t>Pdmenu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14458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3BBC0CF-94E5-47A3-A37D-6170D657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8925"/>
            <a:ext cx="9144000" cy="639763"/>
          </a:xfrm>
        </p:spPr>
        <p:txBody>
          <a:bodyPr/>
          <a:lstStyle/>
          <a:p>
            <a:r>
              <a:rPr lang="en-US" dirty="0"/>
              <a:t>Install GD5 Add-on Update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00767E-D789-462C-AD30-0106051FD3F5}"/>
              </a:ext>
            </a:extLst>
          </p:cNvPr>
          <p:cNvSpPr txBox="1"/>
          <p:nvPr/>
        </p:nvSpPr>
        <p:spPr>
          <a:xfrm>
            <a:off x="3048762" y="1177790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ts val="900"/>
              </a:spcBef>
              <a:buSzPct val="100000"/>
            </a:pPr>
            <a:r>
              <a:rPr lang="en-US" sz="1800" b="1" dirty="0"/>
              <a:t>Installing and Configuring the GD5 Add-on Disk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B5CE17-6D50-4F51-9009-55315ED4E204}"/>
              </a:ext>
            </a:extLst>
          </p:cNvPr>
          <p:cNvSpPr txBox="1"/>
          <p:nvPr/>
        </p:nvSpPr>
        <p:spPr>
          <a:xfrm>
            <a:off x="457200" y="1709928"/>
            <a:ext cx="401391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  <a:spcBef>
                <a:spcPts val="900"/>
              </a:spcBef>
              <a:buSzPct val="100000"/>
            </a:pPr>
            <a:r>
              <a:rPr lang="en-US" sz="1600" dirty="0"/>
              <a:t>From the Linux Command line run: </a:t>
            </a:r>
            <a:r>
              <a:rPr lang="en-US" sz="1600" b="1" dirty="0" err="1">
                <a:latin typeface="Consolas" panose="020B0609020204030204" pitchFamily="49" charset="0"/>
              </a:rPr>
              <a:t>pdmenu</a:t>
            </a:r>
            <a:endParaRPr lang="en-US" sz="1600" b="1" dirty="0">
              <a:latin typeface="Consolas" panose="020B060902020403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8535E3-84F5-4BBA-A159-7C4056FC23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404" y="2100969"/>
            <a:ext cx="2419688" cy="7906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3FAE74C-5AB2-402D-A3D4-AE87C11BF336}"/>
              </a:ext>
            </a:extLst>
          </p:cNvPr>
          <p:cNvSpPr txBox="1"/>
          <p:nvPr/>
        </p:nvSpPr>
        <p:spPr>
          <a:xfrm>
            <a:off x="1317448" y="4251960"/>
            <a:ext cx="4778552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  <a:spcBef>
                <a:spcPts val="900"/>
              </a:spcBef>
              <a:buSzPct val="100000"/>
            </a:pPr>
            <a:r>
              <a:rPr lang="en-US" sz="1600" dirty="0"/>
              <a:t>The </a:t>
            </a:r>
            <a:r>
              <a:rPr lang="en-US" sz="1600" dirty="0" err="1"/>
              <a:t>Pdmenu</a:t>
            </a:r>
            <a:r>
              <a:rPr lang="en-US" sz="1600" dirty="0"/>
              <a:t> “Main Menu” will appear on the screen</a:t>
            </a:r>
            <a:endParaRPr lang="en-US" sz="1600" b="1" dirty="0">
              <a:latin typeface="Consolas" panose="020B06090202040302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0FCC6A2-5F46-41E2-BC16-5BDA57E871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9047" y="2891654"/>
            <a:ext cx="3639058" cy="339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469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360C5-3F05-4249-A95B-EA615248D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GD5 Add-on Update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AB9ED9-3EA4-499C-A212-3E15CB887454}"/>
              </a:ext>
            </a:extLst>
          </p:cNvPr>
          <p:cNvSpPr txBox="1"/>
          <p:nvPr/>
        </p:nvSpPr>
        <p:spPr>
          <a:xfrm>
            <a:off x="2131264" y="3927681"/>
            <a:ext cx="2382062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  <a:spcBef>
                <a:spcPts val="900"/>
              </a:spcBef>
              <a:buSzPct val="100000"/>
            </a:pPr>
            <a:r>
              <a:rPr lang="en-US" sz="1600" dirty="0"/>
              <a:t>Select the “Utilities” option</a:t>
            </a:r>
            <a:endParaRPr lang="en-US" sz="1600" b="1" dirty="0">
              <a:latin typeface="Consolas" panose="020B06090202040302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8BD27C1-4571-49B9-ADA3-1E535B1AF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9496" y="2488474"/>
            <a:ext cx="3343742" cy="3124636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47A1B7C-904B-41A2-9670-6AA37358152E}"/>
              </a:ext>
            </a:extLst>
          </p:cNvPr>
          <p:cNvCxnSpPr/>
          <p:nvPr/>
        </p:nvCxnSpPr>
        <p:spPr>
          <a:xfrm flipV="1">
            <a:off x="4526280" y="3227832"/>
            <a:ext cx="1481328" cy="676656"/>
          </a:xfrm>
          <a:prstGeom prst="straightConnector1">
            <a:avLst/>
          </a:prstGeom>
          <a:ln w="28575" cap="sq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rgbClr val="000000"/>
          </a:effectRef>
          <a:fontRef idx="minor">
            <a:schemeClr val="lt2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C3AA151-EE5A-4134-B21E-1A8ED0AE0127}"/>
              </a:ext>
            </a:extLst>
          </p:cNvPr>
          <p:cNvSpPr txBox="1"/>
          <p:nvPr/>
        </p:nvSpPr>
        <p:spPr>
          <a:xfrm>
            <a:off x="3048762" y="1177790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ts val="900"/>
              </a:spcBef>
              <a:buSzPct val="100000"/>
            </a:pPr>
            <a:r>
              <a:rPr lang="en-US" sz="1800" b="1" dirty="0"/>
              <a:t>Installing and Configuring the GD5 Add-on Disk</a:t>
            </a:r>
          </a:p>
        </p:txBody>
      </p:sp>
    </p:spTree>
    <p:extLst>
      <p:ext uri="{BB962C8B-B14F-4D97-AF65-F5344CB8AC3E}">
        <p14:creationId xmlns:p14="http://schemas.microsoft.com/office/powerpoint/2010/main" val="2896676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E4ACFDE-C81D-48F2-A277-B6D0047F7B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1136" y="2060984"/>
            <a:ext cx="4563112" cy="32389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BB82F89-7A25-40A2-95D7-5F1BA9BA9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GD5 Add-on Update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329A5F-30BB-4076-BE9A-1692662F6DE1}"/>
              </a:ext>
            </a:extLst>
          </p:cNvPr>
          <p:cNvSpPr txBox="1"/>
          <p:nvPr/>
        </p:nvSpPr>
        <p:spPr>
          <a:xfrm>
            <a:off x="1636776" y="3927681"/>
            <a:ext cx="2876550" cy="8540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0"/>
              </a:spcBef>
              <a:buSzPct val="100000"/>
            </a:pPr>
            <a:r>
              <a:rPr lang="en-US" sz="1600" dirty="0"/>
              <a:t>Select the “ENVI Task Engine – Task List Generator” option</a:t>
            </a:r>
          </a:p>
          <a:p>
            <a:pPr algn="ctr">
              <a:lnSpc>
                <a:spcPct val="100000"/>
              </a:lnSpc>
              <a:spcBef>
                <a:spcPts val="900"/>
              </a:spcBef>
              <a:buSzPct val="100000"/>
            </a:pPr>
            <a:r>
              <a:rPr lang="en-US" sz="1600" dirty="0"/>
              <a:t>Then hit the “Enter” key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E1F4EA3-E7E4-465B-905C-E77E97336EA1}"/>
              </a:ext>
            </a:extLst>
          </p:cNvPr>
          <p:cNvCxnSpPr>
            <a:cxnSpLocks/>
          </p:cNvCxnSpPr>
          <p:nvPr/>
        </p:nvCxnSpPr>
        <p:spPr>
          <a:xfrm flipV="1">
            <a:off x="4545711" y="3858768"/>
            <a:ext cx="1891665" cy="68913"/>
          </a:xfrm>
          <a:prstGeom prst="straightConnector1">
            <a:avLst/>
          </a:prstGeom>
          <a:ln w="28575" cap="sq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rgbClr val="000000"/>
          </a:effectRef>
          <a:fontRef idx="minor">
            <a:schemeClr val="lt2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1D91F86-5FD4-4C0E-9C22-74AB3F41A3EC}"/>
              </a:ext>
            </a:extLst>
          </p:cNvPr>
          <p:cNvSpPr txBox="1"/>
          <p:nvPr/>
        </p:nvSpPr>
        <p:spPr>
          <a:xfrm>
            <a:off x="3048762" y="1177790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ts val="900"/>
              </a:spcBef>
              <a:buSzPct val="100000"/>
            </a:pPr>
            <a:r>
              <a:rPr lang="en-US" sz="1800" b="1" dirty="0"/>
              <a:t>Installing and Configuring the GD5 Add-on Disk</a:t>
            </a:r>
          </a:p>
        </p:txBody>
      </p:sp>
    </p:spTree>
    <p:extLst>
      <p:ext uri="{BB962C8B-B14F-4D97-AF65-F5344CB8AC3E}">
        <p14:creationId xmlns:p14="http://schemas.microsoft.com/office/powerpoint/2010/main" val="27508949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E4ACFDE-C81D-48F2-A277-B6D0047F7B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1136" y="2060984"/>
            <a:ext cx="4563112" cy="32389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BB82F89-7A25-40A2-95D7-5F1BA9BA9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GD5 Add-on Update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329A5F-30BB-4076-BE9A-1692662F6DE1}"/>
              </a:ext>
            </a:extLst>
          </p:cNvPr>
          <p:cNvSpPr txBox="1"/>
          <p:nvPr/>
        </p:nvSpPr>
        <p:spPr>
          <a:xfrm>
            <a:off x="1870645" y="3134736"/>
            <a:ext cx="2876550" cy="8540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0"/>
              </a:spcBef>
              <a:buSzPct val="100000"/>
            </a:pPr>
            <a:r>
              <a:rPr lang="en-US" sz="1600" dirty="0"/>
              <a:t>Select the “ENVI Task Engine – Task List Generator” option</a:t>
            </a:r>
          </a:p>
          <a:p>
            <a:pPr algn="ctr">
              <a:lnSpc>
                <a:spcPct val="100000"/>
              </a:lnSpc>
              <a:spcBef>
                <a:spcPts val="900"/>
              </a:spcBef>
              <a:buSzPct val="100000"/>
            </a:pPr>
            <a:r>
              <a:rPr lang="en-US" sz="1600" dirty="0"/>
              <a:t>Then hit the “Enter” key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E1F4EA3-E7E4-465B-905C-E77E97336EA1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4747195" y="3561776"/>
            <a:ext cx="1809053" cy="287848"/>
          </a:xfrm>
          <a:prstGeom prst="straightConnector1">
            <a:avLst/>
          </a:prstGeom>
          <a:ln w="28575" cap="sq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rgbClr val="000000"/>
          </a:effectRef>
          <a:fontRef idx="minor">
            <a:schemeClr val="lt2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1D91F86-5FD4-4C0E-9C22-74AB3F41A3EC}"/>
              </a:ext>
            </a:extLst>
          </p:cNvPr>
          <p:cNvSpPr txBox="1"/>
          <p:nvPr/>
        </p:nvSpPr>
        <p:spPr>
          <a:xfrm>
            <a:off x="3048762" y="1177790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ts val="900"/>
              </a:spcBef>
              <a:buSzPct val="100000"/>
            </a:pPr>
            <a:r>
              <a:rPr lang="en-US" sz="1800" b="1" dirty="0"/>
              <a:t>Installing and Configuring the GD5 Add-on Disk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075378-24F1-41F2-BDF2-501DE1A03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1136" y="5576431"/>
            <a:ext cx="4248743" cy="4096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C719DE5-8907-4084-8572-48D5F1E4BF7F}"/>
              </a:ext>
            </a:extLst>
          </p:cNvPr>
          <p:cNvSpPr txBox="1"/>
          <p:nvPr/>
        </p:nvSpPr>
        <p:spPr>
          <a:xfrm>
            <a:off x="1902121" y="5576431"/>
            <a:ext cx="287655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0"/>
              </a:spcBef>
              <a:buSzPct val="100000"/>
            </a:pPr>
            <a:r>
              <a:rPr lang="en-US" sz="1600" dirty="0"/>
              <a:t>Select “y”, then “Enter” to run</a:t>
            </a:r>
          </a:p>
        </p:txBody>
      </p:sp>
    </p:spTree>
    <p:extLst>
      <p:ext uri="{BB962C8B-B14F-4D97-AF65-F5344CB8AC3E}">
        <p14:creationId xmlns:p14="http://schemas.microsoft.com/office/powerpoint/2010/main" val="5390038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13979-52BD-44D4-87C6-3472D01F6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GD5 Add-on Update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850797-9CB9-4759-8953-1CF04C298D39}"/>
              </a:ext>
            </a:extLst>
          </p:cNvPr>
          <p:cNvSpPr txBox="1"/>
          <p:nvPr/>
        </p:nvSpPr>
        <p:spPr>
          <a:xfrm>
            <a:off x="3492723" y="1536192"/>
            <a:ext cx="520655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  <a:spcBef>
                <a:spcPts val="900"/>
              </a:spcBef>
              <a:buSzPct val="100000"/>
            </a:pPr>
            <a:r>
              <a:rPr lang="en-US" sz="1800" dirty="0"/>
              <a:t>When complete, press “Enter” to return to </a:t>
            </a:r>
            <a:r>
              <a:rPr lang="en-US" sz="1800" dirty="0" err="1"/>
              <a:t>PDMenu</a:t>
            </a:r>
            <a:endParaRPr lang="en-US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8914DB-6E7C-4CC8-BAEC-4B266D9DB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5653" y="2172321"/>
            <a:ext cx="6220693" cy="201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3693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09CC790-4740-432B-B57E-0472BD552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6622" y="1995287"/>
            <a:ext cx="4267796" cy="28674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BB82F89-7A25-40A2-95D7-5F1BA9BA9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GD5 Add-on Update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329A5F-30BB-4076-BE9A-1692662F6DE1}"/>
              </a:ext>
            </a:extLst>
          </p:cNvPr>
          <p:cNvSpPr txBox="1"/>
          <p:nvPr/>
        </p:nvSpPr>
        <p:spPr>
          <a:xfrm>
            <a:off x="1870645" y="3134736"/>
            <a:ext cx="2876550" cy="8540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0"/>
              </a:spcBef>
              <a:buSzPct val="100000"/>
            </a:pPr>
            <a:r>
              <a:rPr lang="en-US" sz="1600" dirty="0"/>
              <a:t>Select the “GD5-Refresh ENVI Tasks” option</a:t>
            </a:r>
          </a:p>
          <a:p>
            <a:pPr algn="ctr">
              <a:lnSpc>
                <a:spcPct val="100000"/>
              </a:lnSpc>
              <a:spcBef>
                <a:spcPts val="900"/>
              </a:spcBef>
              <a:buSzPct val="100000"/>
            </a:pPr>
            <a:r>
              <a:rPr lang="en-US" sz="1600" dirty="0"/>
              <a:t>Then hit the “Enter” key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E1F4EA3-E7E4-465B-905C-E77E97336EA1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4747195" y="2910654"/>
            <a:ext cx="1571309" cy="651122"/>
          </a:xfrm>
          <a:prstGeom prst="straightConnector1">
            <a:avLst/>
          </a:prstGeom>
          <a:ln w="28575" cap="sq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rgbClr val="000000"/>
          </a:effectRef>
          <a:fontRef idx="minor">
            <a:schemeClr val="lt2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1D91F86-5FD4-4C0E-9C22-74AB3F41A3EC}"/>
              </a:ext>
            </a:extLst>
          </p:cNvPr>
          <p:cNvSpPr txBox="1"/>
          <p:nvPr/>
        </p:nvSpPr>
        <p:spPr>
          <a:xfrm>
            <a:off x="3048762" y="1177790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ts val="900"/>
              </a:spcBef>
              <a:buSzPct val="100000"/>
            </a:pPr>
            <a:r>
              <a:rPr lang="en-US" sz="1800" b="1" dirty="0"/>
              <a:t>Installing and Configuring the GD5 Add-on Disk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719DE5-8907-4084-8572-48D5F1E4BF7F}"/>
              </a:ext>
            </a:extLst>
          </p:cNvPr>
          <p:cNvSpPr txBox="1"/>
          <p:nvPr/>
        </p:nvSpPr>
        <p:spPr>
          <a:xfrm>
            <a:off x="1902121" y="5576431"/>
            <a:ext cx="287655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0"/>
              </a:spcBef>
              <a:buSzPct val="100000"/>
            </a:pPr>
            <a:r>
              <a:rPr lang="en-US" sz="1600" dirty="0"/>
              <a:t>Select “y”, then “Enter” to run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5F72945-EB6B-4B7D-9563-8F41C9381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7411" y="5461383"/>
            <a:ext cx="5506218" cy="47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3397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379285C-2B19-44BC-BB57-906BD5F10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8925"/>
            <a:ext cx="9144000" cy="639763"/>
          </a:xfrm>
        </p:spPr>
        <p:txBody>
          <a:bodyPr/>
          <a:lstStyle/>
          <a:p>
            <a:r>
              <a:rPr lang="en-US" dirty="0"/>
              <a:t>Install GD5 Add-on Update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A1E7D2-2784-4BA7-ADC1-D53F2F46BF50}"/>
              </a:ext>
            </a:extLst>
          </p:cNvPr>
          <p:cNvSpPr txBox="1"/>
          <p:nvPr/>
        </p:nvSpPr>
        <p:spPr>
          <a:xfrm>
            <a:off x="3048762" y="1177790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ts val="900"/>
              </a:spcBef>
              <a:buSzPct val="100000"/>
            </a:pPr>
            <a:r>
              <a:rPr lang="en-US" sz="1800" b="1" dirty="0"/>
              <a:t>Installing and Configuring the GD5 Add-on Disk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069FED-7510-4DDC-B96E-B2D57159286A}"/>
              </a:ext>
            </a:extLst>
          </p:cNvPr>
          <p:cNvSpPr txBox="1"/>
          <p:nvPr/>
        </p:nvSpPr>
        <p:spPr>
          <a:xfrm>
            <a:off x="3492723" y="2249424"/>
            <a:ext cx="520655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  <a:spcBef>
                <a:spcPts val="900"/>
              </a:spcBef>
              <a:buSzPct val="100000"/>
            </a:pPr>
            <a:r>
              <a:rPr lang="en-US" sz="1800" dirty="0"/>
              <a:t>When complete, press “Enter” to return to </a:t>
            </a:r>
            <a:r>
              <a:rPr lang="en-US" sz="1800" dirty="0" err="1"/>
              <a:t>PDMenu</a:t>
            </a:r>
            <a:endParaRPr lang="en-US" sz="1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C784326-8200-4350-B8ED-A264DF455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4179" y="2915040"/>
            <a:ext cx="6563641" cy="260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228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A9E21-6710-4B00-A50C-103A7CD8E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8D98C-ACF0-4FCC-85F0-926CCAB83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Hardware / Software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Installation of 2.2.0.5 Update ISO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Installation and Setup of GD5        Analytics ISO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2832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FF34D7F-76F5-4FA6-8F22-6FBF2DFEB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8925"/>
            <a:ext cx="9144000" cy="639763"/>
          </a:xfrm>
        </p:spPr>
        <p:txBody>
          <a:bodyPr/>
          <a:lstStyle/>
          <a:p>
            <a:r>
              <a:rPr lang="en-US" dirty="0"/>
              <a:t>Install GD5 Add-on Update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4AE695-309A-42EA-B282-99B7010156B9}"/>
              </a:ext>
            </a:extLst>
          </p:cNvPr>
          <p:cNvSpPr txBox="1"/>
          <p:nvPr/>
        </p:nvSpPr>
        <p:spPr>
          <a:xfrm>
            <a:off x="3048762" y="1177790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ts val="900"/>
              </a:spcBef>
              <a:buSzPct val="100000"/>
            </a:pPr>
            <a:r>
              <a:rPr lang="en-US" sz="1800" b="1" dirty="0"/>
              <a:t>Installing and Configuring the GD5 Add-on Disk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1CA90D-FB3F-4E48-8F60-4978A6E332BF}"/>
              </a:ext>
            </a:extLst>
          </p:cNvPr>
          <p:cNvSpPr txBox="1"/>
          <p:nvPr/>
        </p:nvSpPr>
        <p:spPr>
          <a:xfrm>
            <a:off x="5089314" y="2283609"/>
            <a:ext cx="201337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  <a:spcBef>
                <a:spcPts val="900"/>
              </a:spcBef>
              <a:buSzPct val="100000"/>
            </a:pPr>
            <a:r>
              <a:rPr lang="en-US" sz="1800" dirty="0"/>
              <a:t>Exit out of </a:t>
            </a:r>
            <a:r>
              <a:rPr lang="en-US" sz="1800" dirty="0" err="1"/>
              <a:t>Pdmenu</a:t>
            </a:r>
            <a:endParaRPr lang="en-US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41703F-D753-4C13-BCBC-C5EB9845D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0479" y="3179042"/>
            <a:ext cx="5371042" cy="49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9091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FAB7485-9A3D-4A33-99D5-3810FAE46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8925"/>
            <a:ext cx="9144000" cy="639763"/>
          </a:xfrm>
        </p:spPr>
        <p:txBody>
          <a:bodyPr/>
          <a:lstStyle/>
          <a:p>
            <a:r>
              <a:rPr lang="en-US" dirty="0"/>
              <a:t>Install GD5 Add-on Update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A36B88-F8BF-49AA-98D2-9B7861F55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736" y="1353290"/>
            <a:ext cx="6096528" cy="4938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621AE5F-7F23-44C5-8147-473DE0C8FFF7}"/>
              </a:ext>
            </a:extLst>
          </p:cNvPr>
          <p:cNvSpPr txBox="1"/>
          <p:nvPr/>
        </p:nvSpPr>
        <p:spPr>
          <a:xfrm>
            <a:off x="2834338" y="2271711"/>
            <a:ext cx="652332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  <a:spcBef>
                <a:spcPts val="900"/>
              </a:spcBef>
              <a:buSzPct val="100000"/>
            </a:pPr>
            <a:r>
              <a:rPr lang="en-US" sz="1800" dirty="0"/>
              <a:t>Log into the Jagwire Interface to verify ENVI Tasks are available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82E4EB0-0ED9-4D60-B418-805380DB17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2917" y="2973312"/>
            <a:ext cx="5306165" cy="281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2645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E541ACD-B573-4F5C-9B39-60CE841ED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8925"/>
            <a:ext cx="9144000" cy="639763"/>
          </a:xfrm>
        </p:spPr>
        <p:txBody>
          <a:bodyPr/>
          <a:lstStyle/>
          <a:p>
            <a:r>
              <a:rPr lang="en-US" dirty="0"/>
              <a:t>Install GD5 Add-on Update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359B67-FE5F-47FC-95DD-16A6F922F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736" y="1353290"/>
            <a:ext cx="6096528" cy="4938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5E4A90-9D83-4447-9960-F843371B6242}"/>
              </a:ext>
            </a:extLst>
          </p:cNvPr>
          <p:cNvSpPr txBox="1"/>
          <p:nvPr/>
        </p:nvSpPr>
        <p:spPr>
          <a:xfrm>
            <a:off x="4024920" y="1994712"/>
            <a:ext cx="414216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  <a:spcBef>
                <a:spcPts val="900"/>
              </a:spcBef>
              <a:buSzPct val="100000"/>
            </a:pPr>
            <a:r>
              <a:rPr lang="en-US" sz="1800" dirty="0"/>
              <a:t>Search for image to test GD5 installation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7276CD-BE1B-4691-A51D-6998F2B3B9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0552" y="2582869"/>
            <a:ext cx="7598664" cy="3215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0706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E541ACD-B573-4F5C-9B39-60CE841ED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8925"/>
            <a:ext cx="9144000" cy="639763"/>
          </a:xfrm>
        </p:spPr>
        <p:txBody>
          <a:bodyPr/>
          <a:lstStyle/>
          <a:p>
            <a:r>
              <a:rPr lang="en-US" dirty="0"/>
              <a:t>Install GD5 Add-on Update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359B67-FE5F-47FC-95DD-16A6F922F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736" y="1353290"/>
            <a:ext cx="6096528" cy="4938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5E4A90-9D83-4447-9960-F843371B6242}"/>
              </a:ext>
            </a:extLst>
          </p:cNvPr>
          <p:cNvSpPr txBox="1"/>
          <p:nvPr/>
        </p:nvSpPr>
        <p:spPr>
          <a:xfrm>
            <a:off x="4024920" y="1994712"/>
            <a:ext cx="417646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  <a:spcBef>
                <a:spcPts val="900"/>
              </a:spcBef>
              <a:buSzPct val="100000"/>
            </a:pPr>
            <a:r>
              <a:rPr lang="en-US" sz="1800" dirty="0"/>
              <a:t>Select image and click on “Wrench” icon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7F6E37-C77D-43A7-9F1A-5CF0A06799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3596" y="2419314"/>
            <a:ext cx="6464808" cy="4039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8472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FF58C-77DA-400D-A130-0213EC033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pic>
        <p:nvPicPr>
          <p:cNvPr id="6" name="Content Placeholder 5" descr="Question mark against red wall">
            <a:extLst>
              <a:ext uri="{FF2B5EF4-FFF2-40B4-BE49-F238E27FC236}">
                <a16:creationId xmlns:a16="http://schemas.microsoft.com/office/drawing/2014/main" id="{2F9734C1-ADA9-4D6A-A213-2FB18BC172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8795" y="1235075"/>
            <a:ext cx="8091234" cy="4891088"/>
          </a:xfrm>
        </p:spPr>
      </p:pic>
    </p:spTree>
    <p:extLst>
      <p:ext uri="{BB962C8B-B14F-4D97-AF65-F5344CB8AC3E}">
        <p14:creationId xmlns:p14="http://schemas.microsoft.com/office/powerpoint/2010/main" val="2929777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E61D3-89A8-45E1-B158-EA9CDA5F5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/ Software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76F96-B4DB-4868-9D13-973CDC8A5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Jagwire Configuration: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Standard “Bare Metal” server</a:t>
            </a:r>
          </a:p>
          <a:p>
            <a:endParaRPr lang="en-US" b="0" dirty="0"/>
          </a:p>
          <a:p>
            <a:r>
              <a:rPr lang="en-US" dirty="0"/>
              <a:t>Required Software: </a:t>
            </a:r>
            <a:endParaRPr lang="en-US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Working Jagwire Server (2.2.0.4)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Jagwire 2.2.0.5 Update DVD or Update ISO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GD5 Analytic Add-on DVD or Update ISO File</a:t>
            </a:r>
          </a:p>
          <a:p>
            <a:endParaRPr lang="en-US" dirty="0"/>
          </a:p>
          <a:p>
            <a:r>
              <a:rPr lang="en-US" dirty="0"/>
              <a:t>Tasks: </a:t>
            </a:r>
            <a:endParaRPr lang="en-US" b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Update Jagwire to 2.2.0.5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/>
              <a:t>Install and Configure GD5 Analytic Tools</a:t>
            </a:r>
          </a:p>
        </p:txBody>
      </p:sp>
    </p:spTree>
    <p:extLst>
      <p:ext uri="{BB962C8B-B14F-4D97-AF65-F5344CB8AC3E}">
        <p14:creationId xmlns:p14="http://schemas.microsoft.com/office/powerpoint/2010/main" val="3430470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E202D-6F2A-4716-81DE-1F2EF5753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Jagwire 2.2.0.5 Update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4DA037-4FB0-42DC-BECF-750EF71EA72A}"/>
              </a:ext>
            </a:extLst>
          </p:cNvPr>
          <p:cNvSpPr txBox="1"/>
          <p:nvPr/>
        </p:nvSpPr>
        <p:spPr>
          <a:xfrm>
            <a:off x="457200" y="1901952"/>
            <a:ext cx="3707746" cy="66941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342900" indent="-342900" algn="l">
              <a:lnSpc>
                <a:spcPct val="100000"/>
              </a:lnSpc>
              <a:spcBef>
                <a:spcPts val="900"/>
              </a:spcBef>
              <a:buSzPct val="100000"/>
              <a:buAutoNum type="arabicPeriod"/>
            </a:pPr>
            <a:r>
              <a:rPr lang="en-US" sz="1800" dirty="0"/>
              <a:t>If server has a disk drive:</a:t>
            </a:r>
          </a:p>
          <a:p>
            <a:pPr algn="l">
              <a:lnSpc>
                <a:spcPct val="100000"/>
              </a:lnSpc>
              <a:spcBef>
                <a:spcPts val="900"/>
              </a:spcBef>
              <a:buSzPct val="100000"/>
            </a:pPr>
            <a:r>
              <a:rPr lang="en-US" dirty="0"/>
              <a:t>     </a:t>
            </a:r>
            <a:r>
              <a:rPr lang="en-US" sz="1600" dirty="0"/>
              <a:t>Insert update disk (DVD) in disk drive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13B347-A55A-4ABD-A51D-3D3B91AC10B2}"/>
              </a:ext>
            </a:extLst>
          </p:cNvPr>
          <p:cNvSpPr txBox="1"/>
          <p:nvPr/>
        </p:nvSpPr>
        <p:spPr>
          <a:xfrm>
            <a:off x="3548828" y="1261433"/>
            <a:ext cx="5094343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  <a:spcBef>
                <a:spcPts val="900"/>
              </a:spcBef>
              <a:buSzPct val="100000"/>
            </a:pPr>
            <a:r>
              <a:rPr lang="en-US" sz="2000" b="1" dirty="0"/>
              <a:t>3 Methods to Mount the Installation Media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E26C4A-D9A5-48D8-A392-0C4DB5A02D0E}"/>
              </a:ext>
            </a:extLst>
          </p:cNvPr>
          <p:cNvSpPr txBox="1"/>
          <p:nvPr/>
        </p:nvSpPr>
        <p:spPr>
          <a:xfrm>
            <a:off x="457200" y="3429000"/>
            <a:ext cx="4390626" cy="66941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  <a:spcBef>
                <a:spcPts val="900"/>
              </a:spcBef>
              <a:buSzPct val="100000"/>
            </a:pPr>
            <a:r>
              <a:rPr lang="en-US" dirty="0"/>
              <a:t>2</a:t>
            </a:r>
            <a:r>
              <a:rPr lang="en-US" sz="1800" dirty="0"/>
              <a:t>. If using a Hypervisor:</a:t>
            </a:r>
          </a:p>
          <a:p>
            <a:pPr algn="l">
              <a:lnSpc>
                <a:spcPct val="100000"/>
              </a:lnSpc>
              <a:spcBef>
                <a:spcPts val="900"/>
              </a:spcBef>
              <a:buSzPct val="100000"/>
            </a:pPr>
            <a:r>
              <a:rPr lang="en-US" dirty="0"/>
              <a:t>     Select ISO file to mount, then click “OK”</a:t>
            </a:r>
            <a:endParaRPr lang="en-US" sz="18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9952B55-F374-4EDF-BB5F-367484E24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429000"/>
            <a:ext cx="3829584" cy="232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455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A4D72-7A37-404E-BD38-34E2A4381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Jagwire 2.2.0.5 Update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327209-B4E6-45ED-90A7-B6DCBE33EAC3}"/>
              </a:ext>
            </a:extLst>
          </p:cNvPr>
          <p:cNvSpPr txBox="1"/>
          <p:nvPr/>
        </p:nvSpPr>
        <p:spPr>
          <a:xfrm>
            <a:off x="3548828" y="1261433"/>
            <a:ext cx="5094343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  <a:spcBef>
                <a:spcPts val="900"/>
              </a:spcBef>
              <a:buSzPct val="100000"/>
            </a:pPr>
            <a:r>
              <a:rPr lang="en-US" sz="2000" b="1" dirty="0"/>
              <a:t>3 Methods to Mount the Installation Media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320B93C-9F95-40B7-A291-4D381B31FF4E}"/>
              </a:ext>
            </a:extLst>
          </p:cNvPr>
          <p:cNvSpPr txBox="1"/>
          <p:nvPr/>
        </p:nvSpPr>
        <p:spPr>
          <a:xfrm>
            <a:off x="457200" y="1901952"/>
            <a:ext cx="470641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  <a:spcBef>
                <a:spcPts val="900"/>
              </a:spcBef>
              <a:buSzPct val="100000"/>
            </a:pPr>
            <a:r>
              <a:rPr lang="en-US" sz="1800" dirty="0"/>
              <a:t>3. Mount ISO file via the Linux Command Line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D2C42E-3F0A-4968-BAE3-D287F80DE726}"/>
              </a:ext>
            </a:extLst>
          </p:cNvPr>
          <p:cNvSpPr txBox="1"/>
          <p:nvPr/>
        </p:nvSpPr>
        <p:spPr>
          <a:xfrm>
            <a:off x="2185416" y="2743200"/>
            <a:ext cx="6652462" cy="184665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ts val="9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SSH into the Jagwire system</a:t>
            </a:r>
          </a:p>
          <a:p>
            <a:pPr marL="285750" indent="-285750" algn="l">
              <a:lnSpc>
                <a:spcPct val="100000"/>
              </a:lnSpc>
              <a:spcBef>
                <a:spcPts val="9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800" dirty="0"/>
              <a:t>Create a directory called  </a:t>
            </a:r>
            <a:r>
              <a:rPr lang="en-US" sz="1800" b="1" dirty="0">
                <a:latin typeface="Consolas" panose="020B0609020204030204" pitchFamily="49" charset="0"/>
              </a:rPr>
              <a:t>/media/iso</a:t>
            </a:r>
          </a:p>
          <a:p>
            <a:pPr marL="285750" indent="-285750" algn="l">
              <a:lnSpc>
                <a:spcPct val="100000"/>
              </a:lnSpc>
              <a:spcBef>
                <a:spcPts val="9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Copy ISO file(s) to the directory </a:t>
            </a:r>
          </a:p>
          <a:p>
            <a:pPr marL="285750" indent="-285750" algn="l">
              <a:lnSpc>
                <a:spcPct val="100000"/>
              </a:lnSpc>
              <a:spcBef>
                <a:spcPts val="9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dirty="0"/>
              <a:t>Run the following command to mount the ISO </a:t>
            </a:r>
          </a:p>
          <a:p>
            <a:pPr algn="l">
              <a:lnSpc>
                <a:spcPct val="100000"/>
              </a:lnSpc>
              <a:spcBef>
                <a:spcPts val="900"/>
              </a:spcBef>
              <a:buSzPct val="100000"/>
            </a:pPr>
            <a:r>
              <a:rPr lang="en-US" dirty="0"/>
              <a:t>     </a:t>
            </a:r>
            <a:r>
              <a:rPr lang="en-US" b="1" dirty="0">
                <a:latin typeface="Consolas" panose="020B0609020204030204" pitchFamily="49" charset="0"/>
              </a:rPr>
              <a:t>mount –o loop /media/iso/&lt;</a:t>
            </a:r>
            <a:r>
              <a:rPr lang="en-US" b="1" dirty="0" err="1">
                <a:latin typeface="Consolas" panose="020B0609020204030204" pitchFamily="49" charset="0"/>
              </a:rPr>
              <a:t>filename.iso</a:t>
            </a:r>
            <a:r>
              <a:rPr lang="en-US" b="1" dirty="0">
                <a:latin typeface="Consolas" panose="020B0609020204030204" pitchFamily="49" charset="0"/>
              </a:rPr>
              <a:t>&gt; /</a:t>
            </a:r>
            <a:r>
              <a:rPr lang="en-US" b="1" dirty="0" err="1">
                <a:latin typeface="Consolas" panose="020B0609020204030204" pitchFamily="49" charset="0"/>
              </a:rPr>
              <a:t>mnt</a:t>
            </a:r>
            <a:r>
              <a:rPr lang="en-US" b="1" dirty="0">
                <a:latin typeface="Consolas" panose="020B0609020204030204" pitchFamily="49" charset="0"/>
              </a:rPr>
              <a:t>/</a:t>
            </a:r>
            <a:r>
              <a:rPr lang="en-US" b="1" dirty="0" err="1">
                <a:latin typeface="Consolas" panose="020B0609020204030204" pitchFamily="49" charset="0"/>
              </a:rPr>
              <a:t>cdrom</a:t>
            </a:r>
            <a:endParaRPr lang="en-US" sz="18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6484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4D690-47AF-493E-B72B-9E57EB4F0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Jagwire 2.2.0.5 Update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1D0DC2-77AB-493E-BE77-33B743CA908A}"/>
              </a:ext>
            </a:extLst>
          </p:cNvPr>
          <p:cNvSpPr txBox="1"/>
          <p:nvPr/>
        </p:nvSpPr>
        <p:spPr>
          <a:xfrm>
            <a:off x="4529866" y="1197425"/>
            <a:ext cx="3132268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  <a:spcBef>
                <a:spcPts val="900"/>
              </a:spcBef>
              <a:buSzPct val="100000"/>
            </a:pPr>
            <a:r>
              <a:rPr lang="en-US" sz="2000" b="1" dirty="0"/>
              <a:t>Installing the Update Disk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486AD1-DC20-4CC6-9D05-98D7C01488C6}"/>
              </a:ext>
            </a:extLst>
          </p:cNvPr>
          <p:cNvSpPr txBox="1"/>
          <p:nvPr/>
        </p:nvSpPr>
        <p:spPr>
          <a:xfrm>
            <a:off x="457200" y="1709928"/>
            <a:ext cx="401391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  <a:spcBef>
                <a:spcPts val="900"/>
              </a:spcBef>
              <a:buSzPct val="100000"/>
            </a:pPr>
            <a:r>
              <a:rPr lang="en-US" sz="1600" dirty="0"/>
              <a:t>From the Linux Command line run: </a:t>
            </a:r>
            <a:r>
              <a:rPr lang="en-US" sz="1600" b="1" dirty="0" err="1">
                <a:latin typeface="Consolas" panose="020B0609020204030204" pitchFamily="49" charset="0"/>
              </a:rPr>
              <a:t>pdmenu</a:t>
            </a:r>
            <a:endParaRPr lang="en-US" sz="1600" b="1" dirty="0">
              <a:latin typeface="Consolas" panose="020B060902020403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CF4144-E35A-4332-937E-10DACF9F3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404" y="2100969"/>
            <a:ext cx="2419688" cy="79068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B0EB8EC-2C2A-4BF9-8C87-74108049C25C}"/>
              </a:ext>
            </a:extLst>
          </p:cNvPr>
          <p:cNvSpPr txBox="1"/>
          <p:nvPr/>
        </p:nvSpPr>
        <p:spPr>
          <a:xfrm>
            <a:off x="1317448" y="4251960"/>
            <a:ext cx="4778552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  <a:spcBef>
                <a:spcPts val="900"/>
              </a:spcBef>
              <a:buSzPct val="100000"/>
            </a:pPr>
            <a:r>
              <a:rPr lang="en-US" sz="1600" dirty="0"/>
              <a:t>The </a:t>
            </a:r>
            <a:r>
              <a:rPr lang="en-US" sz="1600" dirty="0" err="1"/>
              <a:t>Pdmenu</a:t>
            </a:r>
            <a:r>
              <a:rPr lang="en-US" sz="1600" dirty="0"/>
              <a:t> “Main Menu” will appear on the screen</a:t>
            </a:r>
            <a:endParaRPr lang="en-US" sz="1600" b="1" dirty="0">
              <a:latin typeface="Consolas" panose="020B0609020204030204" pitchFamily="49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BBDA5EF-34DA-4055-93FA-F08D8F7DF3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9047" y="2891654"/>
            <a:ext cx="3639058" cy="339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278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360C5-3F05-4249-A95B-EA615248D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Jagwire 2.2.0.5 Update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0B1C00-EE6F-4990-8C15-BF606E67DB7D}"/>
              </a:ext>
            </a:extLst>
          </p:cNvPr>
          <p:cNvSpPr txBox="1"/>
          <p:nvPr/>
        </p:nvSpPr>
        <p:spPr>
          <a:xfrm>
            <a:off x="3048762" y="1122926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ts val="900"/>
              </a:spcBef>
              <a:buSzPct val="100000"/>
            </a:pPr>
            <a:r>
              <a:rPr lang="en-US" sz="1800" b="1" dirty="0"/>
              <a:t>Installing the Update Disk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AB9ED9-3EA4-499C-A212-3E15CB887454}"/>
              </a:ext>
            </a:extLst>
          </p:cNvPr>
          <p:cNvSpPr txBox="1"/>
          <p:nvPr/>
        </p:nvSpPr>
        <p:spPr>
          <a:xfrm>
            <a:off x="2131264" y="3927681"/>
            <a:ext cx="2382062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  <a:spcBef>
                <a:spcPts val="900"/>
              </a:spcBef>
              <a:buSzPct val="100000"/>
            </a:pPr>
            <a:r>
              <a:rPr lang="en-US" sz="1600" dirty="0"/>
              <a:t>Select the “Utilities” option</a:t>
            </a:r>
            <a:endParaRPr lang="en-US" sz="1600" b="1" dirty="0">
              <a:latin typeface="Consolas" panose="020B06090202040302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8BD27C1-4571-49B9-ADA3-1E535B1AF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9496" y="2488474"/>
            <a:ext cx="3343742" cy="3124636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47A1B7C-904B-41A2-9670-6AA37358152E}"/>
              </a:ext>
            </a:extLst>
          </p:cNvPr>
          <p:cNvCxnSpPr/>
          <p:nvPr/>
        </p:nvCxnSpPr>
        <p:spPr>
          <a:xfrm flipV="1">
            <a:off x="4526280" y="3227832"/>
            <a:ext cx="1481328" cy="676656"/>
          </a:xfrm>
          <a:prstGeom prst="straightConnector1">
            <a:avLst/>
          </a:prstGeom>
          <a:ln w="28575" cap="sq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rgbClr val="000000"/>
          </a:effectRef>
          <a:fontRef idx="minor">
            <a:schemeClr val="lt2"/>
          </a:fontRef>
        </p:style>
      </p:cxnSp>
    </p:spTree>
    <p:extLst>
      <p:ext uri="{BB962C8B-B14F-4D97-AF65-F5344CB8AC3E}">
        <p14:creationId xmlns:p14="http://schemas.microsoft.com/office/powerpoint/2010/main" val="1361218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82F89-7A25-40A2-95D7-5F1BA9BA9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Jagwire 2.2.0.5 Update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686932-6331-4EF8-8B7D-63676B285414}"/>
              </a:ext>
            </a:extLst>
          </p:cNvPr>
          <p:cNvSpPr txBox="1"/>
          <p:nvPr/>
        </p:nvSpPr>
        <p:spPr>
          <a:xfrm>
            <a:off x="3048762" y="1122926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ts val="900"/>
              </a:spcBef>
              <a:buSzPct val="100000"/>
            </a:pPr>
            <a:r>
              <a:rPr lang="en-US" sz="1800" b="1" dirty="0"/>
              <a:t>Installing the Update Disk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1F4D71-B066-40C4-87EB-D793C5A49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6630" y="2045356"/>
            <a:ext cx="4677428" cy="33342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B329A5F-30BB-4076-BE9A-1692662F6DE1}"/>
              </a:ext>
            </a:extLst>
          </p:cNvPr>
          <p:cNvSpPr txBox="1"/>
          <p:nvPr/>
        </p:nvSpPr>
        <p:spPr>
          <a:xfrm>
            <a:off x="1636776" y="3927681"/>
            <a:ext cx="2876550" cy="6078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0"/>
              </a:spcBef>
              <a:buSzPct val="100000"/>
            </a:pPr>
            <a:r>
              <a:rPr lang="en-US" sz="1600" dirty="0"/>
              <a:t>Select the “Update Tool” option</a:t>
            </a:r>
          </a:p>
          <a:p>
            <a:pPr algn="ctr">
              <a:lnSpc>
                <a:spcPct val="100000"/>
              </a:lnSpc>
              <a:spcBef>
                <a:spcPts val="900"/>
              </a:spcBef>
              <a:buSzPct val="100000"/>
            </a:pPr>
            <a:r>
              <a:rPr lang="en-US" sz="1600" dirty="0"/>
              <a:t>Then hit the “Enter” key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E1F4EA3-E7E4-465B-905C-E77E97336EA1}"/>
              </a:ext>
            </a:extLst>
          </p:cNvPr>
          <p:cNvCxnSpPr>
            <a:cxnSpLocks/>
          </p:cNvCxnSpPr>
          <p:nvPr/>
        </p:nvCxnSpPr>
        <p:spPr>
          <a:xfrm flipV="1">
            <a:off x="4526280" y="3145536"/>
            <a:ext cx="1463040" cy="758952"/>
          </a:xfrm>
          <a:prstGeom prst="straightConnector1">
            <a:avLst/>
          </a:prstGeom>
          <a:ln w="28575" cap="sq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rgbClr val="000000"/>
          </a:effectRef>
          <a:fontRef idx="minor">
            <a:schemeClr val="lt2"/>
          </a:fontRef>
        </p:style>
      </p:cxnSp>
    </p:spTree>
    <p:extLst>
      <p:ext uri="{BB962C8B-B14F-4D97-AF65-F5344CB8AC3E}">
        <p14:creationId xmlns:p14="http://schemas.microsoft.com/office/powerpoint/2010/main" val="1835873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2A9C3-B6FD-4BC5-882C-A7F8305C7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Jagwire 2.2.0.5 Update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CF1FFF-8397-4D09-A199-32402720D6B0}"/>
              </a:ext>
            </a:extLst>
          </p:cNvPr>
          <p:cNvSpPr txBox="1"/>
          <p:nvPr/>
        </p:nvSpPr>
        <p:spPr>
          <a:xfrm>
            <a:off x="3048762" y="1122926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0000"/>
              </a:lnSpc>
              <a:spcBef>
                <a:spcPts val="900"/>
              </a:spcBef>
              <a:buSzPct val="100000"/>
            </a:pPr>
            <a:r>
              <a:rPr lang="en-US" sz="1800" b="1" dirty="0"/>
              <a:t>Installing the Update Disk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B95EED0-D057-410C-BDAA-478C34BD6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049" y="2987380"/>
            <a:ext cx="5029902" cy="5906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52C4A46-8AD6-4368-8F1D-064C54D7A278}"/>
              </a:ext>
            </a:extLst>
          </p:cNvPr>
          <p:cNvSpPr txBox="1"/>
          <p:nvPr/>
        </p:nvSpPr>
        <p:spPr>
          <a:xfrm>
            <a:off x="2505241" y="2359152"/>
            <a:ext cx="718151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00000"/>
              </a:lnSpc>
              <a:spcBef>
                <a:spcPts val="900"/>
              </a:spcBef>
              <a:buSzPct val="100000"/>
            </a:pPr>
            <a:r>
              <a:rPr lang="en-US" dirty="0"/>
              <a:t>Verify you are updating to the correct version and press “y” to continue.</a:t>
            </a:r>
            <a:endParaRPr lang="en-US" sz="1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F9E5FA-6F50-4EB9-BE3D-E5940D0D86C7}"/>
              </a:ext>
            </a:extLst>
          </p:cNvPr>
          <p:cNvSpPr txBox="1"/>
          <p:nvPr/>
        </p:nvSpPr>
        <p:spPr>
          <a:xfrm>
            <a:off x="2551176" y="4221850"/>
            <a:ext cx="713558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0"/>
              </a:spcBef>
              <a:buSzPct val="100000"/>
            </a:pPr>
            <a:r>
              <a:rPr lang="en-US" dirty="0"/>
              <a:t>This will begin the system update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03883778"/>
      </p:ext>
    </p:extLst>
  </p:cSld>
  <p:clrMapOvr>
    <a:masterClrMapping/>
  </p:clrMapOvr>
</p:sld>
</file>

<file path=ppt/theme/theme1.xml><?xml version="1.0" encoding="utf-8"?>
<a:theme xmlns:a="http://schemas.openxmlformats.org/drawingml/2006/main" name="L3Harris">
  <a:themeElements>
    <a:clrScheme name="L3Harris Colors">
      <a:dk1>
        <a:srgbClr val="283030"/>
      </a:dk1>
      <a:lt1>
        <a:srgbClr val="FFFFFF"/>
      </a:lt1>
      <a:dk2>
        <a:srgbClr val="FF000A"/>
      </a:dk2>
      <a:lt2>
        <a:srgbClr val="A4E3E4"/>
      </a:lt2>
      <a:accent1>
        <a:srgbClr val="172430"/>
      </a:accent1>
      <a:accent2>
        <a:srgbClr val="4A98D0"/>
      </a:accent2>
      <a:accent3>
        <a:srgbClr val="2E5194"/>
      </a:accent3>
      <a:accent4>
        <a:srgbClr val="39A067"/>
      </a:accent4>
      <a:accent5>
        <a:srgbClr val="58595B"/>
      </a:accent5>
      <a:accent6>
        <a:srgbClr val="E35205"/>
      </a:accent6>
      <a:hlink>
        <a:srgbClr val="2E5194"/>
      </a:hlink>
      <a:folHlink>
        <a:srgbClr val="2E5194"/>
      </a:folHlink>
    </a:clrScheme>
    <a:fontScheme name="L3Harris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3Harris Effects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12700" cap="sq" cmpd="sng" algn="ctr">
          <a:solidFill>
            <a:schemeClr val="phClr"/>
          </a:solidFill>
          <a:prstDash val="solid"/>
        </a:ln>
        <a:ln w="12700" cap="sq" cmpd="sng" algn="ctr">
          <a:solidFill>
            <a:schemeClr val="phClr"/>
          </a:solidFill>
          <a:prstDash val="solid"/>
        </a:ln>
        <a:ln w="1270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127000" dist="63500" dir="2700000" algn="b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ln>
          <a:noFill/>
        </a:ln>
      </a:spPr>
      <a:bodyPr/>
      <a:lstStyle>
        <a:defPPr algn="ctr">
          <a:lnSpc>
            <a:spcPct val="100000"/>
          </a:lnSpc>
          <a:defRPr sz="1600"/>
        </a:defPPr>
      </a:lstStyle>
      <a:style>
        <a:lnRef idx="0">
          <a:schemeClr val="accent1"/>
        </a:lnRef>
        <a:fillRef idx="1">
          <a:schemeClr val="accent1"/>
        </a:fillRef>
        <a:effectRef idx="0">
          <a:srgbClr val="000000"/>
        </a:effectRef>
        <a:fontRef idx="minor">
          <a:schemeClr val="lt2"/>
        </a:fontRef>
      </a:style>
    </a:spDef>
    <a:lnDef>
      <a:spPr>
        <a:ln w="12700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rgbClr val="000000"/>
        </a:effectRef>
        <a:fontRef idx="minor">
          <a:schemeClr val="lt2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lnSpc>
            <a:spcPct val="100000"/>
          </a:lnSpc>
          <a:spcBef>
            <a:spcPts val="900"/>
          </a:spcBef>
          <a:buSzPct val="100000"/>
          <a:defRPr sz="18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16x9_L3Harris_PPT_EAR_Template.potx" id="{52ACF17A-F60F-4D7D-A2E3-640E232C0E95}" vid="{DD580DA4-A3CA-4E4A-93DA-DC7D683512A3}"/>
    </a:ext>
  </a:extLst>
</a:theme>
</file>

<file path=ppt/theme/theme2.xml><?xml version="1.0" encoding="utf-8"?>
<a:theme xmlns:a="http://schemas.openxmlformats.org/drawingml/2006/main" name="L3Harris">
  <a:themeElements>
    <a:clrScheme name="L3Harris Colors">
      <a:dk1>
        <a:srgbClr val="283030"/>
      </a:dk1>
      <a:lt1>
        <a:srgbClr val="FFFFFF"/>
      </a:lt1>
      <a:dk2>
        <a:srgbClr val="FF000A"/>
      </a:dk2>
      <a:lt2>
        <a:srgbClr val="A4E3E4"/>
      </a:lt2>
      <a:accent1>
        <a:srgbClr val="172430"/>
      </a:accent1>
      <a:accent2>
        <a:srgbClr val="4A98D0"/>
      </a:accent2>
      <a:accent3>
        <a:srgbClr val="2E5194"/>
      </a:accent3>
      <a:accent4>
        <a:srgbClr val="39A067"/>
      </a:accent4>
      <a:accent5>
        <a:srgbClr val="58595B"/>
      </a:accent5>
      <a:accent6>
        <a:srgbClr val="E35205"/>
      </a:accent6>
      <a:hlink>
        <a:srgbClr val="2E5194"/>
      </a:hlink>
      <a:folHlink>
        <a:srgbClr val="2E5194"/>
      </a:folHlink>
    </a:clrScheme>
    <a:fontScheme name="L3Harris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3Harris Effects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12700" cap="sq" cmpd="sng" algn="ctr">
          <a:solidFill>
            <a:schemeClr val="phClr"/>
          </a:solidFill>
          <a:prstDash val="solid"/>
        </a:ln>
        <a:ln w="12700" cap="sq" cmpd="sng" algn="ctr">
          <a:solidFill>
            <a:schemeClr val="phClr"/>
          </a:solidFill>
          <a:prstDash val="solid"/>
        </a:ln>
        <a:ln w="1270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127000" dist="63500" dir="2700000" algn="b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ln>
          <a:noFill/>
        </a:ln>
      </a:spPr>
      <a:bodyPr/>
      <a:lstStyle>
        <a:defPPr algn="ctr">
          <a:lnSpc>
            <a:spcPct val="100000"/>
          </a:lnSpc>
          <a:defRPr sz="1600"/>
        </a:defPPr>
      </a:lstStyle>
      <a:style>
        <a:lnRef idx="0">
          <a:schemeClr val="accent1"/>
        </a:lnRef>
        <a:fillRef idx="1">
          <a:schemeClr val="accent1"/>
        </a:fillRef>
        <a:effectRef idx="0">
          <a:srgbClr val="000000"/>
        </a:effectRef>
        <a:fontRef idx="minor">
          <a:schemeClr val="lt2"/>
        </a:fontRef>
      </a:style>
    </a:spDef>
    <a:lnDef>
      <a:spPr>
        <a:ln w="12700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rgbClr val="000000"/>
        </a:effectRef>
        <a:fontRef idx="minor">
          <a:schemeClr val="lt2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171450" indent="-171450">
          <a:lnSpc>
            <a:spcPct val="100000"/>
          </a:lnSpc>
          <a:spcBef>
            <a:spcPts val="900"/>
          </a:spcBef>
          <a:buSzPct val="100000"/>
          <a:buFont typeface="Arial"/>
          <a:buChar char="•"/>
          <a:defRPr sz="1800"/>
        </a:defPPr>
      </a:lstStyle>
    </a:txDef>
  </a:objectDefaults>
  <a:extraClrSchemeLst/>
</a:theme>
</file>

<file path=ppt/theme/theme3.xml><?xml version="1.0" encoding="utf-8"?>
<a:theme xmlns:a="http://schemas.openxmlformats.org/drawingml/2006/main" name="L3Harris">
  <a:themeElements>
    <a:clrScheme name="L3Harris Colors">
      <a:dk1>
        <a:srgbClr val="283030"/>
      </a:dk1>
      <a:lt1>
        <a:srgbClr val="FFFFFF"/>
      </a:lt1>
      <a:dk2>
        <a:srgbClr val="FF000A"/>
      </a:dk2>
      <a:lt2>
        <a:srgbClr val="A4E3E4"/>
      </a:lt2>
      <a:accent1>
        <a:srgbClr val="172430"/>
      </a:accent1>
      <a:accent2>
        <a:srgbClr val="4A98D0"/>
      </a:accent2>
      <a:accent3>
        <a:srgbClr val="2E5194"/>
      </a:accent3>
      <a:accent4>
        <a:srgbClr val="39A067"/>
      </a:accent4>
      <a:accent5>
        <a:srgbClr val="58595B"/>
      </a:accent5>
      <a:accent6>
        <a:srgbClr val="E35205"/>
      </a:accent6>
      <a:hlink>
        <a:srgbClr val="2E5194"/>
      </a:hlink>
      <a:folHlink>
        <a:srgbClr val="2E5194"/>
      </a:folHlink>
    </a:clrScheme>
    <a:fontScheme name="L3Harris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3Harris Effects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12700" cap="sq" cmpd="sng" algn="ctr">
          <a:solidFill>
            <a:schemeClr val="phClr"/>
          </a:solidFill>
          <a:prstDash val="solid"/>
        </a:ln>
        <a:ln w="12700" cap="sq" cmpd="sng" algn="ctr">
          <a:solidFill>
            <a:schemeClr val="phClr"/>
          </a:solidFill>
          <a:prstDash val="solid"/>
        </a:ln>
        <a:ln w="12700" cap="sq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127000" dist="63500" dir="2700000" algn="b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>
        <a:ln>
          <a:noFill/>
        </a:ln>
      </a:spPr>
      <a:bodyPr/>
      <a:lstStyle>
        <a:defPPr algn="ctr">
          <a:lnSpc>
            <a:spcPct val="100000"/>
          </a:lnSpc>
          <a:defRPr sz="1600"/>
        </a:defPPr>
      </a:lstStyle>
      <a:style>
        <a:lnRef idx="0">
          <a:schemeClr val="accent1"/>
        </a:lnRef>
        <a:fillRef idx="1">
          <a:schemeClr val="accent1"/>
        </a:fillRef>
        <a:effectRef idx="0">
          <a:srgbClr val="000000"/>
        </a:effectRef>
        <a:fontRef idx="minor">
          <a:schemeClr val="lt2"/>
        </a:fontRef>
      </a:style>
    </a:spDef>
    <a:lnDef>
      <a:spPr>
        <a:ln w="12700" cap="sq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rgbClr val="000000"/>
        </a:effectRef>
        <a:fontRef idx="minor">
          <a:schemeClr val="lt2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171450" indent="-171450">
          <a:lnSpc>
            <a:spcPct val="100000"/>
          </a:lnSpc>
          <a:spcBef>
            <a:spcPts val="900"/>
          </a:spcBef>
          <a:buSzPct val="100000"/>
          <a:buFont typeface="Arial"/>
          <a:buChar char="•"/>
          <a:defRPr sz="1800"/>
        </a:defPPr>
      </a:lst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934B6FD27E1054BA5151ECBC09BED29" ma:contentTypeVersion="3" ma:contentTypeDescription="Create a new document." ma:contentTypeScope="" ma:versionID="4561ea4ab95cf0932bf95eabc852258b">
  <xsd:schema xmlns:xsd="http://www.w3.org/2001/XMLSchema" xmlns:xs="http://www.w3.org/2001/XMLSchema" xmlns:p="http://schemas.microsoft.com/office/2006/metadata/properties" xmlns:ns1="http://schemas.microsoft.com/sharepoint/v3" xmlns:ns2="c94182a3-6a4c-4fb9-ac01-21804ccc24ed" targetNamespace="http://schemas.microsoft.com/office/2006/metadata/properties" ma:root="true" ma:fieldsID="8dec521cb824e232993109dd9da76376" ns1:_="" ns2:_="">
    <xsd:import namespace="http://schemas.microsoft.com/sharepoint/v3"/>
    <xsd:import namespace="c94182a3-6a4c-4fb9-ac01-21804ccc24ed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4182a3-6a4c-4fb9-ac01-21804ccc24e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48C5C53-068C-45DD-9CC8-B5A8F779EB7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DBDF916-2129-4BCE-84C3-84985833B7F9}">
  <ds:schemaRefs>
    <ds:schemaRef ds:uri="http://schemas.microsoft.com/office/2006/documentManagement/types"/>
    <ds:schemaRef ds:uri="c94182a3-6a4c-4fb9-ac01-21804ccc24ed"/>
    <ds:schemaRef ds:uri="http://www.w3.org/XML/1998/namespace"/>
    <ds:schemaRef ds:uri="http://schemas.microsoft.com/office/infopath/2007/PartnerControls"/>
    <ds:schemaRef ds:uri="http://purl.org/dc/elements/1.1/"/>
    <ds:schemaRef ds:uri="http://purl.org/dc/dcmitype/"/>
    <ds:schemaRef ds:uri="http://schemas.microsoft.com/office/2006/metadata/properties"/>
    <ds:schemaRef ds:uri="http://purl.org/dc/terms/"/>
    <ds:schemaRef ds:uri="http://schemas.microsoft.com/sharepoint/v3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A605644B-C0EE-486B-BD2E-CBA0D4DCD3E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c94182a3-6a4c-4fb9-ac01-21804ccc24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5229</TotalTime>
  <Words>665</Words>
  <Application>Microsoft Office PowerPoint</Application>
  <PresentationFormat>Widescreen</PresentationFormat>
  <Paragraphs>101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Arial</vt:lpstr>
      <vt:lpstr>Consolas</vt:lpstr>
      <vt:lpstr>L3Harris</vt:lpstr>
      <vt:lpstr>Jagwire – System Update</vt:lpstr>
      <vt:lpstr>Course Overview</vt:lpstr>
      <vt:lpstr>Hardware / Software Review</vt:lpstr>
      <vt:lpstr>Install Jagwire 2.2.0.5 Update</vt:lpstr>
      <vt:lpstr>Install Jagwire 2.2.0.5 Update</vt:lpstr>
      <vt:lpstr>Install Jagwire 2.2.0.5 Update</vt:lpstr>
      <vt:lpstr>Install Jagwire 2.2.0.5 Update</vt:lpstr>
      <vt:lpstr>Install Jagwire 2.2.0.5 Update</vt:lpstr>
      <vt:lpstr>Install Jagwire 2.2.0.5 Update</vt:lpstr>
      <vt:lpstr>Install Jagwire 2.2.0.5 Update</vt:lpstr>
      <vt:lpstr>Install GD5 Add-on Update</vt:lpstr>
      <vt:lpstr>Install GD5 Add-on Update</vt:lpstr>
      <vt:lpstr>Install GD5 Add-on Update</vt:lpstr>
      <vt:lpstr>Install GD5 Add-on Update</vt:lpstr>
      <vt:lpstr>Install GD5 Add-on Update</vt:lpstr>
      <vt:lpstr>Install GD5 Add-on Update</vt:lpstr>
      <vt:lpstr>Install GD5 Add-on Update</vt:lpstr>
      <vt:lpstr>Install GD5 Add-on Update</vt:lpstr>
      <vt:lpstr>Install GD5 Add-on Update</vt:lpstr>
      <vt:lpstr>Install GD5 Add-on Update</vt:lpstr>
      <vt:lpstr>Install GD5 Add-on Update</vt:lpstr>
      <vt:lpstr>Install GD5 Add-on Update</vt:lpstr>
      <vt:lpstr>Install GD5 Add-on Update</vt:lpstr>
      <vt:lpstr>Questions?</vt:lpstr>
    </vt:vector>
  </TitlesOfParts>
  <Manager/>
  <Company>L3Harris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Steininger, Shea  (US) (Consultant)</dc:creator>
  <cp:keywords/>
  <dc:description/>
  <cp:lastModifiedBy>Cole, Joe (US) - SSG</cp:lastModifiedBy>
  <cp:revision>38</cp:revision>
  <dcterms:created xsi:type="dcterms:W3CDTF">2020-11-04T14:05:25Z</dcterms:created>
  <dcterms:modified xsi:type="dcterms:W3CDTF">2021-11-03T23:37:40Z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c75a7fda-97b0-4b32-a60c-5fe600bab315</vt:lpwstr>
  </property>
  <property fmtid="{D5CDD505-2E9C-101B-9397-08002B2CF9AE}" pid="3" name="CLASSIFICATION">
    <vt:lpwstr>General</vt:lpwstr>
  </property>
  <property fmtid="{D5CDD505-2E9C-101B-9397-08002B2CF9AE}" pid="4" name="ContentTypeId">
    <vt:lpwstr>0x0101006934B6FD27E1054BA5151ECBC09BED29</vt:lpwstr>
  </property>
  <property fmtid="{D5CDD505-2E9C-101B-9397-08002B2CF9AE}" pid="5" name="L3HarrisCategorization">
    <vt:lpwstr>Unrestricted</vt:lpwstr>
  </property>
  <property fmtid="{D5CDD505-2E9C-101B-9397-08002B2CF9AE}" pid="6" name="MSIP_Label_a8646e0b-a435-48bd-bb2e-6a777753dede_Enabled">
    <vt:lpwstr>true</vt:lpwstr>
  </property>
  <property fmtid="{D5CDD505-2E9C-101B-9397-08002B2CF9AE}" pid="7" name="MSIP_Label_a8646e0b-a435-48bd-bb2e-6a777753dede_SetDate">
    <vt:lpwstr>2021-10-12T14:34:45Z</vt:lpwstr>
  </property>
  <property fmtid="{D5CDD505-2E9C-101B-9397-08002B2CF9AE}" pid="8" name="MSIP_Label_a8646e0b-a435-48bd-bb2e-6a777753dede_Method">
    <vt:lpwstr>Standard</vt:lpwstr>
  </property>
  <property fmtid="{D5CDD505-2E9C-101B-9397-08002B2CF9AE}" pid="9" name="MSIP_Label_a8646e0b-a435-48bd-bb2e-6a777753dede_Name">
    <vt:lpwstr>Unrestricted</vt:lpwstr>
  </property>
  <property fmtid="{D5CDD505-2E9C-101B-9397-08002B2CF9AE}" pid="10" name="MSIP_Label_a8646e0b-a435-48bd-bb2e-6a777753dede_SiteId">
    <vt:lpwstr>ba488c5e-f105-4a2b-a8b1-b57b26a44117</vt:lpwstr>
  </property>
  <property fmtid="{D5CDD505-2E9C-101B-9397-08002B2CF9AE}" pid="11" name="MSIP_Label_a8646e0b-a435-48bd-bb2e-6a777753dede_ActionId">
    <vt:lpwstr>87855f8f-a08b-4500-824a-4bb3cc6f69a3</vt:lpwstr>
  </property>
  <property fmtid="{D5CDD505-2E9C-101B-9397-08002B2CF9AE}" pid="12" name="MSIP_Label_a8646e0b-a435-48bd-bb2e-6a777753dede_ContentBits">
    <vt:lpwstr>0</vt:lpwstr>
  </property>
</Properties>
</file>