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handoutMasterIdLst>
    <p:handoutMasterId r:id="rId40"/>
  </p:handoutMasterIdLst>
  <p:sldIdLst>
    <p:sldId id="15051996" r:id="rId3"/>
    <p:sldId id="15052275" r:id="rId4"/>
    <p:sldId id="15052289" r:id="rId5"/>
    <p:sldId id="15052292" r:id="rId6"/>
    <p:sldId id="15052290" r:id="rId7"/>
    <p:sldId id="15052291" r:id="rId8"/>
    <p:sldId id="15052296" r:id="rId9"/>
    <p:sldId id="15052297" r:id="rId10"/>
    <p:sldId id="15051901" r:id="rId11"/>
    <p:sldId id="15052293" r:id="rId12"/>
    <p:sldId id="15052248" r:id="rId13"/>
    <p:sldId id="15052274" r:id="rId15"/>
    <p:sldId id="15052299" r:id="rId16"/>
    <p:sldId id="15052276" r:id="rId17"/>
    <p:sldId id="15052294" r:id="rId18"/>
    <p:sldId id="15052277" r:id="rId19"/>
    <p:sldId id="15052298" r:id="rId20"/>
    <p:sldId id="15052301" r:id="rId21"/>
    <p:sldId id="15052278" r:id="rId22"/>
    <p:sldId id="15052295" r:id="rId23"/>
    <p:sldId id="15052279" r:id="rId24"/>
    <p:sldId id="15052280" r:id="rId25"/>
    <p:sldId id="15052281" r:id="rId26"/>
    <p:sldId id="15052284" r:id="rId27"/>
    <p:sldId id="15052300" r:id="rId28"/>
    <p:sldId id="15052282" r:id="rId29"/>
    <p:sldId id="15052283" r:id="rId30"/>
    <p:sldId id="15052304" r:id="rId31"/>
    <p:sldId id="15052302" r:id="rId32"/>
    <p:sldId id="15052305" r:id="rId33"/>
    <p:sldId id="15052303" r:id="rId34"/>
    <p:sldId id="15052308" r:id="rId35"/>
    <p:sldId id="15052309" r:id="rId36"/>
    <p:sldId id="15052306" r:id="rId37"/>
    <p:sldId id="15052307" r:id="rId38"/>
    <p:sldId id="15051907" r:id="rId39"/>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5EC29B2-0182-BA45-920F-082F96231AAE}">
          <p14:sldIdLst>
            <p14:sldId id="15051996"/>
            <p14:sldId id="15052275"/>
            <p14:sldId id="15052289"/>
            <p14:sldId id="15052292"/>
            <p14:sldId id="15052290"/>
            <p14:sldId id="15052291"/>
            <p14:sldId id="15052296"/>
            <p14:sldId id="15052297"/>
            <p14:sldId id="15051901"/>
            <p14:sldId id="15052293"/>
            <p14:sldId id="15052248"/>
            <p14:sldId id="15052274"/>
            <p14:sldId id="15052299"/>
            <p14:sldId id="15052276"/>
            <p14:sldId id="15052294"/>
            <p14:sldId id="15052277"/>
            <p14:sldId id="15052298"/>
            <p14:sldId id="15052301"/>
            <p14:sldId id="15052278"/>
            <p14:sldId id="15052295"/>
            <p14:sldId id="15052279"/>
            <p14:sldId id="15052280"/>
            <p14:sldId id="15052281"/>
            <p14:sldId id="15052284"/>
            <p14:sldId id="15052300"/>
            <p14:sldId id="15052282"/>
            <p14:sldId id="15052283"/>
            <p14:sldId id="15052304"/>
            <p14:sldId id="15052302"/>
            <p14:sldId id="15052305"/>
            <p14:sldId id="15052303"/>
            <p14:sldId id="15052308"/>
            <p14:sldId id="15052309"/>
            <p14:sldId id="15052306"/>
            <p14:sldId id="15052307"/>
            <p14:sldId id="15051907"/>
          </p14:sldIdLst>
        </p14:section>
      </p14:sectionLst>
    </p:ext>
    <p:ext uri="{EFAFB233-063F-42B5-8137-9DF3F51BA10A}">
      <p15:sldGuideLst xmlns:p15="http://schemas.microsoft.com/office/powerpoint/2012/main">
        <p15:guide id="1" orient="horz" pos="1989" userDrawn="1">
          <p15:clr>
            <a:srgbClr val="A4A3A4"/>
          </p15:clr>
        </p15:guide>
        <p15:guide id="2" pos="3812" userDrawn="1">
          <p15:clr>
            <a:srgbClr val="A4A3A4"/>
          </p15:clr>
        </p15:guide>
        <p15:guide id="3" pos="250" userDrawn="1">
          <p15:clr>
            <a:srgbClr val="A4A3A4"/>
          </p15:clr>
        </p15:guide>
        <p15:guide id="4" pos="7460" userDrawn="1">
          <p15:clr>
            <a:srgbClr val="A4A3A4"/>
          </p15:clr>
        </p15:guide>
        <p15:guide id="5" orient="horz" pos="191" userDrawn="1">
          <p15:clr>
            <a:srgbClr val="A4A3A4"/>
          </p15:clr>
        </p15:guide>
        <p15:guide id="6" orient="horz" pos="408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用户" initials="Office" lastIdx="0" clrIdx="0"/>
  <p:cmAuthor id="0" name="PMO" initials="" lastIdx="0" clrIdx="0"/>
  <p:cmAuthor id="2" name="daobin wang" initials="dw" lastIdx="2" clrIdx="1"/>
  <p:cmAuthor id="3" name="hugf" initials="h" lastIdx="1" clrIdx="3"/>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971EB"/>
    <a:srgbClr val="22AAFE"/>
    <a:srgbClr val="2391F8"/>
    <a:srgbClr val="00CCFE"/>
    <a:srgbClr val="3B3838"/>
    <a:srgbClr val="BFBFBF"/>
    <a:srgbClr val="FFB61A"/>
    <a:srgbClr val="E7F1FF"/>
    <a:srgbClr val="A06EFF"/>
    <a:srgbClr val="05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00"/>
    <p:restoredTop sz="97013"/>
  </p:normalViewPr>
  <p:slideViewPr>
    <p:cSldViewPr snapToGrid="0" snapToObjects="1" showGuides="1">
      <p:cViewPr>
        <p:scale>
          <a:sx n="83" d="100"/>
          <a:sy n="83" d="100"/>
        </p:scale>
        <p:origin x="552" y="768"/>
      </p:cViewPr>
      <p:guideLst>
        <p:guide orient="horz" pos="1989"/>
        <p:guide pos="3812"/>
        <p:guide pos="250"/>
        <p:guide pos="7460"/>
        <p:guide orient="horz" pos="191"/>
        <p:guide orient="horz" pos="4086"/>
      </p:guideLst>
    </p:cSldViewPr>
  </p:slideViewPr>
  <p:outlineViewPr>
    <p:cViewPr>
      <p:scale>
        <a:sx n="33" d="100"/>
        <a:sy n="33" d="100"/>
      </p:scale>
      <p:origin x="0" y="-4744"/>
    </p:cViewPr>
  </p:outlineViewPr>
  <p:notesTextViewPr>
    <p:cViewPr>
      <p:scale>
        <a:sx n="95" d="100"/>
        <a:sy n="95" d="100"/>
      </p:scale>
      <p:origin x="0" y="0"/>
    </p:cViewPr>
  </p:notesTextViewPr>
  <p:sorterViewPr>
    <p:cViewPr>
      <p:scale>
        <a:sx n="200" d="100"/>
        <a:sy n="200" d="100"/>
      </p:scale>
      <p:origin x="0" y="0"/>
    </p:cViewPr>
  </p:sorterViewPr>
  <p:notesViewPr>
    <p:cSldViewPr snapToGrid="0" snapToObjects="1">
      <p:cViewPr varScale="1">
        <p:scale>
          <a:sx n="91" d="100"/>
          <a:sy n="91" d="100"/>
        </p:scale>
        <p:origin x="3368" y="20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gs" Target="tags/tag1.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dirty="0">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DE19F4-DBB6-494E-8B80-C4CE2BCEE7EC}" type="datetimeFigureOut">
              <a:rPr kumimoji="1" lang="zh-CN" altLang="en-US" smtClean="0">
                <a:latin typeface="微软雅黑" panose="020B0503020204020204" charset="-122"/>
                <a:ea typeface="微软雅黑" panose="020B0503020204020204" charset="-122"/>
              </a:rPr>
            </a:fld>
            <a:endParaRPr kumimoji="1" lang="zh-CN" altLang="en-US" dirty="0">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dirty="0">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32F7C6-D169-FA41-B673-4CE8B60BE24C}" type="slidenum">
              <a:rPr kumimoji="1" lang="zh-CN" altLang="en-US" smtClean="0">
                <a:latin typeface="微软雅黑" panose="020B0503020204020204" charset="-122"/>
                <a:ea typeface="微软雅黑" panose="020B0503020204020204" charset="-122"/>
              </a:rPr>
            </a:fld>
            <a:endParaRPr kumimoji="1" lang="zh-CN" altLang="en-US" dirty="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微软雅黑" panose="020B0503020204020204" charset="-122"/>
                <a:ea typeface="微软雅黑" panose="020B0503020204020204" charset="-122"/>
              </a:defRPr>
            </a:lvl1pPr>
          </a:lstStyle>
          <a:p>
            <a:endParaRPr kumimoji="1"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微软雅黑" panose="020B0503020204020204" charset="-122"/>
                <a:ea typeface="微软雅黑" panose="020B0503020204020204" charset="-122"/>
              </a:defRPr>
            </a:lvl1pPr>
          </a:lstStyle>
          <a:p>
            <a:fld id="{ECA5D1CA-E7AD-0541-B262-65F1E0DA9722}" type="datetimeFigureOut">
              <a:rPr kumimoji="1" lang="zh-CN" altLang="en-US" smtClean="0"/>
            </a:fld>
            <a:endParaRPr kumimoji="1"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微软雅黑" panose="020B0503020204020204" charset="-122"/>
                <a:ea typeface="微软雅黑" panose="020B0503020204020204" charset="-122"/>
              </a:defRPr>
            </a:lvl1pPr>
          </a:lstStyle>
          <a:p>
            <a:endParaRPr kumimoji="1"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微软雅黑" panose="020B0503020204020204" charset="-122"/>
                <a:ea typeface="微软雅黑" panose="020B0503020204020204" charset="-122"/>
              </a:defRPr>
            </a:lvl1pPr>
          </a:lstStyle>
          <a:p>
            <a:fld id="{7D740BD7-1B7C-F34E-AE28-38FEB5E5D81B}" type="slidenum">
              <a:rPr kumimoji="1" lang="zh-CN" altLang="en-US" smtClean="0"/>
            </a:fld>
            <a:endParaRPr kumimoji="1"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b="0" i="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b="0" i="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b="0" i="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b="0" i="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12.jpeg"/><Relationship Id="rId4" Type="http://schemas.openxmlformats.org/officeDocument/2006/relationships/image" Target="../media/image9.jpeg"/><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image" Target="../media/image2.GIF"/><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73679"/>
          </a:xfrm>
          <a:prstGeom prst="rect">
            <a:avLst/>
          </a:prstGeom>
        </p:spPr>
      </p:pic>
      <p:pic>
        <p:nvPicPr>
          <p:cNvPr id="8" name="图片 7"/>
          <p:cNvPicPr>
            <a:picLocks noChangeAspect="1"/>
          </p:cNvPicPr>
          <p:nvPr userDrawn="1"/>
        </p:nvPicPr>
        <p:blipFill>
          <a:blip r:embed="rId3"/>
          <a:stretch>
            <a:fillRect/>
          </a:stretch>
        </p:blipFill>
        <p:spPr>
          <a:xfrm>
            <a:off x="69305" y="85356"/>
            <a:ext cx="2319274" cy="1304422"/>
          </a:xfrm>
          <a:prstGeom prst="rect">
            <a:avLst/>
          </a:prstGeom>
        </p:spPr>
      </p:pic>
      <p:sp>
        <p:nvSpPr>
          <p:cNvPr id="9" name="Rectangle 37"/>
          <p:cNvSpPr/>
          <p:nvPr userDrawn="1"/>
        </p:nvSpPr>
        <p:spPr bwMode="auto">
          <a:xfrm>
            <a:off x="920344" y="6421913"/>
            <a:ext cx="3123019" cy="151979"/>
          </a:xfrm>
          <a:prstGeom prst="rect">
            <a:avLst/>
          </a:prstGeom>
          <a:noFill/>
          <a:ln>
            <a:noFill/>
          </a:ln>
        </p:spPr>
        <p:txBody>
          <a:bodyPr lIns="0" tIns="0" rIns="0" bIns="0" anchor="ctr"/>
          <a:lstStyle/>
          <a:p>
            <a:pPr algn="l"/>
            <a:r>
              <a:rPr lang="zh-CN" altLang="en-US" sz="900" dirty="0">
                <a:solidFill>
                  <a:schemeClr val="bg1">
                    <a:alpha val="50000"/>
                  </a:schemeClr>
                </a:solidFill>
                <a:latin typeface="微软雅黑" panose="020B0503020204020204" charset="-122"/>
                <a:ea typeface="微软雅黑" panose="020B0503020204020204" charset="-122"/>
                <a:cs typeface="微软雅黑" panose="020B0503020204020204" charset="-122"/>
                <a:sym typeface="Microsoft YaHei Bold" charset="0"/>
              </a:rPr>
              <a:t>版权所有</a:t>
            </a:r>
            <a:r>
              <a:rPr lang="en-US" altLang="zh-CN" sz="900" dirty="0">
                <a:solidFill>
                  <a:schemeClr val="bg1">
                    <a:alpha val="50000"/>
                  </a:schemeClr>
                </a:solidFill>
                <a:latin typeface="微软雅黑" panose="020B0503020204020204" charset="-122"/>
                <a:ea typeface="微软雅黑" panose="020B0503020204020204" charset="-122"/>
                <a:cs typeface="微软雅黑" panose="020B0503020204020204" charset="-122"/>
                <a:sym typeface="Helvetica Neue" charset="0"/>
              </a:rPr>
              <a:t>©1993-2022</a:t>
            </a:r>
            <a:r>
              <a:rPr lang="zh-CN" altLang="en-US" sz="900" dirty="0">
                <a:solidFill>
                  <a:schemeClr val="bg1">
                    <a:alpha val="50000"/>
                  </a:schemeClr>
                </a:solidFill>
                <a:latin typeface="微软雅黑" panose="020B0503020204020204" charset="-122"/>
                <a:ea typeface="微软雅黑" panose="020B0503020204020204" charset="-122"/>
                <a:cs typeface="微软雅黑" panose="020B0503020204020204" charset="-122"/>
                <a:sym typeface="Helvetica Neue" charset="0"/>
              </a:rPr>
              <a:t>  </a:t>
            </a:r>
            <a:r>
              <a:rPr lang="zh-CN" altLang="en-US" sz="900" dirty="0">
                <a:solidFill>
                  <a:schemeClr val="bg1">
                    <a:alpha val="50000"/>
                  </a:schemeClr>
                </a:solidFill>
                <a:latin typeface="微软雅黑" panose="020B0503020204020204" charset="-122"/>
                <a:ea typeface="微软雅黑" panose="020B0503020204020204" charset="-122"/>
                <a:cs typeface="微软雅黑" panose="020B0503020204020204" charset="-122"/>
                <a:sym typeface="Microsoft YaHei Bold" charset="0"/>
              </a:rPr>
              <a:t>金蝶国际软件集团有限公司</a:t>
            </a:r>
            <a:endParaRPr lang="zh-CN" altLang="en-US" sz="900" dirty="0">
              <a:solidFill>
                <a:schemeClr val="bg1">
                  <a:alpha val="50000"/>
                </a:schemeClr>
              </a:solidFill>
              <a:latin typeface="微软雅黑" panose="020B0503020204020204" charset="-122"/>
              <a:ea typeface="微软雅黑" panose="020B0503020204020204" charset="-122"/>
              <a:cs typeface="微软雅黑" panose="020B0503020204020204" charset="-122"/>
              <a:sym typeface="Microsoft YaHei Bold" charset="0"/>
            </a:endParaRPr>
          </a:p>
        </p:txBody>
      </p:sp>
      <p:sp>
        <p:nvSpPr>
          <p:cNvPr id="5" name="标题占位符 1"/>
          <p:cNvSpPr>
            <a:spLocks noGrp="1"/>
          </p:cNvSpPr>
          <p:nvPr>
            <p:ph type="title" hasCustomPrompt="1"/>
          </p:nvPr>
        </p:nvSpPr>
        <p:spPr>
          <a:xfrm>
            <a:off x="838200" y="2054303"/>
            <a:ext cx="10515600" cy="1325563"/>
          </a:xfrm>
          <a:prstGeom prst="rect">
            <a:avLst/>
          </a:prstGeom>
        </p:spPr>
        <p:txBody>
          <a:bodyPr vert="horz" lIns="91440" tIns="45720" rIns="91440" bIns="45720" rtlCol="0" anchor="ctr">
            <a:normAutofit/>
          </a:bodyPr>
          <a:lstStyle>
            <a:lvl1pPr>
              <a:defRPr sz="5400" b="1">
                <a:solidFill>
                  <a:schemeClr val="bg1"/>
                </a:solidFill>
              </a:defRPr>
            </a:lvl1pPr>
          </a:lstStyle>
          <a:p>
            <a:r>
              <a:rPr kumimoji="1" lang="zh-CN" altLang="en-US" dirty="0"/>
              <a:t>单击此处编辑标题（</a:t>
            </a:r>
            <a:r>
              <a:rPr kumimoji="1" lang="en-US" altLang="zh-CN" dirty="0"/>
              <a:t>54</a:t>
            </a:r>
            <a:r>
              <a:rPr kumimoji="1" lang="zh-CN" altLang="en-US" dirty="0"/>
              <a:t>磅）</a:t>
            </a:r>
            <a:endParaRPr kumimoji="1" lang="zh-CN" altLang="en-US" dirty="0"/>
          </a:p>
        </p:txBody>
      </p:sp>
      <p:sp>
        <p:nvSpPr>
          <p:cNvPr id="6" name="Content Placeholder 5"/>
          <p:cNvSpPr>
            <a:spLocks noGrp="1"/>
          </p:cNvSpPr>
          <p:nvPr>
            <p:ph sz="quarter" idx="12" hasCustomPrompt="1"/>
          </p:nvPr>
        </p:nvSpPr>
        <p:spPr>
          <a:xfrm>
            <a:off x="838200" y="4804913"/>
            <a:ext cx="2750820" cy="405442"/>
          </a:xfrm>
          <a:prstGeom prst="rect">
            <a:avLst/>
          </a:prstGeom>
        </p:spPr>
        <p:txBody>
          <a:bodyPr lIns="90000">
            <a:noAutofit/>
          </a:bodyPr>
          <a:lstStyle>
            <a:lvl1pPr marL="0" indent="0">
              <a:lnSpc>
                <a:spcPct val="130000"/>
              </a:lnSpc>
              <a:spcBef>
                <a:spcPts val="0"/>
              </a:spcBef>
              <a:buNone/>
              <a:defRPr sz="1800" baseline="0">
                <a:solidFill>
                  <a:schemeClr val="bg1"/>
                </a:solidFill>
                <a:latin typeface="微软雅黑" panose="020B0503020204020204" charset="-122"/>
                <a:ea typeface="微软雅黑" panose="020B0503020204020204" charset="-122"/>
                <a:cs typeface="微软雅黑" panose="020B0503020204020204" charset="-122"/>
              </a:defRPr>
            </a:lvl1pPr>
            <a:lvl2pPr marL="231140" indent="-159385">
              <a:lnSpc>
                <a:spcPct val="150000"/>
              </a:lnSpc>
              <a:defRPr sz="18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2pPr>
            <a:lvl3pPr marL="490855" indent="-205740">
              <a:lnSpc>
                <a:spcPct val="150000"/>
              </a:lnSpc>
              <a:defRPr sz="18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3pPr>
            <a:lvl4pPr marL="711200" indent="-165100">
              <a:lnSpc>
                <a:spcPct val="150000"/>
              </a:lnSpc>
              <a:defRPr sz="18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4pPr>
            <a:lvl5pPr marL="973455" indent="-213995">
              <a:lnSpc>
                <a:spcPct val="150000"/>
              </a:lnSpc>
              <a:defRPr sz="18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5pPr>
          </a:lstStyle>
          <a:p>
            <a:pPr lvl="0"/>
            <a:r>
              <a:rPr lang="zh-CN" altLang="en-US" dirty="0"/>
              <a:t>撰稿人</a:t>
            </a:r>
            <a:endParaRPr lang="zh-CN" altLang="en-US" dirty="0"/>
          </a:p>
        </p:txBody>
      </p:sp>
      <p:sp>
        <p:nvSpPr>
          <p:cNvPr id="10" name="Content Placeholder 5"/>
          <p:cNvSpPr>
            <a:spLocks noGrp="1"/>
          </p:cNvSpPr>
          <p:nvPr>
            <p:ph sz="quarter" idx="13" hasCustomPrompt="1"/>
          </p:nvPr>
        </p:nvSpPr>
        <p:spPr>
          <a:xfrm>
            <a:off x="838200" y="5226226"/>
            <a:ext cx="2745334" cy="432701"/>
          </a:xfrm>
          <a:prstGeom prst="rect">
            <a:avLst/>
          </a:prstGeom>
        </p:spPr>
        <p:txBody>
          <a:bodyPr lIns="90000">
            <a:noAutofit/>
          </a:bodyPr>
          <a:lstStyle>
            <a:lvl1pPr marL="0" indent="0" algn="l">
              <a:lnSpc>
                <a:spcPct val="130000"/>
              </a:lnSpc>
              <a:spcBef>
                <a:spcPts val="0"/>
              </a:spcBef>
              <a:buNone/>
              <a:defRPr sz="1800" b="1" baseline="0">
                <a:solidFill>
                  <a:schemeClr val="bg1"/>
                </a:solidFill>
                <a:latin typeface="微软雅黑" panose="020B0503020204020204" charset="-122"/>
                <a:ea typeface="微软雅黑" panose="020B0503020204020204" charset="-122"/>
                <a:cs typeface="微软雅黑" panose="020B0503020204020204" charset="-122"/>
              </a:defRPr>
            </a:lvl1pPr>
            <a:lvl2pPr marL="231140" indent="-159385">
              <a:lnSpc>
                <a:spcPct val="150000"/>
              </a:lnSpc>
              <a:defRPr sz="18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2pPr>
            <a:lvl3pPr marL="490855" indent="-205740">
              <a:lnSpc>
                <a:spcPct val="150000"/>
              </a:lnSpc>
              <a:defRPr sz="18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3pPr>
            <a:lvl4pPr marL="711200" indent="-165100">
              <a:lnSpc>
                <a:spcPct val="150000"/>
              </a:lnSpc>
              <a:defRPr sz="18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4pPr>
            <a:lvl5pPr marL="973455" indent="-213995">
              <a:lnSpc>
                <a:spcPct val="150000"/>
              </a:lnSpc>
              <a:defRPr sz="18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5pPr>
          </a:lstStyle>
          <a:p>
            <a:pPr lvl="0"/>
            <a:r>
              <a:rPr lang="zh-CN" altLang="en-US" dirty="0"/>
              <a:t>撰稿部门</a:t>
            </a:r>
            <a:endParaRPr lang="zh-CN" altLang="en-US" dirty="0"/>
          </a:p>
        </p:txBody>
      </p:sp>
      <p:sp>
        <p:nvSpPr>
          <p:cNvPr id="11" name="Content Placeholder 5"/>
          <p:cNvSpPr>
            <a:spLocks noGrp="1"/>
          </p:cNvSpPr>
          <p:nvPr>
            <p:ph sz="quarter" idx="14" hasCustomPrompt="1"/>
          </p:nvPr>
        </p:nvSpPr>
        <p:spPr>
          <a:xfrm>
            <a:off x="832714" y="5667554"/>
            <a:ext cx="2750820" cy="301924"/>
          </a:xfrm>
          <a:prstGeom prst="rect">
            <a:avLst/>
          </a:prstGeom>
        </p:spPr>
        <p:txBody>
          <a:bodyPr lIns="90000">
            <a:noAutofit/>
          </a:bodyPr>
          <a:lstStyle>
            <a:lvl1pPr marL="0" indent="0">
              <a:lnSpc>
                <a:spcPct val="130000"/>
              </a:lnSpc>
              <a:spcBef>
                <a:spcPts val="0"/>
              </a:spcBef>
              <a:buNone/>
              <a:defRPr sz="1400" baseline="0">
                <a:solidFill>
                  <a:schemeClr val="bg1"/>
                </a:solidFill>
                <a:latin typeface="微软雅黑" panose="020B0503020204020204" charset="-122"/>
                <a:ea typeface="微软雅黑" panose="020B0503020204020204" charset="-122"/>
                <a:cs typeface="微软雅黑" panose="020B0503020204020204" charset="-122"/>
              </a:defRPr>
            </a:lvl1pPr>
            <a:lvl2pPr marL="231140" indent="-159385">
              <a:lnSpc>
                <a:spcPct val="150000"/>
              </a:lnSpc>
              <a:defRPr sz="18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2pPr>
            <a:lvl3pPr marL="490855" indent="-205740">
              <a:lnSpc>
                <a:spcPct val="150000"/>
              </a:lnSpc>
              <a:defRPr sz="18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3pPr>
            <a:lvl4pPr marL="711200" indent="-165100">
              <a:lnSpc>
                <a:spcPct val="150000"/>
              </a:lnSpc>
              <a:defRPr sz="18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4pPr>
            <a:lvl5pPr marL="973455" indent="-213995">
              <a:lnSpc>
                <a:spcPct val="150000"/>
              </a:lnSpc>
              <a:defRPr sz="18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5pPr>
          </a:lstStyle>
          <a:p>
            <a:pPr lvl="0"/>
            <a:r>
              <a:rPr lang="en-US" altLang="zh-CN" dirty="0"/>
              <a:t>2022.01.01</a:t>
            </a:r>
            <a:endParaRPr lang="zh-CN" altLang="en-US" dirty="0"/>
          </a:p>
        </p:txBody>
      </p:sp>
      <p:sp>
        <p:nvSpPr>
          <p:cNvPr id="13" name="Text Box 2"/>
          <p:cNvSpPr txBox="1"/>
          <p:nvPr userDrawn="1"/>
        </p:nvSpPr>
        <p:spPr>
          <a:xfrm>
            <a:off x="3440894" y="6414581"/>
            <a:ext cx="1462116" cy="173511"/>
          </a:xfrm>
          <a:prstGeom prst="rect">
            <a:avLst/>
          </a:prstGeom>
          <a:ln w="12700">
            <a:miter lim="400000"/>
          </a:ln>
        </p:spPr>
        <p:txBody>
          <a:bodyPr wrap="square" lIns="8891" tIns="8891" rIns="8891" bIns="8891" anchor="ctr">
            <a:spAutoFit/>
          </a:bodyPr>
          <a:lstStyle>
            <a:defPPr>
              <a:defRPr lang="zh-CN"/>
            </a:defPPr>
            <a:lvl1pPr algn="r">
              <a:lnSpc>
                <a:spcPts val="1335"/>
              </a:lnSpc>
              <a:defRPr sz="935">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dirty="0">
                <a:solidFill>
                  <a:schemeClr val="accent1">
                    <a:lumMod val="75000"/>
                  </a:schemeClr>
                </a:solidFill>
              </a:rPr>
              <a:t> </a:t>
            </a:r>
            <a:r>
              <a:rPr lang="zh-CN" altLang="en-US" sz="900" b="0" i="0" kern="1200" spc="0" baseline="0" dirty="0">
                <a:solidFill>
                  <a:schemeClr val="accent1">
                    <a:lumMod val="75000"/>
                  </a:schemeClr>
                </a:solidFill>
                <a:latin typeface="微软雅黑" panose="020B0503020204020204" charset="-122"/>
                <a:ea typeface="微软雅黑" panose="020B0503020204020204" charset="-122"/>
              </a:rPr>
              <a:t>④ 内部公开 请勿外传</a:t>
            </a:r>
            <a:endParaRPr sz="900" b="0" i="0" kern="1200" spc="0" baseline="0" dirty="0">
              <a:solidFill>
                <a:schemeClr val="accent1">
                  <a:lumMod val="75000"/>
                </a:schemeClr>
              </a:solidFill>
              <a:latin typeface="微软雅黑" panose="020B0503020204020204" charset="-122"/>
              <a:ea typeface="微软雅黑" panose="020B0503020204020204"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图文-三图2">
    <p:spTree>
      <p:nvGrpSpPr>
        <p:cNvPr id="1" name=""/>
        <p:cNvGrpSpPr/>
        <p:nvPr/>
      </p:nvGrpSpPr>
      <p:grpSpPr>
        <a:xfrm>
          <a:off x="0" y="0"/>
          <a:ext cx="0" cy="0"/>
          <a:chOff x="0" y="0"/>
          <a:chExt cx="0" cy="0"/>
        </a:xfrm>
      </p:grpSpPr>
      <p:sp>
        <p:nvSpPr>
          <p:cNvPr id="11" name="文本占位符 10"/>
          <p:cNvSpPr>
            <a:spLocks noGrp="1"/>
          </p:cNvSpPr>
          <p:nvPr>
            <p:ph type="body" sz="quarter" idx="18" hasCustomPrompt="1"/>
          </p:nvPr>
        </p:nvSpPr>
        <p:spPr>
          <a:xfrm>
            <a:off x="416854" y="2533642"/>
            <a:ext cx="2521977" cy="434975"/>
          </a:xfrm>
          <a:prstGeom prst="rect">
            <a:avLst/>
          </a:prstGeom>
        </p:spPr>
        <p:txBody>
          <a:bodyPr/>
          <a:lstStyle>
            <a:lvl1pPr marL="0" indent="0">
              <a:buNone/>
              <a:defRPr sz="2200" b="0" i="0">
                <a:solidFill>
                  <a:srgbClr val="1771EB"/>
                </a:solidFill>
                <a:latin typeface="微软雅黑" panose="020B0503020204020204" charset="-122"/>
                <a:ea typeface="微软雅黑" panose="020B0503020204020204" charset="-122"/>
              </a:defRPr>
            </a:lvl1pPr>
          </a:lstStyle>
          <a:p>
            <a:pPr lvl="0"/>
            <a:r>
              <a:rPr kumimoji="1" lang="zh-CN" altLang="en-US" dirty="0"/>
              <a:t>段落标题 </a:t>
            </a:r>
            <a:r>
              <a:rPr kumimoji="1" lang="en-US" altLang="zh-CN" dirty="0"/>
              <a:t>22</a:t>
            </a:r>
            <a:r>
              <a:rPr kumimoji="1" lang="zh-CN" altLang="en-US" dirty="0"/>
              <a:t>磅</a:t>
            </a:r>
            <a:endParaRPr kumimoji="1" lang="zh-CN" altLang="en-US" dirty="0"/>
          </a:p>
        </p:txBody>
      </p:sp>
      <p:sp>
        <p:nvSpPr>
          <p:cNvPr id="4" name="Picture Placeholder 8"/>
          <p:cNvSpPr>
            <a:spLocks noGrp="1"/>
          </p:cNvSpPr>
          <p:nvPr>
            <p:ph type="pic" sz="quarter" idx="14" hasCustomPrompt="1"/>
          </p:nvPr>
        </p:nvSpPr>
        <p:spPr>
          <a:xfrm>
            <a:off x="9133840" y="176066"/>
            <a:ext cx="2910043" cy="3141913"/>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en-US" sz="800">
                <a:solidFill>
                  <a:schemeClr val="bg1"/>
                </a:solidFill>
              </a:defRPr>
            </a:lvl1pPr>
          </a:lstStyle>
          <a:p>
            <a:pPr marL="0" lvl="0" indent="0" algn="ctr">
              <a:buNone/>
            </a:pPr>
            <a:r>
              <a:rPr lang="en-US" dirty="0" err="1"/>
              <a:t>点击添加图片</a:t>
            </a:r>
            <a:endParaRPr lang="en-US" dirty="0"/>
          </a:p>
        </p:txBody>
      </p:sp>
      <p:sp>
        <p:nvSpPr>
          <p:cNvPr id="5" name="Picture Placeholder 8"/>
          <p:cNvSpPr>
            <a:spLocks noGrp="1"/>
          </p:cNvSpPr>
          <p:nvPr>
            <p:ph type="pic" sz="quarter" idx="15" hasCustomPrompt="1"/>
          </p:nvPr>
        </p:nvSpPr>
        <p:spPr>
          <a:xfrm>
            <a:off x="6056725" y="176065"/>
            <a:ext cx="2910043" cy="6508712"/>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en-US" sz="800">
                <a:solidFill>
                  <a:schemeClr val="bg1"/>
                </a:solidFill>
              </a:defRPr>
            </a:lvl1pPr>
          </a:lstStyle>
          <a:p>
            <a:pPr marL="0" lvl="0" indent="0" algn="ctr">
              <a:buNone/>
            </a:pPr>
            <a:r>
              <a:rPr lang="en-US" dirty="0" err="1"/>
              <a:t>点击添加图片</a:t>
            </a:r>
            <a:endParaRPr lang="en-US" dirty="0"/>
          </a:p>
        </p:txBody>
      </p:sp>
      <p:sp>
        <p:nvSpPr>
          <p:cNvPr id="7" name="Picture Placeholder 8"/>
          <p:cNvSpPr>
            <a:spLocks noGrp="1"/>
          </p:cNvSpPr>
          <p:nvPr>
            <p:ph type="pic" sz="quarter" idx="16" hasCustomPrompt="1"/>
          </p:nvPr>
        </p:nvSpPr>
        <p:spPr>
          <a:xfrm>
            <a:off x="9133840" y="3488363"/>
            <a:ext cx="2910043" cy="3196414"/>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en-US" sz="800">
                <a:solidFill>
                  <a:schemeClr val="bg1"/>
                </a:solidFill>
              </a:defRPr>
            </a:lvl1pPr>
          </a:lstStyle>
          <a:p>
            <a:pPr marL="0" lvl="0" indent="0" algn="ctr">
              <a:buNone/>
            </a:pPr>
            <a:r>
              <a:rPr lang="en-US" dirty="0" err="1"/>
              <a:t>点击添加图片</a:t>
            </a:r>
            <a:endParaRPr lang="en-US" dirty="0"/>
          </a:p>
        </p:txBody>
      </p:sp>
      <p:sp>
        <p:nvSpPr>
          <p:cNvPr id="10" name="Title 2"/>
          <p:cNvSpPr>
            <a:spLocks noGrp="1"/>
          </p:cNvSpPr>
          <p:nvPr>
            <p:ph type="title" hasCustomPrompt="1"/>
          </p:nvPr>
        </p:nvSpPr>
        <p:spPr>
          <a:xfrm>
            <a:off x="398094" y="210672"/>
            <a:ext cx="5658631" cy="469413"/>
          </a:xfrm>
          <a:prstGeom prst="rect">
            <a:avLst/>
          </a:prstGeom>
        </p:spPr>
        <p:txBody>
          <a:bodyPr>
            <a:noAutofit/>
          </a:bodyPr>
          <a:lstStyle>
            <a:lvl1pPr>
              <a:lnSpc>
                <a:spcPct val="100000"/>
              </a:lnSpc>
              <a:defRPr sz="2400" b="1">
                <a:solidFill>
                  <a:schemeClr val="tx1">
                    <a:lumMod val="85000"/>
                    <a:lumOff val="15000"/>
                  </a:schemeClr>
                </a:solidFill>
              </a:defRPr>
            </a:lvl1pPr>
          </a:lstStyle>
          <a:p>
            <a:r>
              <a:rPr kumimoji="1" lang="zh-CN" altLang="en-US" dirty="0"/>
              <a:t>此处编辑标题样式，标题</a:t>
            </a:r>
            <a:r>
              <a:rPr kumimoji="1" lang="en-US" altLang="zh-CN" dirty="0"/>
              <a:t>24</a:t>
            </a:r>
            <a:r>
              <a:rPr kumimoji="1" lang="zh-CN" altLang="en-US" dirty="0"/>
              <a:t>磅，行距</a:t>
            </a:r>
            <a:r>
              <a:rPr kumimoji="1" lang="en-US" altLang="zh-CN" dirty="0"/>
              <a:t>1.0</a:t>
            </a:r>
            <a:endParaRPr kumimoji="1" lang="zh-CN" altLang="en-US" dirty="0"/>
          </a:p>
        </p:txBody>
      </p:sp>
      <p:sp>
        <p:nvSpPr>
          <p:cNvPr id="12" name="文本占位符 3"/>
          <p:cNvSpPr>
            <a:spLocks noGrp="1"/>
          </p:cNvSpPr>
          <p:nvPr>
            <p:ph type="body" sz="quarter" idx="24" hasCustomPrompt="1"/>
          </p:nvPr>
        </p:nvSpPr>
        <p:spPr>
          <a:xfrm>
            <a:off x="414057" y="3041568"/>
            <a:ext cx="3349560" cy="552822"/>
          </a:xfrm>
          <a:prstGeom prst="rect">
            <a:avLst/>
          </a:prstGeom>
        </p:spPr>
        <p:txBody>
          <a:bodyPr anchor="t"/>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sz="1200" b="0" i="0">
                <a:solidFill>
                  <a:schemeClr val="tx1"/>
                </a:solidFill>
                <a:latin typeface="微软雅黑" panose="020B0503020204020204" charset="-122"/>
                <a:ea typeface="微软雅黑" panose="020B0503020204020204" charset="-122"/>
              </a:defRPr>
            </a:lvl1pPr>
            <a:lvl3pPr marL="635000" indent="0">
              <a:buNone/>
              <a:defRPr/>
            </a:lvl3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a:pPr>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kumimoji="1" lang="zh-CN" altLang="en-US" dirty="0"/>
          </a:p>
        </p:txBody>
      </p:sp>
      <p:sp>
        <p:nvSpPr>
          <p:cNvPr id="13" name="文本占位符 5"/>
          <p:cNvSpPr>
            <a:spLocks noGrp="1"/>
          </p:cNvSpPr>
          <p:nvPr>
            <p:ph type="body" sz="quarter" idx="30" hasCustomPrompt="1"/>
          </p:nvPr>
        </p:nvSpPr>
        <p:spPr>
          <a:xfrm>
            <a:off x="398094" y="682625"/>
            <a:ext cx="7793672" cy="285046"/>
          </a:xfrm>
          <a:prstGeom prst="rect">
            <a:avLst/>
          </a:prstGeom>
        </p:spPr>
        <p:txBody>
          <a:bodyPr>
            <a:noAutofit/>
          </a:bodyPr>
          <a:lstStyle>
            <a:lvl1pPr marL="0" indent="0">
              <a:buNone/>
              <a:defRPr sz="1600" b="0" i="0">
                <a:solidFill>
                  <a:schemeClr val="tx1">
                    <a:lumMod val="85000"/>
                    <a:lumOff val="15000"/>
                  </a:schemeClr>
                </a:solidFill>
                <a:latin typeface="微软雅黑" panose="020B0503020204020204" charset="-122"/>
                <a:ea typeface="微软雅黑" panose="020B0503020204020204" charset="-122"/>
              </a:defRPr>
            </a:lvl1pPr>
            <a:lvl2pPr>
              <a:defRPr sz="1600"/>
            </a:lvl2pPr>
            <a:lvl3pPr>
              <a:defRPr sz="1600"/>
            </a:lvl3pPr>
            <a:lvl4pPr>
              <a:defRPr sz="1600"/>
            </a:lvl4pPr>
            <a:lvl5pPr>
              <a:defRPr sz="1600"/>
            </a:lvl5pPr>
          </a:lstStyle>
          <a:p>
            <a:pPr lvl="0"/>
            <a:r>
              <a:rPr lang="zh-CN" altLang="en-US" sz="1600" dirty="0">
                <a:solidFill>
                  <a:schemeClr val="tx1">
                    <a:lumMod val="85000"/>
                    <a:lumOff val="15000"/>
                  </a:schemeClr>
                </a:solidFill>
                <a:latin typeface="微软雅黑" panose="020B0503020204020204" charset="-122"/>
                <a:ea typeface="微软雅黑" panose="020B0503020204020204" charset="-122"/>
              </a:rPr>
              <a:t>副标题，微软雅黑常规</a:t>
            </a:r>
            <a:r>
              <a:rPr lang="en-US" altLang="zh-CN" sz="1600" dirty="0">
                <a:solidFill>
                  <a:schemeClr val="tx1">
                    <a:lumMod val="85000"/>
                    <a:lumOff val="15000"/>
                  </a:schemeClr>
                </a:solidFill>
                <a:latin typeface="微软雅黑" panose="020B0503020204020204" charset="-122"/>
                <a:ea typeface="微软雅黑" panose="020B0503020204020204" charset="-122"/>
              </a:rPr>
              <a:t>16</a:t>
            </a:r>
            <a:r>
              <a:rPr lang="zh-CN" altLang="en-US" sz="1600" dirty="0">
                <a:solidFill>
                  <a:schemeClr val="tx1">
                    <a:lumMod val="85000"/>
                    <a:lumOff val="15000"/>
                  </a:schemeClr>
                </a:solidFill>
                <a:latin typeface="微软雅黑" panose="020B0503020204020204" charset="-122"/>
                <a:ea typeface="微软雅黑" panose="020B0503020204020204" charset="-122"/>
              </a:rPr>
              <a:t>磅，标题无须标点符号结尾（可删除）</a:t>
            </a:r>
            <a:endParaRPr kumimoji="1" lang="zh-CN" altLang="en-US"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图文-三图3">
    <p:spTree>
      <p:nvGrpSpPr>
        <p:cNvPr id="1" name=""/>
        <p:cNvGrpSpPr/>
        <p:nvPr/>
      </p:nvGrpSpPr>
      <p:grpSpPr>
        <a:xfrm>
          <a:off x="0" y="0"/>
          <a:ext cx="0" cy="0"/>
          <a:chOff x="0" y="0"/>
          <a:chExt cx="0" cy="0"/>
        </a:xfrm>
      </p:grpSpPr>
      <p:sp>
        <p:nvSpPr>
          <p:cNvPr id="4" name="Picture Placeholder 8"/>
          <p:cNvSpPr>
            <a:spLocks noGrp="1"/>
          </p:cNvSpPr>
          <p:nvPr>
            <p:ph type="pic" sz="quarter" idx="14" hasCustomPrompt="1"/>
          </p:nvPr>
        </p:nvSpPr>
        <p:spPr>
          <a:xfrm>
            <a:off x="6062548" y="3488365"/>
            <a:ext cx="5959090" cy="3193571"/>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en-US" sz="800">
                <a:solidFill>
                  <a:schemeClr val="bg1"/>
                </a:solidFill>
              </a:defRPr>
            </a:lvl1pPr>
          </a:lstStyle>
          <a:p>
            <a:pPr marL="0" lvl="0" indent="0" algn="ctr">
              <a:buNone/>
            </a:pPr>
            <a:r>
              <a:rPr lang="en-US" dirty="0" err="1"/>
              <a:t>点击添加图片</a:t>
            </a:r>
            <a:endParaRPr lang="en-US" dirty="0"/>
          </a:p>
        </p:txBody>
      </p:sp>
      <p:sp>
        <p:nvSpPr>
          <p:cNvPr id="5" name="Picture Placeholder 8"/>
          <p:cNvSpPr>
            <a:spLocks noGrp="1"/>
          </p:cNvSpPr>
          <p:nvPr>
            <p:ph type="pic" sz="quarter" idx="15" hasCustomPrompt="1"/>
          </p:nvPr>
        </p:nvSpPr>
        <p:spPr>
          <a:xfrm>
            <a:off x="6062548" y="176064"/>
            <a:ext cx="2986110" cy="3141913"/>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en-US" sz="800">
                <a:solidFill>
                  <a:schemeClr val="bg1"/>
                </a:solidFill>
              </a:defRPr>
            </a:lvl1pPr>
          </a:lstStyle>
          <a:p>
            <a:pPr marL="0" lvl="0" indent="0" algn="ctr">
              <a:buNone/>
            </a:pPr>
            <a:r>
              <a:rPr lang="en-US" dirty="0" err="1"/>
              <a:t>点击添加图片</a:t>
            </a:r>
            <a:endParaRPr lang="en-US" dirty="0"/>
          </a:p>
        </p:txBody>
      </p:sp>
      <p:sp>
        <p:nvSpPr>
          <p:cNvPr id="7" name="Picture Placeholder 8"/>
          <p:cNvSpPr>
            <a:spLocks noGrp="1"/>
          </p:cNvSpPr>
          <p:nvPr>
            <p:ph type="pic" sz="quarter" idx="16" hasCustomPrompt="1"/>
          </p:nvPr>
        </p:nvSpPr>
        <p:spPr>
          <a:xfrm>
            <a:off x="9219022" y="176063"/>
            <a:ext cx="2802616" cy="3141914"/>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en-US" sz="800">
                <a:solidFill>
                  <a:schemeClr val="bg1"/>
                </a:solidFill>
              </a:defRPr>
            </a:lvl1pPr>
          </a:lstStyle>
          <a:p>
            <a:pPr marL="0" lvl="0" indent="0" algn="ctr">
              <a:buNone/>
            </a:pPr>
            <a:r>
              <a:rPr lang="en-US" dirty="0" err="1"/>
              <a:t>点击添加图片</a:t>
            </a:r>
            <a:endParaRPr lang="en-US" dirty="0"/>
          </a:p>
        </p:txBody>
      </p:sp>
      <p:sp>
        <p:nvSpPr>
          <p:cNvPr id="8" name="文本占位符 10"/>
          <p:cNvSpPr>
            <a:spLocks noGrp="1"/>
          </p:cNvSpPr>
          <p:nvPr>
            <p:ph type="body" sz="quarter" idx="18" hasCustomPrompt="1"/>
          </p:nvPr>
        </p:nvSpPr>
        <p:spPr>
          <a:xfrm>
            <a:off x="416854" y="2533642"/>
            <a:ext cx="2521977" cy="434975"/>
          </a:xfrm>
          <a:prstGeom prst="rect">
            <a:avLst/>
          </a:prstGeom>
        </p:spPr>
        <p:txBody>
          <a:bodyPr/>
          <a:lstStyle>
            <a:lvl1pPr marL="0" indent="0">
              <a:buNone/>
              <a:defRPr sz="2200" b="0" i="0">
                <a:solidFill>
                  <a:srgbClr val="1771EB"/>
                </a:solidFill>
                <a:latin typeface="微软雅黑" panose="020B0503020204020204" charset="-122"/>
                <a:ea typeface="微软雅黑" panose="020B0503020204020204" charset="-122"/>
              </a:defRPr>
            </a:lvl1pPr>
          </a:lstStyle>
          <a:p>
            <a:pPr lvl="0"/>
            <a:r>
              <a:rPr kumimoji="1" lang="zh-CN" altLang="en-US" dirty="0"/>
              <a:t>段落标题 </a:t>
            </a:r>
            <a:r>
              <a:rPr kumimoji="1" lang="en-US" altLang="zh-CN" dirty="0"/>
              <a:t>22</a:t>
            </a:r>
            <a:r>
              <a:rPr kumimoji="1" lang="zh-CN" altLang="en-US" dirty="0"/>
              <a:t>磅</a:t>
            </a:r>
            <a:endParaRPr kumimoji="1" lang="zh-CN" altLang="en-US" dirty="0"/>
          </a:p>
        </p:txBody>
      </p:sp>
      <p:sp>
        <p:nvSpPr>
          <p:cNvPr id="11" name="文本占位符 3"/>
          <p:cNvSpPr>
            <a:spLocks noGrp="1"/>
          </p:cNvSpPr>
          <p:nvPr>
            <p:ph type="body" sz="quarter" idx="24" hasCustomPrompt="1"/>
          </p:nvPr>
        </p:nvSpPr>
        <p:spPr>
          <a:xfrm>
            <a:off x="414057" y="3041566"/>
            <a:ext cx="3349560" cy="552822"/>
          </a:xfrm>
          <a:prstGeom prst="rect">
            <a:avLst/>
          </a:prstGeom>
        </p:spPr>
        <p:txBody>
          <a:bodyPr anchor="t"/>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sz="1200" b="0" i="0">
                <a:solidFill>
                  <a:schemeClr val="tx1"/>
                </a:solidFill>
                <a:latin typeface="微软雅黑" panose="020B0503020204020204" charset="-122"/>
                <a:ea typeface="微软雅黑" panose="020B0503020204020204" charset="-122"/>
              </a:defRPr>
            </a:lvl1pPr>
            <a:lvl3pPr marL="635000" indent="0">
              <a:buNone/>
              <a:defRPr/>
            </a:lvl3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a:pPr>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kumimoji="1" lang="zh-CN" altLang="en-US" dirty="0"/>
          </a:p>
        </p:txBody>
      </p:sp>
      <p:sp>
        <p:nvSpPr>
          <p:cNvPr id="16" name="Title 2"/>
          <p:cNvSpPr>
            <a:spLocks noGrp="1"/>
          </p:cNvSpPr>
          <p:nvPr>
            <p:ph type="title" hasCustomPrompt="1"/>
          </p:nvPr>
        </p:nvSpPr>
        <p:spPr>
          <a:xfrm>
            <a:off x="398094" y="210672"/>
            <a:ext cx="5658631" cy="469413"/>
          </a:xfrm>
          <a:prstGeom prst="rect">
            <a:avLst/>
          </a:prstGeom>
        </p:spPr>
        <p:txBody>
          <a:bodyPr>
            <a:noAutofit/>
          </a:bodyPr>
          <a:lstStyle>
            <a:lvl1pPr>
              <a:lnSpc>
                <a:spcPct val="100000"/>
              </a:lnSpc>
              <a:defRPr sz="2400" b="1">
                <a:solidFill>
                  <a:schemeClr val="tx1">
                    <a:lumMod val="85000"/>
                    <a:lumOff val="15000"/>
                  </a:schemeClr>
                </a:solidFill>
              </a:defRPr>
            </a:lvl1pPr>
          </a:lstStyle>
          <a:p>
            <a:r>
              <a:rPr kumimoji="1" lang="zh-CN" altLang="en-US" dirty="0"/>
              <a:t>此处编辑标题样式，标题</a:t>
            </a:r>
            <a:r>
              <a:rPr kumimoji="1" lang="en-US" altLang="zh-CN" dirty="0"/>
              <a:t>24</a:t>
            </a:r>
            <a:r>
              <a:rPr kumimoji="1" lang="zh-CN" altLang="en-US" dirty="0"/>
              <a:t>磅，行距</a:t>
            </a:r>
            <a:r>
              <a:rPr kumimoji="1" lang="en-US" altLang="zh-CN" dirty="0"/>
              <a:t>1.0</a:t>
            </a:r>
            <a:endParaRPr kumimoji="1" lang="zh-CN" altLang="en-US" dirty="0"/>
          </a:p>
        </p:txBody>
      </p:sp>
      <p:sp>
        <p:nvSpPr>
          <p:cNvPr id="17" name="文本占位符 5"/>
          <p:cNvSpPr>
            <a:spLocks noGrp="1"/>
          </p:cNvSpPr>
          <p:nvPr>
            <p:ph type="body" sz="quarter" idx="30" hasCustomPrompt="1"/>
          </p:nvPr>
        </p:nvSpPr>
        <p:spPr>
          <a:xfrm>
            <a:off x="398094" y="682625"/>
            <a:ext cx="7793672" cy="285046"/>
          </a:xfrm>
          <a:prstGeom prst="rect">
            <a:avLst/>
          </a:prstGeom>
        </p:spPr>
        <p:txBody>
          <a:bodyPr>
            <a:noAutofit/>
          </a:bodyPr>
          <a:lstStyle>
            <a:lvl1pPr marL="0" indent="0">
              <a:buNone/>
              <a:defRPr sz="1600" b="0" i="0">
                <a:solidFill>
                  <a:schemeClr val="tx1">
                    <a:lumMod val="85000"/>
                    <a:lumOff val="15000"/>
                  </a:schemeClr>
                </a:solidFill>
                <a:latin typeface="微软雅黑" panose="020B0503020204020204" charset="-122"/>
                <a:ea typeface="微软雅黑" panose="020B0503020204020204" charset="-122"/>
              </a:defRPr>
            </a:lvl1pPr>
            <a:lvl2pPr>
              <a:defRPr sz="1600"/>
            </a:lvl2pPr>
            <a:lvl3pPr>
              <a:defRPr sz="1600"/>
            </a:lvl3pPr>
            <a:lvl4pPr>
              <a:defRPr sz="1600"/>
            </a:lvl4pPr>
            <a:lvl5pPr>
              <a:defRPr sz="1600"/>
            </a:lvl5pPr>
          </a:lstStyle>
          <a:p>
            <a:pPr lvl="0"/>
            <a:r>
              <a:rPr lang="zh-CN" altLang="en-US" sz="1600" dirty="0">
                <a:solidFill>
                  <a:schemeClr val="tx1">
                    <a:lumMod val="85000"/>
                    <a:lumOff val="15000"/>
                  </a:schemeClr>
                </a:solidFill>
                <a:latin typeface="微软雅黑" panose="020B0503020204020204" charset="-122"/>
                <a:ea typeface="微软雅黑" panose="020B0503020204020204" charset="-122"/>
              </a:rPr>
              <a:t>副标题，微软雅黑常规</a:t>
            </a:r>
            <a:r>
              <a:rPr lang="en-US" altLang="zh-CN" sz="1600" dirty="0">
                <a:solidFill>
                  <a:schemeClr val="tx1">
                    <a:lumMod val="85000"/>
                    <a:lumOff val="15000"/>
                  </a:schemeClr>
                </a:solidFill>
                <a:latin typeface="微软雅黑" panose="020B0503020204020204" charset="-122"/>
                <a:ea typeface="微软雅黑" panose="020B0503020204020204" charset="-122"/>
              </a:rPr>
              <a:t>16</a:t>
            </a:r>
            <a:r>
              <a:rPr lang="zh-CN" altLang="en-US" sz="1600" dirty="0">
                <a:solidFill>
                  <a:schemeClr val="tx1">
                    <a:lumMod val="85000"/>
                    <a:lumOff val="15000"/>
                  </a:schemeClr>
                </a:solidFill>
                <a:latin typeface="微软雅黑" panose="020B0503020204020204" charset="-122"/>
                <a:ea typeface="微软雅黑" panose="020B0503020204020204" charset="-122"/>
              </a:rPr>
              <a:t>磅，标题无须标点符号结尾（可删除）</a:t>
            </a:r>
            <a:endParaRPr kumimoji="1" lang="zh-CN" altLang="en-US"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图文-四图2">
    <p:spTree>
      <p:nvGrpSpPr>
        <p:cNvPr id="1" name=""/>
        <p:cNvGrpSpPr/>
        <p:nvPr/>
      </p:nvGrpSpPr>
      <p:grpSpPr>
        <a:xfrm>
          <a:off x="0" y="0"/>
          <a:ext cx="0" cy="0"/>
          <a:chOff x="0" y="0"/>
          <a:chExt cx="0" cy="0"/>
        </a:xfrm>
      </p:grpSpPr>
      <p:sp>
        <p:nvSpPr>
          <p:cNvPr id="7" name="图片占位符 6"/>
          <p:cNvSpPr>
            <a:spLocks noGrp="1"/>
          </p:cNvSpPr>
          <p:nvPr>
            <p:ph type="pic" sz="quarter" idx="11" hasCustomPrompt="1"/>
          </p:nvPr>
        </p:nvSpPr>
        <p:spPr>
          <a:xfrm>
            <a:off x="574176" y="1682929"/>
            <a:ext cx="2519672" cy="1645809"/>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zh-CN" altLang="en-US" sz="800">
                <a:solidFill>
                  <a:schemeClr val="bg1"/>
                </a:solidFill>
              </a:defRPr>
            </a:lvl1pPr>
          </a:lstStyle>
          <a:p>
            <a:pPr marL="0" lvl="0" indent="0" algn="ctr">
              <a:buNone/>
            </a:pPr>
            <a:r>
              <a:rPr kumimoji="1" lang="zh-CN" altLang="en-US" dirty="0"/>
              <a:t>点击添加图片</a:t>
            </a:r>
            <a:endParaRPr kumimoji="1" lang="zh-CN" altLang="en-US" dirty="0"/>
          </a:p>
        </p:txBody>
      </p:sp>
      <p:sp>
        <p:nvSpPr>
          <p:cNvPr id="14" name="图片占位符 6"/>
          <p:cNvSpPr>
            <a:spLocks noGrp="1"/>
          </p:cNvSpPr>
          <p:nvPr>
            <p:ph type="pic" sz="quarter" idx="14" hasCustomPrompt="1"/>
          </p:nvPr>
        </p:nvSpPr>
        <p:spPr>
          <a:xfrm>
            <a:off x="574176" y="4022307"/>
            <a:ext cx="2519672" cy="1645809"/>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zh-CN" altLang="en-US" sz="800">
                <a:solidFill>
                  <a:schemeClr val="bg1"/>
                </a:solidFill>
              </a:defRPr>
            </a:lvl1pPr>
          </a:lstStyle>
          <a:p>
            <a:pPr marL="0" lvl="0" indent="0" algn="ctr">
              <a:buNone/>
            </a:pPr>
            <a:r>
              <a:rPr kumimoji="1" lang="zh-CN" altLang="en-US" dirty="0"/>
              <a:t>点击添加图片</a:t>
            </a:r>
            <a:endParaRPr kumimoji="1" lang="zh-CN" altLang="en-US" dirty="0"/>
          </a:p>
        </p:txBody>
      </p:sp>
      <p:sp>
        <p:nvSpPr>
          <p:cNvPr id="15" name="图片占位符 6"/>
          <p:cNvSpPr>
            <a:spLocks noGrp="1"/>
          </p:cNvSpPr>
          <p:nvPr>
            <p:ph type="pic" sz="quarter" idx="15" hasCustomPrompt="1"/>
          </p:nvPr>
        </p:nvSpPr>
        <p:spPr>
          <a:xfrm>
            <a:off x="6423428" y="1682929"/>
            <a:ext cx="2519672" cy="1645809"/>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zh-CN" altLang="en-US" sz="800">
                <a:solidFill>
                  <a:schemeClr val="bg1"/>
                </a:solidFill>
              </a:defRPr>
            </a:lvl1pPr>
          </a:lstStyle>
          <a:p>
            <a:pPr marL="0" lvl="0" indent="0" algn="ctr">
              <a:buNone/>
            </a:pPr>
            <a:r>
              <a:rPr kumimoji="1" lang="zh-CN" altLang="en-US" dirty="0"/>
              <a:t>点击添加图片</a:t>
            </a:r>
            <a:endParaRPr kumimoji="1" lang="zh-CN" altLang="en-US" dirty="0"/>
          </a:p>
        </p:txBody>
      </p:sp>
      <p:sp>
        <p:nvSpPr>
          <p:cNvPr id="16" name="图片占位符 6"/>
          <p:cNvSpPr>
            <a:spLocks noGrp="1"/>
          </p:cNvSpPr>
          <p:nvPr>
            <p:ph type="pic" sz="quarter" idx="16" hasCustomPrompt="1"/>
          </p:nvPr>
        </p:nvSpPr>
        <p:spPr>
          <a:xfrm>
            <a:off x="6423428" y="4022307"/>
            <a:ext cx="2519672" cy="1645809"/>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zh-CN" altLang="en-US" sz="800">
                <a:solidFill>
                  <a:schemeClr val="bg1"/>
                </a:solidFill>
              </a:defRPr>
            </a:lvl1pPr>
          </a:lstStyle>
          <a:p>
            <a:pPr marL="0" lvl="0" indent="0" algn="ctr">
              <a:buNone/>
            </a:pPr>
            <a:r>
              <a:rPr kumimoji="1" lang="zh-CN" altLang="en-US" dirty="0"/>
              <a:t>点击添加图片</a:t>
            </a:r>
            <a:endParaRPr kumimoji="1" lang="zh-CN" altLang="en-US" dirty="0"/>
          </a:p>
        </p:txBody>
      </p:sp>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04197" y="246988"/>
            <a:ext cx="896585" cy="416026"/>
          </a:xfrm>
          <a:prstGeom prst="rect">
            <a:avLst/>
          </a:prstGeom>
        </p:spPr>
      </p:pic>
      <p:sp>
        <p:nvSpPr>
          <p:cNvPr id="18" name="文本占位符 5"/>
          <p:cNvSpPr>
            <a:spLocks noGrp="1"/>
          </p:cNvSpPr>
          <p:nvPr>
            <p:ph type="body" sz="quarter" idx="33" hasCustomPrompt="1"/>
          </p:nvPr>
        </p:nvSpPr>
        <p:spPr>
          <a:xfrm>
            <a:off x="398094" y="682625"/>
            <a:ext cx="7793672" cy="285046"/>
          </a:xfrm>
          <a:prstGeom prst="rect">
            <a:avLst/>
          </a:prstGeom>
        </p:spPr>
        <p:txBody>
          <a:bodyPr>
            <a:noAutofit/>
          </a:bodyPr>
          <a:lstStyle>
            <a:lvl1pPr marL="0" indent="0">
              <a:buNone/>
              <a:defRPr sz="1600" b="0" i="0">
                <a:solidFill>
                  <a:schemeClr val="tx1">
                    <a:lumMod val="85000"/>
                    <a:lumOff val="15000"/>
                  </a:schemeClr>
                </a:solidFill>
                <a:latin typeface="微软雅黑" panose="020B0503020204020204" charset="-122"/>
                <a:ea typeface="微软雅黑" panose="020B0503020204020204" charset="-122"/>
              </a:defRPr>
            </a:lvl1pPr>
            <a:lvl2pPr>
              <a:defRPr sz="1600"/>
            </a:lvl2pPr>
            <a:lvl3pPr>
              <a:defRPr sz="1600"/>
            </a:lvl3pPr>
            <a:lvl4pPr>
              <a:defRPr sz="1600"/>
            </a:lvl4pPr>
            <a:lvl5pPr>
              <a:defRPr sz="1600"/>
            </a:lvl5pPr>
          </a:lstStyle>
          <a:p>
            <a:pPr lvl="0"/>
            <a:r>
              <a:rPr lang="zh-CN" altLang="en-US" sz="1600" dirty="0">
                <a:solidFill>
                  <a:schemeClr val="tx1">
                    <a:lumMod val="85000"/>
                    <a:lumOff val="15000"/>
                  </a:schemeClr>
                </a:solidFill>
                <a:latin typeface="微软雅黑" panose="020B0503020204020204" charset="-122"/>
                <a:ea typeface="微软雅黑" panose="020B0503020204020204" charset="-122"/>
              </a:rPr>
              <a:t>副标题，微软雅黑常规</a:t>
            </a:r>
            <a:r>
              <a:rPr lang="en-US" altLang="zh-CN" sz="1600" dirty="0">
                <a:solidFill>
                  <a:schemeClr val="tx1">
                    <a:lumMod val="85000"/>
                    <a:lumOff val="15000"/>
                  </a:schemeClr>
                </a:solidFill>
                <a:latin typeface="微软雅黑" panose="020B0503020204020204" charset="-122"/>
                <a:ea typeface="微软雅黑" panose="020B0503020204020204" charset="-122"/>
              </a:rPr>
              <a:t>16</a:t>
            </a:r>
            <a:r>
              <a:rPr lang="zh-CN" altLang="en-US" sz="1600" dirty="0">
                <a:solidFill>
                  <a:schemeClr val="tx1">
                    <a:lumMod val="85000"/>
                    <a:lumOff val="15000"/>
                  </a:schemeClr>
                </a:solidFill>
                <a:latin typeface="微软雅黑" panose="020B0503020204020204" charset="-122"/>
                <a:ea typeface="微软雅黑" panose="020B0503020204020204" charset="-122"/>
              </a:rPr>
              <a:t>磅，标题无须标点符号结尾（可删除）</a:t>
            </a:r>
            <a:endParaRPr kumimoji="1" lang="zh-CN" altLang="en-US" dirty="0"/>
          </a:p>
        </p:txBody>
      </p:sp>
      <p:sp>
        <p:nvSpPr>
          <p:cNvPr id="19" name="Title 2"/>
          <p:cNvSpPr>
            <a:spLocks noGrp="1"/>
          </p:cNvSpPr>
          <p:nvPr>
            <p:ph type="title" hasCustomPrompt="1"/>
          </p:nvPr>
        </p:nvSpPr>
        <p:spPr>
          <a:xfrm>
            <a:off x="398094" y="210672"/>
            <a:ext cx="9693760" cy="469413"/>
          </a:xfrm>
          <a:prstGeom prst="rect">
            <a:avLst/>
          </a:prstGeom>
        </p:spPr>
        <p:txBody>
          <a:bodyPr>
            <a:noAutofit/>
          </a:bodyPr>
          <a:lstStyle>
            <a:lvl1pPr>
              <a:lnSpc>
                <a:spcPct val="100000"/>
              </a:lnSpc>
              <a:defRPr sz="2400" b="1">
                <a:solidFill>
                  <a:schemeClr val="tx1">
                    <a:lumMod val="85000"/>
                    <a:lumOff val="15000"/>
                  </a:schemeClr>
                </a:solidFill>
              </a:defRPr>
            </a:lvl1pPr>
          </a:lstStyle>
          <a:p>
            <a:r>
              <a:rPr kumimoji="1" lang="zh-CN" altLang="en-US" dirty="0"/>
              <a:t>单击此处编辑标题样式，标题</a:t>
            </a:r>
            <a:r>
              <a:rPr kumimoji="1" lang="en-US" altLang="zh-CN" dirty="0"/>
              <a:t>24</a:t>
            </a:r>
            <a:r>
              <a:rPr kumimoji="1" lang="zh-CN" altLang="en-US" dirty="0"/>
              <a:t>磅，行距</a:t>
            </a:r>
            <a:r>
              <a:rPr kumimoji="1" lang="en-US" altLang="zh-CN" dirty="0"/>
              <a:t>1.0</a:t>
            </a:r>
            <a:endParaRPr kumimoji="1" lang="zh-CN" altLang="en-US" dirty="0"/>
          </a:p>
        </p:txBody>
      </p:sp>
      <p:sp>
        <p:nvSpPr>
          <p:cNvPr id="20" name="文本占位符 3"/>
          <p:cNvSpPr>
            <a:spLocks noGrp="1"/>
          </p:cNvSpPr>
          <p:nvPr>
            <p:ph type="body" sz="quarter" idx="34" hasCustomPrompt="1"/>
          </p:nvPr>
        </p:nvSpPr>
        <p:spPr>
          <a:xfrm>
            <a:off x="3193775" y="1895665"/>
            <a:ext cx="2646596" cy="368622"/>
          </a:xfrm>
          <a:prstGeom prst="rect">
            <a:avLst/>
          </a:prstGeom>
        </p:spPr>
        <p:txBody>
          <a:bodyPr/>
          <a:lstStyle>
            <a:lvl1pPr marL="0" indent="0">
              <a:buNone/>
              <a:defRPr sz="1800" b="0" i="0">
                <a:solidFill>
                  <a:srgbClr val="1771EB"/>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29" name="文本占位符 3"/>
          <p:cNvSpPr>
            <a:spLocks noGrp="1"/>
          </p:cNvSpPr>
          <p:nvPr>
            <p:ph type="body" sz="quarter" idx="20" hasCustomPrompt="1"/>
          </p:nvPr>
        </p:nvSpPr>
        <p:spPr>
          <a:xfrm>
            <a:off x="3193776" y="2280569"/>
            <a:ext cx="2646596" cy="84520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Pct val="100000"/>
              <a:buFont typeface="Arial" panose="020B0604020202020204" pitchFamily="34" charset="0"/>
              <a:buNone/>
              <a:defRPr sz="1200" b="0" i="0">
                <a:solidFill>
                  <a:schemeClr val="tx1"/>
                </a:solidFill>
                <a:latin typeface="微软雅黑" panose="020B0503020204020204" charset="-122"/>
                <a:ea typeface="微软雅黑" panose="020B0503020204020204" charset="-122"/>
              </a:defRPr>
            </a:lvl1pPr>
            <a:lvl3pPr marL="635000" indent="0">
              <a:buNone/>
              <a:defRPr/>
            </a:lvl3pPr>
          </a:lstStyle>
          <a:p>
            <a:pPr marL="0" marR="0" lvl="0" indent="0" algn="l" defTabSz="914400" rtl="0" eaLnBrk="1" fontAlgn="auto" latinLnBrk="0" hangingPunct="1">
              <a:lnSpc>
                <a:spcPct val="150000"/>
              </a:lnSpc>
              <a:spcBef>
                <a:spcPts val="1000"/>
              </a:spcBef>
              <a:spcAft>
                <a:spcPts val="0"/>
              </a:spcAft>
              <a:buClrTx/>
              <a:buSzPct val="100000"/>
              <a:buFont typeface="Arial" panose="020B0604020202020204" pitchFamily="34" charset="0"/>
              <a:buChar char="•"/>
              <a:defRPr/>
            </a:pPr>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kumimoji="1" lang="zh-CN" altLang="en-US" dirty="0"/>
          </a:p>
        </p:txBody>
      </p:sp>
      <p:sp>
        <p:nvSpPr>
          <p:cNvPr id="30" name="文本占位符 3"/>
          <p:cNvSpPr>
            <a:spLocks noGrp="1"/>
          </p:cNvSpPr>
          <p:nvPr>
            <p:ph type="body" sz="quarter" idx="35" hasCustomPrompt="1"/>
          </p:nvPr>
        </p:nvSpPr>
        <p:spPr>
          <a:xfrm>
            <a:off x="3193775" y="4267804"/>
            <a:ext cx="2646596" cy="368622"/>
          </a:xfrm>
          <a:prstGeom prst="rect">
            <a:avLst/>
          </a:prstGeom>
        </p:spPr>
        <p:txBody>
          <a:bodyPr/>
          <a:lstStyle>
            <a:lvl1pPr marL="0" indent="0">
              <a:buNone/>
              <a:defRPr sz="1800" b="0" i="0">
                <a:solidFill>
                  <a:srgbClr val="1771EB"/>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31" name="文本占位符 3"/>
          <p:cNvSpPr>
            <a:spLocks noGrp="1"/>
          </p:cNvSpPr>
          <p:nvPr>
            <p:ph type="body" sz="quarter" idx="36" hasCustomPrompt="1"/>
          </p:nvPr>
        </p:nvSpPr>
        <p:spPr>
          <a:xfrm>
            <a:off x="3193776" y="4652708"/>
            <a:ext cx="2646596" cy="84520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Pct val="100000"/>
              <a:buFont typeface="Arial" panose="020B0604020202020204" pitchFamily="34" charset="0"/>
              <a:buNone/>
              <a:defRPr sz="1200" b="0" i="0">
                <a:solidFill>
                  <a:schemeClr val="tx1"/>
                </a:solidFill>
                <a:latin typeface="微软雅黑" panose="020B0503020204020204" charset="-122"/>
                <a:ea typeface="微软雅黑" panose="020B0503020204020204" charset="-122"/>
              </a:defRPr>
            </a:lvl1pPr>
            <a:lvl3pPr marL="635000" indent="0">
              <a:buNone/>
              <a:defRPr/>
            </a:lvl3pPr>
          </a:lstStyle>
          <a:p>
            <a:pPr marL="0" marR="0" lvl="0" indent="0" algn="l" defTabSz="914400" rtl="0" eaLnBrk="1" fontAlgn="auto" latinLnBrk="0" hangingPunct="1">
              <a:lnSpc>
                <a:spcPct val="150000"/>
              </a:lnSpc>
              <a:spcBef>
                <a:spcPts val="1000"/>
              </a:spcBef>
              <a:spcAft>
                <a:spcPts val="0"/>
              </a:spcAft>
              <a:buClrTx/>
              <a:buSzPct val="100000"/>
              <a:buFont typeface="Arial" panose="020B0604020202020204" pitchFamily="34" charset="0"/>
              <a:buChar char="•"/>
              <a:defRPr/>
            </a:pPr>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kumimoji="1" lang="zh-CN" altLang="en-US" dirty="0"/>
          </a:p>
        </p:txBody>
      </p:sp>
      <p:sp>
        <p:nvSpPr>
          <p:cNvPr id="32" name="文本占位符 3"/>
          <p:cNvSpPr>
            <a:spLocks noGrp="1"/>
          </p:cNvSpPr>
          <p:nvPr>
            <p:ph type="body" sz="quarter" idx="37" hasCustomPrompt="1"/>
          </p:nvPr>
        </p:nvSpPr>
        <p:spPr>
          <a:xfrm>
            <a:off x="9037983" y="4267804"/>
            <a:ext cx="2646596" cy="368622"/>
          </a:xfrm>
          <a:prstGeom prst="rect">
            <a:avLst/>
          </a:prstGeom>
        </p:spPr>
        <p:txBody>
          <a:bodyPr/>
          <a:lstStyle>
            <a:lvl1pPr marL="0" indent="0">
              <a:buNone/>
              <a:defRPr sz="1800" b="0" i="0">
                <a:solidFill>
                  <a:srgbClr val="1771EB"/>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33" name="文本占位符 3"/>
          <p:cNvSpPr>
            <a:spLocks noGrp="1"/>
          </p:cNvSpPr>
          <p:nvPr>
            <p:ph type="body" sz="quarter" idx="38" hasCustomPrompt="1"/>
          </p:nvPr>
        </p:nvSpPr>
        <p:spPr>
          <a:xfrm>
            <a:off x="9037984" y="4652708"/>
            <a:ext cx="2646596" cy="84520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Pct val="100000"/>
              <a:buFont typeface="Arial" panose="020B0604020202020204" pitchFamily="34" charset="0"/>
              <a:buNone/>
              <a:defRPr sz="1200" b="0" i="0">
                <a:solidFill>
                  <a:schemeClr val="tx1"/>
                </a:solidFill>
                <a:latin typeface="微软雅黑" panose="020B0503020204020204" charset="-122"/>
                <a:ea typeface="微软雅黑" panose="020B0503020204020204" charset="-122"/>
              </a:defRPr>
            </a:lvl1pPr>
            <a:lvl3pPr marL="635000" indent="0">
              <a:buNone/>
              <a:defRPr/>
            </a:lvl3pPr>
          </a:lstStyle>
          <a:p>
            <a:pPr marL="0" marR="0" lvl="0" indent="0" algn="l" defTabSz="914400" rtl="0" eaLnBrk="1" fontAlgn="auto" latinLnBrk="0" hangingPunct="1">
              <a:lnSpc>
                <a:spcPct val="150000"/>
              </a:lnSpc>
              <a:spcBef>
                <a:spcPts val="1000"/>
              </a:spcBef>
              <a:spcAft>
                <a:spcPts val="0"/>
              </a:spcAft>
              <a:buClrTx/>
              <a:buSzPct val="100000"/>
              <a:buFont typeface="Arial" panose="020B0604020202020204" pitchFamily="34" charset="0"/>
              <a:buChar char="•"/>
              <a:defRPr/>
            </a:pPr>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kumimoji="1" lang="zh-CN" altLang="en-US" dirty="0"/>
          </a:p>
        </p:txBody>
      </p:sp>
      <p:sp>
        <p:nvSpPr>
          <p:cNvPr id="34" name="文本占位符 3"/>
          <p:cNvSpPr>
            <a:spLocks noGrp="1"/>
          </p:cNvSpPr>
          <p:nvPr>
            <p:ph type="body" sz="quarter" idx="39" hasCustomPrompt="1"/>
          </p:nvPr>
        </p:nvSpPr>
        <p:spPr>
          <a:xfrm>
            <a:off x="9037983" y="1895665"/>
            <a:ext cx="2646596" cy="368622"/>
          </a:xfrm>
          <a:prstGeom prst="rect">
            <a:avLst/>
          </a:prstGeom>
        </p:spPr>
        <p:txBody>
          <a:bodyPr/>
          <a:lstStyle>
            <a:lvl1pPr marL="0" indent="0">
              <a:buNone/>
              <a:defRPr sz="1800" b="0" i="0">
                <a:solidFill>
                  <a:srgbClr val="1771EB"/>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35" name="文本占位符 3"/>
          <p:cNvSpPr>
            <a:spLocks noGrp="1"/>
          </p:cNvSpPr>
          <p:nvPr>
            <p:ph type="body" sz="quarter" idx="40" hasCustomPrompt="1"/>
          </p:nvPr>
        </p:nvSpPr>
        <p:spPr>
          <a:xfrm>
            <a:off x="9037984" y="2280569"/>
            <a:ext cx="2646596" cy="84520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Pct val="100000"/>
              <a:buFont typeface="Arial" panose="020B0604020202020204" pitchFamily="34" charset="0"/>
              <a:buNone/>
              <a:defRPr sz="1200" b="0" i="0">
                <a:solidFill>
                  <a:schemeClr val="tx1"/>
                </a:solidFill>
                <a:latin typeface="微软雅黑" panose="020B0503020204020204" charset="-122"/>
                <a:ea typeface="微软雅黑" panose="020B0503020204020204" charset="-122"/>
              </a:defRPr>
            </a:lvl1pPr>
            <a:lvl3pPr marL="635000" indent="0">
              <a:buNone/>
              <a:defRPr/>
            </a:lvl3pPr>
          </a:lstStyle>
          <a:p>
            <a:pPr marL="0" marR="0" lvl="0" indent="0" algn="l" defTabSz="914400" rtl="0" eaLnBrk="1" fontAlgn="auto" latinLnBrk="0" hangingPunct="1">
              <a:lnSpc>
                <a:spcPct val="150000"/>
              </a:lnSpc>
              <a:spcBef>
                <a:spcPts val="1000"/>
              </a:spcBef>
              <a:spcAft>
                <a:spcPts val="0"/>
              </a:spcAft>
              <a:buClrTx/>
              <a:buSzPct val="100000"/>
              <a:buFont typeface="Arial" panose="020B0604020202020204" pitchFamily="34" charset="0"/>
              <a:buChar char="•"/>
              <a:defRPr/>
            </a:pPr>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kumimoji="1" lang="zh-CN" altLang="en-US" dirty="0"/>
          </a:p>
        </p:txBody>
      </p:sp>
      <p:sp>
        <p:nvSpPr>
          <p:cNvPr id="24" name="Text Box 2"/>
          <p:cNvSpPr txBox="1"/>
          <p:nvPr userDrawn="1"/>
        </p:nvSpPr>
        <p:spPr>
          <a:xfrm>
            <a:off x="9909245" y="6416764"/>
            <a:ext cx="1462116" cy="173511"/>
          </a:xfrm>
          <a:prstGeom prst="rect">
            <a:avLst/>
          </a:prstGeom>
          <a:ln w="12700">
            <a:miter lim="400000"/>
          </a:ln>
        </p:spPr>
        <p:txBody>
          <a:bodyPr wrap="square" lIns="8891" tIns="8891" rIns="8891" bIns="8891" anchor="ctr">
            <a:spAutoFit/>
          </a:bodyPr>
          <a:lstStyle>
            <a:defPPr>
              <a:defRPr lang="zh-CN"/>
            </a:defPPr>
            <a:lvl1pPr algn="r">
              <a:lnSpc>
                <a:spcPts val="1335"/>
              </a:lnSpc>
              <a:defRPr sz="935">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dirty="0"/>
              <a:t> </a:t>
            </a:r>
            <a:r>
              <a:rPr lang="zh-CN" altLang="en-US" dirty="0"/>
              <a:t>④ 内部公开 请勿外传</a:t>
            </a:r>
            <a:endParaRPr dirty="0"/>
          </a:p>
        </p:txBody>
      </p:sp>
      <p:sp>
        <p:nvSpPr>
          <p:cNvPr id="25" name="Text Box 5"/>
          <p:cNvSpPr txBox="1">
            <a:spLocks noChangeArrowheads="1"/>
          </p:cNvSpPr>
          <p:nvPr userDrawn="1"/>
        </p:nvSpPr>
        <p:spPr bwMode="auto">
          <a:xfrm>
            <a:off x="11585878" y="6442348"/>
            <a:ext cx="209882" cy="15388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1000" b="0" kern="0" smtClean="0">
                <a:solidFill>
                  <a:srgbClr val="2A71EC"/>
                </a:solidFill>
                <a:latin typeface="微软雅黑" panose="020B0503020204020204" charset="-122"/>
                <a:ea typeface="微软雅黑" panose="020B0503020204020204" charset="-122"/>
                <a:cs typeface="微软雅黑" panose="020B0503020204020204" charset="-122"/>
                <a:sym typeface="Helvetica Neue"/>
              </a:rPr>
            </a:fld>
            <a:endParaRPr kumimoji="0" lang="en-US" altLang="zh-CN" sz="1000" b="0" kern="0" dirty="0">
              <a:solidFill>
                <a:srgbClr val="2A71EC"/>
              </a:solidFill>
              <a:latin typeface="微软雅黑" panose="020B0503020204020204" charset="-122"/>
              <a:ea typeface="微软雅黑" panose="020B0503020204020204" charset="-122"/>
              <a:cs typeface="微软雅黑" panose="020B0503020204020204" charset="-122"/>
              <a:sym typeface="Helvetica Neue"/>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图文-四图1">
    <p:spTree>
      <p:nvGrpSpPr>
        <p:cNvPr id="1" name=""/>
        <p:cNvGrpSpPr/>
        <p:nvPr/>
      </p:nvGrpSpPr>
      <p:grpSpPr>
        <a:xfrm>
          <a:off x="0" y="0"/>
          <a:ext cx="0" cy="0"/>
          <a:chOff x="0" y="0"/>
          <a:chExt cx="0" cy="0"/>
        </a:xfrm>
      </p:grpSpPr>
      <p:sp>
        <p:nvSpPr>
          <p:cNvPr id="5" name="Picture Placeholder 8"/>
          <p:cNvSpPr>
            <a:spLocks noGrp="1"/>
          </p:cNvSpPr>
          <p:nvPr>
            <p:ph type="pic" sz="quarter" idx="12" hasCustomPrompt="1"/>
          </p:nvPr>
        </p:nvSpPr>
        <p:spPr>
          <a:xfrm>
            <a:off x="1033773" y="1898032"/>
            <a:ext cx="2326460" cy="2210130"/>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en-US" sz="800">
                <a:solidFill>
                  <a:schemeClr val="bg1"/>
                </a:solidFill>
              </a:defRPr>
            </a:lvl1pPr>
          </a:lstStyle>
          <a:p>
            <a:pPr marL="0" lvl="0" indent="0" algn="ctr">
              <a:buNone/>
            </a:pPr>
            <a:r>
              <a:rPr lang="en-US" dirty="0" err="1"/>
              <a:t>点击添加图片</a:t>
            </a:r>
            <a:endParaRPr lang="en-US" dirty="0"/>
          </a:p>
        </p:txBody>
      </p:sp>
      <p:sp>
        <p:nvSpPr>
          <p:cNvPr id="6" name="Picture Placeholder 8"/>
          <p:cNvSpPr>
            <a:spLocks noGrp="1"/>
          </p:cNvSpPr>
          <p:nvPr>
            <p:ph type="pic" sz="quarter" idx="13" hasCustomPrompt="1"/>
          </p:nvPr>
        </p:nvSpPr>
        <p:spPr>
          <a:xfrm>
            <a:off x="3631563" y="1898032"/>
            <a:ext cx="2326460" cy="2210130"/>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en-US" sz="800">
                <a:solidFill>
                  <a:schemeClr val="bg1"/>
                </a:solidFill>
              </a:defRPr>
            </a:lvl1pPr>
          </a:lstStyle>
          <a:p>
            <a:pPr marL="0" lvl="0" indent="0" algn="ctr">
              <a:buNone/>
            </a:pPr>
            <a:r>
              <a:rPr lang="en-US" dirty="0" err="1"/>
              <a:t>点击添加图片</a:t>
            </a:r>
            <a:endParaRPr lang="en-US" dirty="0"/>
          </a:p>
        </p:txBody>
      </p:sp>
      <p:sp>
        <p:nvSpPr>
          <p:cNvPr id="7" name="Picture Placeholder 8"/>
          <p:cNvSpPr>
            <a:spLocks noGrp="1"/>
          </p:cNvSpPr>
          <p:nvPr>
            <p:ph type="pic" sz="quarter" idx="14" hasCustomPrompt="1"/>
          </p:nvPr>
        </p:nvSpPr>
        <p:spPr>
          <a:xfrm>
            <a:off x="6229354" y="1898032"/>
            <a:ext cx="2326460" cy="2210130"/>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en-US" sz="800">
                <a:solidFill>
                  <a:schemeClr val="bg1"/>
                </a:solidFill>
              </a:defRPr>
            </a:lvl1pPr>
          </a:lstStyle>
          <a:p>
            <a:pPr marL="0" lvl="0" indent="0" algn="ctr">
              <a:buNone/>
            </a:pPr>
            <a:r>
              <a:rPr lang="en-US" dirty="0" err="1"/>
              <a:t>点击添加图片</a:t>
            </a:r>
            <a:endParaRPr lang="en-US" dirty="0"/>
          </a:p>
        </p:txBody>
      </p:sp>
      <p:sp>
        <p:nvSpPr>
          <p:cNvPr id="8" name="Picture Placeholder 8"/>
          <p:cNvSpPr>
            <a:spLocks noGrp="1"/>
          </p:cNvSpPr>
          <p:nvPr>
            <p:ph type="pic" sz="quarter" idx="15" hasCustomPrompt="1"/>
          </p:nvPr>
        </p:nvSpPr>
        <p:spPr>
          <a:xfrm>
            <a:off x="8827144" y="1898032"/>
            <a:ext cx="2326460" cy="2210130"/>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marL="228600" indent="-228600" algn="ctr">
              <a:buFontTx/>
              <a:buNone/>
              <a:defRPr kumimoji="1" lang="en-US" sz="800">
                <a:solidFill>
                  <a:schemeClr val="bg1"/>
                </a:solidFill>
              </a:defRPr>
            </a:lvl1pPr>
          </a:lstStyle>
          <a:p>
            <a:pPr marL="0" lvl="0" indent="0" algn="ctr">
              <a:buNone/>
            </a:pPr>
            <a:r>
              <a:rPr lang="en-US" dirty="0" err="1"/>
              <a:t>点击添加图片</a:t>
            </a:r>
            <a:endParaRPr lang="en-US" dirty="0"/>
          </a:p>
        </p:txBody>
      </p:sp>
      <p:sp>
        <p:nvSpPr>
          <p:cNvPr id="20" name="文本占位符 3"/>
          <p:cNvSpPr>
            <a:spLocks noGrp="1"/>
          </p:cNvSpPr>
          <p:nvPr>
            <p:ph type="body" sz="quarter" idx="23" hasCustomPrompt="1"/>
          </p:nvPr>
        </p:nvSpPr>
        <p:spPr>
          <a:xfrm>
            <a:off x="1037416" y="4499032"/>
            <a:ext cx="2391524" cy="362807"/>
          </a:xfrm>
          <a:prstGeom prst="rect">
            <a:avLst/>
          </a:prstGeom>
        </p:spPr>
        <p:txBody>
          <a:bodyPr anchor="ctr"/>
          <a:lstStyle>
            <a:lvl1pPr marL="0" indent="0" algn="ctr">
              <a:buNone/>
              <a:defRPr sz="1800" b="0" i="0">
                <a:solidFill>
                  <a:srgbClr val="1771EB"/>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22" name="文本占位符 5"/>
          <p:cNvSpPr>
            <a:spLocks noGrp="1"/>
          </p:cNvSpPr>
          <p:nvPr>
            <p:ph type="body" sz="quarter" idx="33" hasCustomPrompt="1"/>
          </p:nvPr>
        </p:nvSpPr>
        <p:spPr>
          <a:xfrm>
            <a:off x="398094" y="682625"/>
            <a:ext cx="7793672" cy="285046"/>
          </a:xfrm>
          <a:prstGeom prst="rect">
            <a:avLst/>
          </a:prstGeom>
        </p:spPr>
        <p:txBody>
          <a:bodyPr>
            <a:noAutofit/>
          </a:bodyPr>
          <a:lstStyle>
            <a:lvl1pPr marL="0" indent="0">
              <a:buNone/>
              <a:defRPr sz="1600" b="0" i="0">
                <a:solidFill>
                  <a:schemeClr val="tx1">
                    <a:lumMod val="85000"/>
                    <a:lumOff val="15000"/>
                  </a:schemeClr>
                </a:solidFill>
                <a:latin typeface="微软雅黑" panose="020B0503020204020204" charset="-122"/>
                <a:ea typeface="微软雅黑" panose="020B0503020204020204" charset="-122"/>
              </a:defRPr>
            </a:lvl1pPr>
            <a:lvl2pPr>
              <a:defRPr sz="1600"/>
            </a:lvl2pPr>
            <a:lvl3pPr>
              <a:defRPr sz="1600"/>
            </a:lvl3pPr>
            <a:lvl4pPr>
              <a:defRPr sz="1600"/>
            </a:lvl4pPr>
            <a:lvl5pPr>
              <a:defRPr sz="1600"/>
            </a:lvl5pPr>
          </a:lstStyle>
          <a:p>
            <a:pPr lvl="0"/>
            <a:r>
              <a:rPr lang="zh-CN" altLang="en-US" sz="1600" dirty="0">
                <a:solidFill>
                  <a:schemeClr val="tx1">
                    <a:lumMod val="85000"/>
                    <a:lumOff val="15000"/>
                  </a:schemeClr>
                </a:solidFill>
                <a:latin typeface="微软雅黑" panose="020B0503020204020204" charset="-122"/>
                <a:ea typeface="微软雅黑" panose="020B0503020204020204" charset="-122"/>
              </a:rPr>
              <a:t>副标题，微软雅黑常规</a:t>
            </a:r>
            <a:r>
              <a:rPr lang="en-US" altLang="zh-CN" sz="1600" dirty="0">
                <a:solidFill>
                  <a:schemeClr val="tx1">
                    <a:lumMod val="85000"/>
                    <a:lumOff val="15000"/>
                  </a:schemeClr>
                </a:solidFill>
                <a:latin typeface="微软雅黑" panose="020B0503020204020204" charset="-122"/>
                <a:ea typeface="微软雅黑" panose="020B0503020204020204" charset="-122"/>
              </a:rPr>
              <a:t>16</a:t>
            </a:r>
            <a:r>
              <a:rPr lang="zh-CN" altLang="en-US" sz="1600" dirty="0">
                <a:solidFill>
                  <a:schemeClr val="tx1">
                    <a:lumMod val="85000"/>
                    <a:lumOff val="15000"/>
                  </a:schemeClr>
                </a:solidFill>
                <a:latin typeface="微软雅黑" panose="020B0503020204020204" charset="-122"/>
                <a:ea typeface="微软雅黑" panose="020B0503020204020204" charset="-122"/>
              </a:rPr>
              <a:t>磅，标题无须标点符号结尾（可删除）</a:t>
            </a:r>
            <a:endParaRPr kumimoji="1" lang="zh-CN" altLang="en-US" dirty="0"/>
          </a:p>
        </p:txBody>
      </p:sp>
      <p:sp>
        <p:nvSpPr>
          <p:cNvPr id="23" name="Title 2"/>
          <p:cNvSpPr>
            <a:spLocks noGrp="1"/>
          </p:cNvSpPr>
          <p:nvPr>
            <p:ph type="title" hasCustomPrompt="1"/>
          </p:nvPr>
        </p:nvSpPr>
        <p:spPr>
          <a:xfrm>
            <a:off x="398094" y="210672"/>
            <a:ext cx="9693760" cy="469413"/>
          </a:xfrm>
          <a:prstGeom prst="rect">
            <a:avLst/>
          </a:prstGeom>
        </p:spPr>
        <p:txBody>
          <a:bodyPr>
            <a:noAutofit/>
          </a:bodyPr>
          <a:lstStyle>
            <a:lvl1pPr>
              <a:lnSpc>
                <a:spcPct val="100000"/>
              </a:lnSpc>
              <a:defRPr sz="2400" b="1">
                <a:solidFill>
                  <a:schemeClr val="tx1">
                    <a:lumMod val="85000"/>
                    <a:lumOff val="15000"/>
                  </a:schemeClr>
                </a:solidFill>
              </a:defRPr>
            </a:lvl1pPr>
          </a:lstStyle>
          <a:p>
            <a:r>
              <a:rPr kumimoji="1" lang="zh-CN" altLang="en-US" dirty="0"/>
              <a:t>单击此处编辑标题样式，标题</a:t>
            </a:r>
            <a:r>
              <a:rPr kumimoji="1" lang="en-US" altLang="zh-CN" dirty="0"/>
              <a:t>24</a:t>
            </a:r>
            <a:r>
              <a:rPr kumimoji="1" lang="zh-CN" altLang="en-US" dirty="0"/>
              <a:t>磅，行距</a:t>
            </a:r>
            <a:r>
              <a:rPr kumimoji="1" lang="en-US" altLang="zh-CN" dirty="0"/>
              <a:t>1.0</a:t>
            </a:r>
            <a:endParaRPr kumimoji="1" lang="zh-CN" altLang="en-US" dirty="0"/>
          </a:p>
        </p:txBody>
      </p:sp>
      <p:sp>
        <p:nvSpPr>
          <p:cNvPr id="30" name="文本占位符 21"/>
          <p:cNvSpPr>
            <a:spLocks noGrp="1"/>
          </p:cNvSpPr>
          <p:nvPr>
            <p:ph type="body" sz="quarter" idx="20" hasCustomPrompt="1"/>
          </p:nvPr>
        </p:nvSpPr>
        <p:spPr>
          <a:xfrm>
            <a:off x="1113183" y="4877788"/>
            <a:ext cx="2220546" cy="882032"/>
          </a:xfrm>
          <a:prstGeom prst="rect">
            <a:avLst/>
          </a:prstGeom>
        </p:spPr>
        <p:txBody>
          <a:bodyPr>
            <a:noAutofit/>
          </a:bodyPr>
          <a:lstStyle>
            <a:lvl1pPr marL="0" indent="0" algn="ctr">
              <a:lnSpc>
                <a:spcPct val="130000"/>
              </a:lnSpc>
              <a:spcBef>
                <a:spcPts val="0"/>
              </a:spcBef>
              <a:buNone/>
              <a:defRPr sz="1200" b="0">
                <a:solidFill>
                  <a:schemeClr val="tx1">
                    <a:lumMod val="85000"/>
                    <a:lumOff val="15000"/>
                  </a:schemeClr>
                </a:solidFill>
              </a:defRPr>
            </a:lvl1pPr>
            <a:lvl2pPr>
              <a:defRPr sz="1600">
                <a:solidFill>
                  <a:schemeClr val="tx1">
                    <a:lumMod val="85000"/>
                    <a:lumOff val="15000"/>
                  </a:schemeClr>
                </a:solidFill>
              </a:defRPr>
            </a:lvl2pPr>
            <a:lvl3pPr>
              <a:defRPr sz="1600">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stStyle>
          <a:p>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lang="en-US" dirty="0"/>
          </a:p>
        </p:txBody>
      </p:sp>
      <p:sp>
        <p:nvSpPr>
          <p:cNvPr id="37" name="文本占位符 3"/>
          <p:cNvSpPr>
            <a:spLocks noGrp="1"/>
          </p:cNvSpPr>
          <p:nvPr>
            <p:ph type="body" sz="quarter" idx="34" hasCustomPrompt="1"/>
          </p:nvPr>
        </p:nvSpPr>
        <p:spPr>
          <a:xfrm>
            <a:off x="3621590" y="4499032"/>
            <a:ext cx="2391524" cy="362807"/>
          </a:xfrm>
          <a:prstGeom prst="rect">
            <a:avLst/>
          </a:prstGeom>
        </p:spPr>
        <p:txBody>
          <a:bodyPr anchor="ctr"/>
          <a:lstStyle>
            <a:lvl1pPr marL="0" indent="0" algn="ctr">
              <a:buNone/>
              <a:defRPr sz="1800" b="0" i="0">
                <a:solidFill>
                  <a:srgbClr val="1771EB"/>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38" name="文本占位符 21"/>
          <p:cNvSpPr>
            <a:spLocks noGrp="1"/>
          </p:cNvSpPr>
          <p:nvPr>
            <p:ph type="body" sz="quarter" idx="35" hasCustomPrompt="1"/>
          </p:nvPr>
        </p:nvSpPr>
        <p:spPr>
          <a:xfrm>
            <a:off x="3697357" y="4877788"/>
            <a:ext cx="2220546" cy="882032"/>
          </a:xfrm>
          <a:prstGeom prst="rect">
            <a:avLst/>
          </a:prstGeom>
        </p:spPr>
        <p:txBody>
          <a:bodyPr>
            <a:noAutofit/>
          </a:bodyPr>
          <a:lstStyle>
            <a:lvl1pPr marL="0" indent="0" algn="ctr">
              <a:lnSpc>
                <a:spcPct val="130000"/>
              </a:lnSpc>
              <a:spcBef>
                <a:spcPts val="0"/>
              </a:spcBef>
              <a:buNone/>
              <a:defRPr sz="1200" b="0">
                <a:solidFill>
                  <a:schemeClr val="tx1">
                    <a:lumMod val="85000"/>
                    <a:lumOff val="15000"/>
                  </a:schemeClr>
                </a:solidFill>
              </a:defRPr>
            </a:lvl1pPr>
            <a:lvl2pPr>
              <a:defRPr sz="1600">
                <a:solidFill>
                  <a:schemeClr val="tx1">
                    <a:lumMod val="85000"/>
                    <a:lumOff val="15000"/>
                  </a:schemeClr>
                </a:solidFill>
              </a:defRPr>
            </a:lvl2pPr>
            <a:lvl3pPr>
              <a:defRPr sz="1600">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stStyle>
          <a:p>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lang="en-US" dirty="0"/>
          </a:p>
        </p:txBody>
      </p:sp>
      <p:sp>
        <p:nvSpPr>
          <p:cNvPr id="39" name="文本占位符 3"/>
          <p:cNvSpPr>
            <a:spLocks noGrp="1"/>
          </p:cNvSpPr>
          <p:nvPr>
            <p:ph type="body" sz="quarter" idx="36" hasCustomPrompt="1"/>
          </p:nvPr>
        </p:nvSpPr>
        <p:spPr>
          <a:xfrm>
            <a:off x="6192512" y="4499032"/>
            <a:ext cx="2391524" cy="362807"/>
          </a:xfrm>
          <a:prstGeom prst="rect">
            <a:avLst/>
          </a:prstGeom>
        </p:spPr>
        <p:txBody>
          <a:bodyPr anchor="ctr"/>
          <a:lstStyle>
            <a:lvl1pPr marL="0" indent="0" algn="ctr">
              <a:buNone/>
              <a:defRPr sz="1800" b="0" i="0">
                <a:solidFill>
                  <a:srgbClr val="1771EB"/>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40" name="文本占位符 21"/>
          <p:cNvSpPr>
            <a:spLocks noGrp="1"/>
          </p:cNvSpPr>
          <p:nvPr>
            <p:ph type="body" sz="quarter" idx="37" hasCustomPrompt="1"/>
          </p:nvPr>
        </p:nvSpPr>
        <p:spPr>
          <a:xfrm>
            <a:off x="6268279" y="4877788"/>
            <a:ext cx="2220546" cy="882032"/>
          </a:xfrm>
          <a:prstGeom prst="rect">
            <a:avLst/>
          </a:prstGeom>
        </p:spPr>
        <p:txBody>
          <a:bodyPr>
            <a:noAutofit/>
          </a:bodyPr>
          <a:lstStyle>
            <a:lvl1pPr marL="0" indent="0" algn="ctr">
              <a:lnSpc>
                <a:spcPct val="130000"/>
              </a:lnSpc>
              <a:spcBef>
                <a:spcPts val="0"/>
              </a:spcBef>
              <a:buNone/>
              <a:defRPr sz="1200" b="0">
                <a:solidFill>
                  <a:schemeClr val="tx1">
                    <a:lumMod val="85000"/>
                    <a:lumOff val="15000"/>
                  </a:schemeClr>
                </a:solidFill>
              </a:defRPr>
            </a:lvl1pPr>
            <a:lvl2pPr>
              <a:defRPr sz="1600">
                <a:solidFill>
                  <a:schemeClr val="tx1">
                    <a:lumMod val="85000"/>
                    <a:lumOff val="15000"/>
                  </a:schemeClr>
                </a:solidFill>
              </a:defRPr>
            </a:lvl2pPr>
            <a:lvl3pPr>
              <a:defRPr sz="1600">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stStyle>
          <a:p>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lang="en-US" dirty="0"/>
          </a:p>
        </p:txBody>
      </p:sp>
      <p:sp>
        <p:nvSpPr>
          <p:cNvPr id="41" name="文本占位符 3"/>
          <p:cNvSpPr>
            <a:spLocks noGrp="1"/>
          </p:cNvSpPr>
          <p:nvPr>
            <p:ph type="body" sz="quarter" idx="38" hasCustomPrompt="1"/>
          </p:nvPr>
        </p:nvSpPr>
        <p:spPr>
          <a:xfrm>
            <a:off x="8803190" y="4499032"/>
            <a:ext cx="2391524" cy="362807"/>
          </a:xfrm>
          <a:prstGeom prst="rect">
            <a:avLst/>
          </a:prstGeom>
        </p:spPr>
        <p:txBody>
          <a:bodyPr anchor="ctr"/>
          <a:lstStyle>
            <a:lvl1pPr marL="0" indent="0" algn="ctr">
              <a:buNone/>
              <a:defRPr sz="1800" b="0" i="0">
                <a:solidFill>
                  <a:srgbClr val="1771EB"/>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42" name="文本占位符 21"/>
          <p:cNvSpPr>
            <a:spLocks noGrp="1"/>
          </p:cNvSpPr>
          <p:nvPr>
            <p:ph type="body" sz="quarter" idx="39" hasCustomPrompt="1"/>
          </p:nvPr>
        </p:nvSpPr>
        <p:spPr>
          <a:xfrm>
            <a:off x="8878957" y="4877788"/>
            <a:ext cx="2220546" cy="882032"/>
          </a:xfrm>
          <a:prstGeom prst="rect">
            <a:avLst/>
          </a:prstGeom>
        </p:spPr>
        <p:txBody>
          <a:bodyPr>
            <a:noAutofit/>
          </a:bodyPr>
          <a:lstStyle>
            <a:lvl1pPr marL="0" indent="0" algn="ctr">
              <a:lnSpc>
                <a:spcPct val="130000"/>
              </a:lnSpc>
              <a:spcBef>
                <a:spcPts val="0"/>
              </a:spcBef>
              <a:buNone/>
              <a:defRPr sz="1200" b="0">
                <a:solidFill>
                  <a:schemeClr val="tx1">
                    <a:lumMod val="85000"/>
                    <a:lumOff val="15000"/>
                  </a:schemeClr>
                </a:solidFill>
              </a:defRPr>
            </a:lvl1pPr>
            <a:lvl2pPr>
              <a:defRPr sz="1600">
                <a:solidFill>
                  <a:schemeClr val="tx1">
                    <a:lumMod val="85000"/>
                    <a:lumOff val="15000"/>
                  </a:schemeClr>
                </a:solidFill>
              </a:defRPr>
            </a:lvl2pPr>
            <a:lvl3pPr>
              <a:defRPr sz="1600">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stStyle>
          <a:p>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lang="en-US" dirty="0"/>
          </a:p>
        </p:txBody>
      </p:sp>
      <p:sp>
        <p:nvSpPr>
          <p:cNvPr id="24" name="Text Box 2"/>
          <p:cNvSpPr txBox="1"/>
          <p:nvPr userDrawn="1"/>
        </p:nvSpPr>
        <p:spPr>
          <a:xfrm>
            <a:off x="9909245" y="6416764"/>
            <a:ext cx="1462116" cy="173511"/>
          </a:xfrm>
          <a:prstGeom prst="rect">
            <a:avLst/>
          </a:prstGeom>
          <a:ln w="12700">
            <a:miter lim="400000"/>
          </a:ln>
        </p:spPr>
        <p:txBody>
          <a:bodyPr wrap="square" lIns="8891" tIns="8891" rIns="8891" bIns="8891" anchor="ctr">
            <a:spAutoFit/>
          </a:bodyPr>
          <a:lstStyle>
            <a:defPPr>
              <a:defRPr lang="zh-CN"/>
            </a:defPPr>
            <a:lvl1pPr algn="r">
              <a:lnSpc>
                <a:spcPts val="1335"/>
              </a:lnSpc>
              <a:defRPr sz="935">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dirty="0"/>
              <a:t> </a:t>
            </a:r>
            <a:r>
              <a:rPr lang="zh-CN" altLang="en-US" dirty="0"/>
              <a:t>④ 内部公开 请勿外传</a:t>
            </a:r>
            <a:endParaRPr dirty="0"/>
          </a:p>
        </p:txBody>
      </p:sp>
      <p:sp>
        <p:nvSpPr>
          <p:cNvPr id="25" name="Text Box 5"/>
          <p:cNvSpPr txBox="1">
            <a:spLocks noChangeArrowheads="1"/>
          </p:cNvSpPr>
          <p:nvPr userDrawn="1"/>
        </p:nvSpPr>
        <p:spPr bwMode="auto">
          <a:xfrm>
            <a:off x="11585878" y="6442348"/>
            <a:ext cx="209882" cy="15388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1000" b="0" kern="0" smtClean="0">
                <a:solidFill>
                  <a:srgbClr val="2A71EC"/>
                </a:solidFill>
                <a:latin typeface="微软雅黑" panose="020B0503020204020204" charset="-122"/>
                <a:ea typeface="微软雅黑" panose="020B0503020204020204" charset="-122"/>
                <a:cs typeface="微软雅黑" panose="020B0503020204020204" charset="-122"/>
                <a:sym typeface="Helvetica Neue"/>
              </a:rPr>
            </a:fld>
            <a:endParaRPr kumimoji="0" lang="en-US" altLang="zh-CN" sz="1000" b="0" kern="0" dirty="0">
              <a:solidFill>
                <a:srgbClr val="2A71EC"/>
              </a:solidFill>
              <a:latin typeface="微软雅黑" panose="020B0503020204020204" charset="-122"/>
              <a:ea typeface="微软雅黑" panose="020B0503020204020204" charset="-122"/>
              <a:cs typeface="微软雅黑" panose="020B0503020204020204" charset="-122"/>
              <a:sym typeface="Helvetica Neue"/>
            </a:endParaRPr>
          </a:p>
        </p:txBody>
      </p:sp>
      <p:pic>
        <p:nvPicPr>
          <p:cNvPr id="19" name="图片 1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图文-四图3">
    <p:spTree>
      <p:nvGrpSpPr>
        <p:cNvPr id="1" name=""/>
        <p:cNvGrpSpPr/>
        <p:nvPr/>
      </p:nvGrpSpPr>
      <p:grpSpPr>
        <a:xfrm>
          <a:off x="0" y="0"/>
          <a:ext cx="0" cy="0"/>
          <a:chOff x="0" y="0"/>
          <a:chExt cx="0" cy="0"/>
        </a:xfrm>
      </p:grpSpPr>
      <p:sp>
        <p:nvSpPr>
          <p:cNvPr id="4" name="Picture Placeholder 8"/>
          <p:cNvSpPr>
            <a:spLocks noGrp="1"/>
          </p:cNvSpPr>
          <p:nvPr>
            <p:ph type="pic" sz="quarter" idx="14" hasCustomPrompt="1"/>
          </p:nvPr>
        </p:nvSpPr>
        <p:spPr>
          <a:xfrm>
            <a:off x="9212453" y="171309"/>
            <a:ext cx="2809185" cy="3146670"/>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en-US" sz="800">
                <a:solidFill>
                  <a:schemeClr val="bg1"/>
                </a:solidFill>
              </a:defRPr>
            </a:lvl1pPr>
          </a:lstStyle>
          <a:p>
            <a:pPr marL="0" lvl="0" indent="0" algn="ctr">
              <a:buNone/>
            </a:pPr>
            <a:r>
              <a:rPr lang="en-US" dirty="0" err="1"/>
              <a:t>点击添加图片</a:t>
            </a:r>
            <a:endParaRPr lang="en-US" dirty="0"/>
          </a:p>
        </p:txBody>
      </p:sp>
      <p:sp>
        <p:nvSpPr>
          <p:cNvPr id="5" name="Picture Placeholder 8"/>
          <p:cNvSpPr>
            <a:spLocks noGrp="1"/>
          </p:cNvSpPr>
          <p:nvPr>
            <p:ph type="pic" sz="quarter" idx="13" hasCustomPrompt="1"/>
          </p:nvPr>
        </p:nvSpPr>
        <p:spPr>
          <a:xfrm>
            <a:off x="6056725" y="3488365"/>
            <a:ext cx="2979542" cy="3210899"/>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en-US" sz="800">
                <a:solidFill>
                  <a:schemeClr val="bg1"/>
                </a:solidFill>
              </a:defRPr>
            </a:lvl1pPr>
          </a:lstStyle>
          <a:p>
            <a:pPr marL="0" lvl="0" indent="0" algn="ctr">
              <a:buNone/>
            </a:pPr>
            <a:r>
              <a:rPr lang="en-US" dirty="0" err="1"/>
              <a:t>点击添加图片</a:t>
            </a:r>
            <a:endParaRPr lang="en-US" dirty="0"/>
          </a:p>
        </p:txBody>
      </p:sp>
      <p:sp>
        <p:nvSpPr>
          <p:cNvPr id="7" name="Picture Placeholder 8"/>
          <p:cNvSpPr>
            <a:spLocks noGrp="1"/>
          </p:cNvSpPr>
          <p:nvPr>
            <p:ph type="pic" sz="quarter" idx="15" hasCustomPrompt="1"/>
          </p:nvPr>
        </p:nvSpPr>
        <p:spPr>
          <a:xfrm>
            <a:off x="6056725" y="171309"/>
            <a:ext cx="2979542" cy="3146670"/>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en-US" sz="800">
                <a:solidFill>
                  <a:schemeClr val="bg1"/>
                </a:solidFill>
              </a:defRPr>
            </a:lvl1pPr>
          </a:lstStyle>
          <a:p>
            <a:pPr marL="0" lvl="0" indent="0" algn="ctr">
              <a:buNone/>
            </a:pPr>
            <a:r>
              <a:rPr lang="en-US" dirty="0" err="1"/>
              <a:t>点击添加图片</a:t>
            </a:r>
            <a:endParaRPr lang="en-US" dirty="0"/>
          </a:p>
        </p:txBody>
      </p:sp>
      <p:sp>
        <p:nvSpPr>
          <p:cNvPr id="8" name="Picture Placeholder 8"/>
          <p:cNvSpPr>
            <a:spLocks noGrp="1"/>
          </p:cNvSpPr>
          <p:nvPr>
            <p:ph type="pic" sz="quarter" idx="16" hasCustomPrompt="1"/>
          </p:nvPr>
        </p:nvSpPr>
        <p:spPr>
          <a:xfrm>
            <a:off x="9212453" y="3488363"/>
            <a:ext cx="2809185" cy="3210899"/>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en-US" sz="800">
                <a:solidFill>
                  <a:schemeClr val="bg1"/>
                </a:solidFill>
              </a:defRPr>
            </a:lvl1pPr>
          </a:lstStyle>
          <a:p>
            <a:pPr marL="0" lvl="0" indent="0" algn="ctr">
              <a:buNone/>
            </a:pPr>
            <a:r>
              <a:rPr lang="en-US" dirty="0" err="1"/>
              <a:t>点击添加图片</a:t>
            </a:r>
            <a:endParaRPr lang="en-US" dirty="0"/>
          </a:p>
        </p:txBody>
      </p:sp>
      <p:sp>
        <p:nvSpPr>
          <p:cNvPr id="10" name="文本占位符 10"/>
          <p:cNvSpPr>
            <a:spLocks noGrp="1"/>
          </p:cNvSpPr>
          <p:nvPr>
            <p:ph type="body" sz="quarter" idx="18" hasCustomPrompt="1"/>
          </p:nvPr>
        </p:nvSpPr>
        <p:spPr>
          <a:xfrm>
            <a:off x="416854" y="2533642"/>
            <a:ext cx="2521977" cy="434975"/>
          </a:xfrm>
          <a:prstGeom prst="rect">
            <a:avLst/>
          </a:prstGeom>
        </p:spPr>
        <p:txBody>
          <a:bodyPr/>
          <a:lstStyle>
            <a:lvl1pPr marL="0" indent="0">
              <a:buNone/>
              <a:defRPr sz="2200" b="0" i="0">
                <a:solidFill>
                  <a:srgbClr val="1771EB"/>
                </a:solidFill>
                <a:latin typeface="微软雅黑" panose="020B0503020204020204" charset="-122"/>
                <a:ea typeface="微软雅黑" panose="020B0503020204020204" charset="-122"/>
              </a:defRPr>
            </a:lvl1pPr>
          </a:lstStyle>
          <a:p>
            <a:pPr lvl="0"/>
            <a:r>
              <a:rPr kumimoji="1" lang="zh-CN" altLang="en-US" dirty="0"/>
              <a:t>段落标题 </a:t>
            </a:r>
            <a:r>
              <a:rPr kumimoji="1" lang="en-US" altLang="zh-CN" dirty="0"/>
              <a:t>22</a:t>
            </a:r>
            <a:r>
              <a:rPr kumimoji="1" lang="zh-CN" altLang="en-US" dirty="0"/>
              <a:t>磅</a:t>
            </a:r>
            <a:endParaRPr kumimoji="1" lang="zh-CN" altLang="en-US" dirty="0"/>
          </a:p>
        </p:txBody>
      </p:sp>
      <p:sp>
        <p:nvSpPr>
          <p:cNvPr id="15" name="文本占位符 3"/>
          <p:cNvSpPr>
            <a:spLocks noGrp="1"/>
          </p:cNvSpPr>
          <p:nvPr>
            <p:ph type="body" sz="quarter" idx="24" hasCustomPrompt="1"/>
          </p:nvPr>
        </p:nvSpPr>
        <p:spPr>
          <a:xfrm>
            <a:off x="414057" y="3041568"/>
            <a:ext cx="3349560" cy="552822"/>
          </a:xfrm>
          <a:prstGeom prst="rect">
            <a:avLst/>
          </a:prstGeom>
        </p:spPr>
        <p:txBody>
          <a:bodyPr anchor="t"/>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sz="1200" b="0" i="0">
                <a:solidFill>
                  <a:schemeClr val="tx1"/>
                </a:solidFill>
                <a:latin typeface="微软雅黑" panose="020B0503020204020204" charset="-122"/>
                <a:ea typeface="微软雅黑" panose="020B0503020204020204" charset="-122"/>
              </a:defRPr>
            </a:lvl1pPr>
            <a:lvl3pPr marL="635000" indent="0">
              <a:buNone/>
              <a:defRPr/>
            </a:lvl3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a:pPr>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kumimoji="1" lang="zh-CN" altLang="en-US" dirty="0"/>
          </a:p>
        </p:txBody>
      </p:sp>
      <p:sp>
        <p:nvSpPr>
          <p:cNvPr id="11" name="Title 2"/>
          <p:cNvSpPr>
            <a:spLocks noGrp="1"/>
          </p:cNvSpPr>
          <p:nvPr>
            <p:ph type="title" hasCustomPrompt="1"/>
          </p:nvPr>
        </p:nvSpPr>
        <p:spPr>
          <a:xfrm>
            <a:off x="398094" y="210672"/>
            <a:ext cx="5658631" cy="469413"/>
          </a:xfrm>
          <a:prstGeom prst="rect">
            <a:avLst/>
          </a:prstGeom>
        </p:spPr>
        <p:txBody>
          <a:bodyPr>
            <a:noAutofit/>
          </a:bodyPr>
          <a:lstStyle>
            <a:lvl1pPr>
              <a:lnSpc>
                <a:spcPct val="100000"/>
              </a:lnSpc>
              <a:defRPr sz="2400" b="1">
                <a:solidFill>
                  <a:schemeClr val="tx1">
                    <a:lumMod val="85000"/>
                    <a:lumOff val="15000"/>
                  </a:schemeClr>
                </a:solidFill>
              </a:defRPr>
            </a:lvl1pPr>
          </a:lstStyle>
          <a:p>
            <a:r>
              <a:rPr kumimoji="1" lang="zh-CN" altLang="en-US" dirty="0"/>
              <a:t>此处编辑标题样式，标题</a:t>
            </a:r>
            <a:r>
              <a:rPr kumimoji="1" lang="en-US" altLang="zh-CN" dirty="0"/>
              <a:t>24</a:t>
            </a:r>
            <a:r>
              <a:rPr kumimoji="1" lang="zh-CN" altLang="en-US" dirty="0"/>
              <a:t>磅，行距</a:t>
            </a:r>
            <a:r>
              <a:rPr kumimoji="1" lang="en-US" altLang="zh-CN" dirty="0"/>
              <a:t>1.0</a:t>
            </a:r>
            <a:endParaRPr kumimoji="1" lang="zh-CN" altLang="en-US" dirty="0"/>
          </a:p>
        </p:txBody>
      </p:sp>
      <p:sp>
        <p:nvSpPr>
          <p:cNvPr id="12" name="文本占位符 5"/>
          <p:cNvSpPr>
            <a:spLocks noGrp="1"/>
          </p:cNvSpPr>
          <p:nvPr>
            <p:ph type="body" sz="quarter" idx="30" hasCustomPrompt="1"/>
          </p:nvPr>
        </p:nvSpPr>
        <p:spPr>
          <a:xfrm>
            <a:off x="398094" y="682625"/>
            <a:ext cx="7793672" cy="285046"/>
          </a:xfrm>
          <a:prstGeom prst="rect">
            <a:avLst/>
          </a:prstGeom>
        </p:spPr>
        <p:txBody>
          <a:bodyPr>
            <a:noAutofit/>
          </a:bodyPr>
          <a:lstStyle>
            <a:lvl1pPr marL="0" indent="0">
              <a:buNone/>
              <a:defRPr sz="1600" b="0" i="0">
                <a:solidFill>
                  <a:schemeClr val="tx1">
                    <a:lumMod val="85000"/>
                    <a:lumOff val="15000"/>
                  </a:schemeClr>
                </a:solidFill>
                <a:latin typeface="微软雅黑" panose="020B0503020204020204" charset="-122"/>
                <a:ea typeface="微软雅黑" panose="020B0503020204020204" charset="-122"/>
              </a:defRPr>
            </a:lvl1pPr>
            <a:lvl2pPr>
              <a:defRPr sz="1600"/>
            </a:lvl2pPr>
            <a:lvl3pPr>
              <a:defRPr sz="1600"/>
            </a:lvl3pPr>
            <a:lvl4pPr>
              <a:defRPr sz="1600"/>
            </a:lvl4pPr>
            <a:lvl5pPr>
              <a:defRPr sz="1600"/>
            </a:lvl5pPr>
          </a:lstStyle>
          <a:p>
            <a:pPr lvl="0"/>
            <a:r>
              <a:rPr lang="zh-CN" altLang="en-US" sz="1600" dirty="0">
                <a:solidFill>
                  <a:schemeClr val="tx1">
                    <a:lumMod val="85000"/>
                    <a:lumOff val="15000"/>
                  </a:schemeClr>
                </a:solidFill>
                <a:latin typeface="微软雅黑" panose="020B0503020204020204" charset="-122"/>
                <a:ea typeface="微软雅黑" panose="020B0503020204020204" charset="-122"/>
              </a:rPr>
              <a:t>副标题，微软雅黑常规</a:t>
            </a:r>
            <a:r>
              <a:rPr lang="en-US" altLang="zh-CN" sz="1600" dirty="0">
                <a:solidFill>
                  <a:schemeClr val="tx1">
                    <a:lumMod val="85000"/>
                    <a:lumOff val="15000"/>
                  </a:schemeClr>
                </a:solidFill>
                <a:latin typeface="微软雅黑" panose="020B0503020204020204" charset="-122"/>
                <a:ea typeface="微软雅黑" panose="020B0503020204020204" charset="-122"/>
              </a:rPr>
              <a:t>16</a:t>
            </a:r>
            <a:r>
              <a:rPr lang="zh-CN" altLang="en-US" sz="1600" dirty="0">
                <a:solidFill>
                  <a:schemeClr val="tx1">
                    <a:lumMod val="85000"/>
                    <a:lumOff val="15000"/>
                  </a:schemeClr>
                </a:solidFill>
                <a:latin typeface="微软雅黑" panose="020B0503020204020204" charset="-122"/>
                <a:ea typeface="微软雅黑" panose="020B0503020204020204" charset="-122"/>
              </a:rPr>
              <a:t>磅，标题无须标点符号结尾（可删除）</a:t>
            </a:r>
            <a:endParaRPr kumimoji="1" lang="zh-CN" altLang="en-US" dirty="0"/>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图文-六图1">
    <p:spTree>
      <p:nvGrpSpPr>
        <p:cNvPr id="1" name=""/>
        <p:cNvGrpSpPr/>
        <p:nvPr/>
      </p:nvGrpSpPr>
      <p:grpSpPr>
        <a:xfrm>
          <a:off x="0" y="0"/>
          <a:ext cx="0" cy="0"/>
          <a:chOff x="0" y="0"/>
          <a:chExt cx="0" cy="0"/>
        </a:xfrm>
      </p:grpSpPr>
      <p:sp>
        <p:nvSpPr>
          <p:cNvPr id="11" name="图片占位符 2"/>
          <p:cNvSpPr>
            <a:spLocks noGrp="1"/>
          </p:cNvSpPr>
          <p:nvPr>
            <p:ph type="pic" sz="quarter" idx="15" hasCustomPrompt="1"/>
          </p:nvPr>
        </p:nvSpPr>
        <p:spPr>
          <a:xfrm>
            <a:off x="856451" y="1856208"/>
            <a:ext cx="3240741" cy="2075687"/>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zh-CN" altLang="en-US" sz="800" dirty="0">
                <a:solidFill>
                  <a:schemeClr val="bg1"/>
                </a:solidFill>
              </a:defRPr>
            </a:lvl1pPr>
          </a:lstStyle>
          <a:p>
            <a:pPr marL="0" lvl="0" indent="0" algn="ctr">
              <a:buNone/>
            </a:pPr>
            <a:r>
              <a:rPr kumimoji="1" lang="zh-CN" altLang="en-US" dirty="0"/>
              <a:t>点击添加图片</a:t>
            </a:r>
            <a:endParaRPr kumimoji="1" lang="zh-CN" altLang="en-US" dirty="0"/>
          </a:p>
        </p:txBody>
      </p:sp>
      <p:sp>
        <p:nvSpPr>
          <p:cNvPr id="22" name="图片占位符 2"/>
          <p:cNvSpPr>
            <a:spLocks noGrp="1"/>
          </p:cNvSpPr>
          <p:nvPr>
            <p:ph type="pic" sz="quarter" idx="16" hasCustomPrompt="1"/>
          </p:nvPr>
        </p:nvSpPr>
        <p:spPr>
          <a:xfrm>
            <a:off x="4475630" y="1856207"/>
            <a:ext cx="3240741" cy="2075687"/>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zh-CN" altLang="en-US" sz="800" dirty="0">
                <a:solidFill>
                  <a:schemeClr val="bg1"/>
                </a:solidFill>
              </a:defRPr>
            </a:lvl1pPr>
          </a:lstStyle>
          <a:p>
            <a:pPr marL="0" lvl="0" indent="0" algn="ctr">
              <a:buNone/>
            </a:pPr>
            <a:r>
              <a:rPr kumimoji="1" lang="zh-CN" altLang="en-US" dirty="0"/>
              <a:t>点击添加图片</a:t>
            </a:r>
            <a:endParaRPr kumimoji="1" lang="zh-CN" altLang="en-US" dirty="0"/>
          </a:p>
        </p:txBody>
      </p:sp>
      <p:sp>
        <p:nvSpPr>
          <p:cNvPr id="23" name="图片占位符 2"/>
          <p:cNvSpPr>
            <a:spLocks noGrp="1"/>
          </p:cNvSpPr>
          <p:nvPr>
            <p:ph type="pic" sz="quarter" idx="17" hasCustomPrompt="1"/>
          </p:nvPr>
        </p:nvSpPr>
        <p:spPr>
          <a:xfrm>
            <a:off x="8094809" y="1856206"/>
            <a:ext cx="3240741" cy="2075687"/>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zh-CN" altLang="en-US" sz="800" dirty="0">
                <a:solidFill>
                  <a:schemeClr val="bg1"/>
                </a:solidFill>
              </a:defRPr>
            </a:lvl1pPr>
          </a:lstStyle>
          <a:p>
            <a:pPr marL="0" lvl="0" indent="0" algn="ctr">
              <a:buNone/>
            </a:pPr>
            <a:r>
              <a:rPr kumimoji="1" lang="zh-CN" altLang="en-US" dirty="0"/>
              <a:t>点击添加图片</a:t>
            </a:r>
            <a:endParaRPr kumimoji="1" lang="zh-CN" altLang="en-US" dirty="0"/>
          </a:p>
        </p:txBody>
      </p:sp>
      <p:sp>
        <p:nvSpPr>
          <p:cNvPr id="24" name="图片占位符 2"/>
          <p:cNvSpPr>
            <a:spLocks noGrp="1"/>
          </p:cNvSpPr>
          <p:nvPr>
            <p:ph type="pic" sz="quarter" idx="18" hasCustomPrompt="1"/>
          </p:nvPr>
        </p:nvSpPr>
        <p:spPr>
          <a:xfrm>
            <a:off x="856451" y="4300266"/>
            <a:ext cx="3240741" cy="2075687"/>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marL="0" indent="0" algn="ctr">
              <a:buFontTx/>
              <a:buNone/>
              <a:defRPr kumimoji="1" lang="zh-CN" altLang="en-US" sz="800" dirty="0">
                <a:solidFill>
                  <a:schemeClr val="bg1"/>
                </a:solidFill>
              </a:defRPr>
            </a:lvl1pPr>
          </a:lstStyle>
          <a:p>
            <a:pPr marL="317500" lvl="0" indent="-317500" algn="ctr"/>
            <a:r>
              <a:rPr kumimoji="1" lang="zh-CN" altLang="en-US" dirty="0"/>
              <a:t>点击添加图片</a:t>
            </a:r>
            <a:endParaRPr kumimoji="1" lang="zh-CN" altLang="en-US" dirty="0"/>
          </a:p>
        </p:txBody>
      </p:sp>
      <p:sp>
        <p:nvSpPr>
          <p:cNvPr id="26" name="图片占位符 2"/>
          <p:cNvSpPr>
            <a:spLocks noGrp="1"/>
          </p:cNvSpPr>
          <p:nvPr>
            <p:ph type="pic" sz="quarter" idx="19" hasCustomPrompt="1"/>
          </p:nvPr>
        </p:nvSpPr>
        <p:spPr>
          <a:xfrm>
            <a:off x="4475630" y="4300265"/>
            <a:ext cx="3240741" cy="2075687"/>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zh-CN" altLang="en-US" sz="800" dirty="0">
                <a:solidFill>
                  <a:schemeClr val="bg1"/>
                </a:solidFill>
              </a:defRPr>
            </a:lvl1pPr>
          </a:lstStyle>
          <a:p>
            <a:pPr marL="0" lvl="0" indent="0" algn="ctr">
              <a:buNone/>
            </a:pPr>
            <a:r>
              <a:rPr kumimoji="1" lang="zh-CN" altLang="en-US" dirty="0"/>
              <a:t>点击添加图片</a:t>
            </a:r>
            <a:endParaRPr kumimoji="1" lang="zh-CN" altLang="en-US" dirty="0"/>
          </a:p>
        </p:txBody>
      </p:sp>
      <p:sp>
        <p:nvSpPr>
          <p:cNvPr id="27" name="图片占位符 2"/>
          <p:cNvSpPr>
            <a:spLocks noGrp="1"/>
          </p:cNvSpPr>
          <p:nvPr>
            <p:ph type="pic" sz="quarter" idx="20" hasCustomPrompt="1"/>
          </p:nvPr>
        </p:nvSpPr>
        <p:spPr>
          <a:xfrm>
            <a:off x="8094809" y="4300264"/>
            <a:ext cx="3240741" cy="2075687"/>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zh-CN" altLang="en-US" sz="800" dirty="0">
                <a:solidFill>
                  <a:schemeClr val="bg1"/>
                </a:solidFill>
              </a:defRPr>
            </a:lvl1pPr>
          </a:lstStyle>
          <a:p>
            <a:pPr marL="0" lvl="0" indent="0" algn="ctr">
              <a:buNone/>
            </a:pPr>
            <a:r>
              <a:rPr kumimoji="1" lang="zh-CN" altLang="en-US" dirty="0"/>
              <a:t>点击添加图片</a:t>
            </a:r>
            <a:endParaRPr kumimoji="1" lang="zh-CN" altLang="en-US" dirty="0"/>
          </a:p>
        </p:txBody>
      </p:sp>
      <p:sp>
        <p:nvSpPr>
          <p:cNvPr id="13" name="文本占位符 5"/>
          <p:cNvSpPr>
            <a:spLocks noGrp="1"/>
          </p:cNvSpPr>
          <p:nvPr>
            <p:ph type="body" sz="quarter" idx="30" hasCustomPrompt="1"/>
          </p:nvPr>
        </p:nvSpPr>
        <p:spPr>
          <a:xfrm>
            <a:off x="398094" y="682625"/>
            <a:ext cx="7793672" cy="285046"/>
          </a:xfrm>
          <a:prstGeom prst="rect">
            <a:avLst/>
          </a:prstGeom>
        </p:spPr>
        <p:txBody>
          <a:bodyPr>
            <a:noAutofit/>
          </a:bodyPr>
          <a:lstStyle>
            <a:lvl1pPr marL="0" indent="0">
              <a:buNone/>
              <a:defRPr sz="1600" b="0" i="0">
                <a:solidFill>
                  <a:schemeClr val="tx1">
                    <a:lumMod val="85000"/>
                    <a:lumOff val="15000"/>
                  </a:schemeClr>
                </a:solidFill>
                <a:latin typeface="微软雅黑" panose="020B0503020204020204" charset="-122"/>
                <a:ea typeface="微软雅黑" panose="020B0503020204020204" charset="-122"/>
              </a:defRPr>
            </a:lvl1pPr>
            <a:lvl2pPr>
              <a:defRPr sz="1600"/>
            </a:lvl2pPr>
            <a:lvl3pPr>
              <a:defRPr sz="1600"/>
            </a:lvl3pPr>
            <a:lvl4pPr>
              <a:defRPr sz="1600"/>
            </a:lvl4pPr>
            <a:lvl5pPr>
              <a:defRPr sz="1600"/>
            </a:lvl5pPr>
          </a:lstStyle>
          <a:p>
            <a:pPr lvl="0"/>
            <a:r>
              <a:rPr lang="zh-CN" altLang="en-US" sz="1600" dirty="0">
                <a:solidFill>
                  <a:schemeClr val="tx1">
                    <a:lumMod val="85000"/>
                    <a:lumOff val="15000"/>
                  </a:schemeClr>
                </a:solidFill>
                <a:latin typeface="微软雅黑" panose="020B0503020204020204" charset="-122"/>
                <a:ea typeface="微软雅黑" panose="020B0503020204020204" charset="-122"/>
              </a:rPr>
              <a:t>副标题，微软雅黑常规</a:t>
            </a:r>
            <a:r>
              <a:rPr lang="en-US" altLang="zh-CN" sz="1600" dirty="0">
                <a:solidFill>
                  <a:schemeClr val="tx1">
                    <a:lumMod val="85000"/>
                    <a:lumOff val="15000"/>
                  </a:schemeClr>
                </a:solidFill>
                <a:latin typeface="微软雅黑" panose="020B0503020204020204" charset="-122"/>
                <a:ea typeface="微软雅黑" panose="020B0503020204020204" charset="-122"/>
              </a:rPr>
              <a:t>16</a:t>
            </a:r>
            <a:r>
              <a:rPr lang="zh-CN" altLang="en-US" sz="1600" dirty="0">
                <a:solidFill>
                  <a:schemeClr val="tx1">
                    <a:lumMod val="85000"/>
                    <a:lumOff val="15000"/>
                  </a:schemeClr>
                </a:solidFill>
                <a:latin typeface="微软雅黑" panose="020B0503020204020204" charset="-122"/>
                <a:ea typeface="微软雅黑" panose="020B0503020204020204" charset="-122"/>
              </a:rPr>
              <a:t>磅，标题无须标点符号结尾（可删除）</a:t>
            </a:r>
            <a:endParaRPr kumimoji="1" lang="zh-CN" altLang="en-US" dirty="0"/>
          </a:p>
        </p:txBody>
      </p:sp>
      <p:sp>
        <p:nvSpPr>
          <p:cNvPr id="16" name="Title 2"/>
          <p:cNvSpPr>
            <a:spLocks noGrp="1"/>
          </p:cNvSpPr>
          <p:nvPr>
            <p:ph type="title" hasCustomPrompt="1"/>
          </p:nvPr>
        </p:nvSpPr>
        <p:spPr>
          <a:xfrm>
            <a:off x="398094" y="210672"/>
            <a:ext cx="9693760" cy="469413"/>
          </a:xfrm>
          <a:prstGeom prst="rect">
            <a:avLst/>
          </a:prstGeom>
        </p:spPr>
        <p:txBody>
          <a:bodyPr>
            <a:noAutofit/>
          </a:bodyPr>
          <a:lstStyle>
            <a:lvl1pPr>
              <a:lnSpc>
                <a:spcPct val="100000"/>
              </a:lnSpc>
              <a:defRPr sz="2400" b="1">
                <a:solidFill>
                  <a:schemeClr val="tx1">
                    <a:lumMod val="85000"/>
                    <a:lumOff val="15000"/>
                  </a:schemeClr>
                </a:solidFill>
              </a:defRPr>
            </a:lvl1pPr>
          </a:lstStyle>
          <a:p>
            <a:r>
              <a:rPr kumimoji="1" lang="zh-CN" altLang="en-US" dirty="0"/>
              <a:t>单击此处编辑标题样式，标题</a:t>
            </a:r>
            <a:r>
              <a:rPr kumimoji="1" lang="en-US" altLang="zh-CN" dirty="0"/>
              <a:t>24</a:t>
            </a:r>
            <a:r>
              <a:rPr kumimoji="1" lang="zh-CN" altLang="en-US" dirty="0"/>
              <a:t>磅，行距</a:t>
            </a:r>
            <a:r>
              <a:rPr kumimoji="1" lang="en-US" altLang="zh-CN" dirty="0"/>
              <a:t>1.0</a:t>
            </a:r>
            <a:endParaRPr kumimoji="1" lang="zh-CN" altLang="en-US" dirty="0"/>
          </a:p>
        </p:txBody>
      </p:sp>
      <p:sp>
        <p:nvSpPr>
          <p:cNvPr id="18" name="Text Box 2"/>
          <p:cNvSpPr txBox="1"/>
          <p:nvPr userDrawn="1"/>
        </p:nvSpPr>
        <p:spPr>
          <a:xfrm>
            <a:off x="9909245" y="6416764"/>
            <a:ext cx="1462116" cy="173511"/>
          </a:xfrm>
          <a:prstGeom prst="rect">
            <a:avLst/>
          </a:prstGeom>
          <a:ln w="12700">
            <a:miter lim="400000"/>
          </a:ln>
        </p:spPr>
        <p:txBody>
          <a:bodyPr wrap="square" lIns="8891" tIns="8891" rIns="8891" bIns="8891" anchor="ctr">
            <a:spAutoFit/>
          </a:bodyPr>
          <a:lstStyle>
            <a:defPPr>
              <a:defRPr lang="zh-CN"/>
            </a:defPPr>
            <a:lvl1pPr algn="r">
              <a:lnSpc>
                <a:spcPts val="1335"/>
              </a:lnSpc>
              <a:defRPr sz="935">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dirty="0"/>
              <a:t> </a:t>
            </a:r>
            <a:r>
              <a:rPr lang="zh-CN" altLang="en-US" dirty="0"/>
              <a:t>④ 内部公开 请勿外传</a:t>
            </a:r>
            <a:endParaRPr dirty="0"/>
          </a:p>
        </p:txBody>
      </p:sp>
      <p:sp>
        <p:nvSpPr>
          <p:cNvPr id="19" name="Text Box 5"/>
          <p:cNvSpPr txBox="1">
            <a:spLocks noChangeArrowheads="1"/>
          </p:cNvSpPr>
          <p:nvPr userDrawn="1"/>
        </p:nvSpPr>
        <p:spPr bwMode="auto">
          <a:xfrm>
            <a:off x="11585878" y="6442348"/>
            <a:ext cx="209882" cy="15388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1000" b="0" kern="0" smtClean="0">
                <a:solidFill>
                  <a:srgbClr val="2A71EC"/>
                </a:solidFill>
                <a:latin typeface="微软雅黑" panose="020B0503020204020204" charset="-122"/>
                <a:ea typeface="微软雅黑" panose="020B0503020204020204" charset="-122"/>
                <a:cs typeface="微软雅黑" panose="020B0503020204020204" charset="-122"/>
                <a:sym typeface="Helvetica Neue"/>
              </a:rPr>
            </a:fld>
            <a:endParaRPr kumimoji="0" lang="en-US" altLang="zh-CN" sz="1000" b="0" kern="0" dirty="0">
              <a:solidFill>
                <a:srgbClr val="2A71EC"/>
              </a:solidFill>
              <a:latin typeface="微软雅黑" panose="020B0503020204020204" charset="-122"/>
              <a:ea typeface="微软雅黑" panose="020B0503020204020204" charset="-122"/>
              <a:cs typeface="微软雅黑" panose="020B0503020204020204" charset="-122"/>
              <a:sym typeface="Helvetica Neue"/>
            </a:endParaRPr>
          </a:p>
        </p:txBody>
      </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图文-多图1">
    <p:spTree>
      <p:nvGrpSpPr>
        <p:cNvPr id="1" name=""/>
        <p:cNvGrpSpPr/>
        <p:nvPr/>
      </p:nvGrpSpPr>
      <p:grpSpPr>
        <a:xfrm>
          <a:off x="0" y="0"/>
          <a:ext cx="0" cy="0"/>
          <a:chOff x="0" y="0"/>
          <a:chExt cx="0" cy="0"/>
        </a:xfrm>
      </p:grpSpPr>
      <p:sp>
        <p:nvSpPr>
          <p:cNvPr id="10" name="Rectangle 23"/>
          <p:cNvSpPr/>
          <p:nvPr userDrawn="1"/>
        </p:nvSpPr>
        <p:spPr>
          <a:xfrm>
            <a:off x="3975945" y="1231556"/>
            <a:ext cx="2303162" cy="2303462"/>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287963" bIns="287963" rtlCol="0" anchor="b"/>
          <a:lstStyle/>
          <a:p>
            <a:pPr marL="0" marR="0" lvl="0" indent="0" algn="ctr" defTabSz="412750" rtl="0" eaLnBrk="1" fontAlgn="auto" latinLnBrk="0" hangingPunct="0">
              <a:lnSpc>
                <a:spcPct val="100000"/>
              </a:lnSpc>
              <a:spcBef>
                <a:spcPts val="0"/>
              </a:spcBef>
              <a:spcAft>
                <a:spcPts val="0"/>
              </a:spcAft>
              <a:buClrTx/>
              <a:buSzTx/>
              <a:buFontTx/>
              <a:buNone/>
              <a:defRPr/>
            </a:pPr>
            <a:endParaRPr kumimoji="0" lang="en-US" sz="3200" b="0" i="0" u="none" strike="noStrike" kern="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sym typeface="Helvetica Neue"/>
            </a:endParaRPr>
          </a:p>
        </p:txBody>
      </p:sp>
      <p:sp>
        <p:nvSpPr>
          <p:cNvPr id="14" name="文本占位符 3"/>
          <p:cNvSpPr>
            <a:spLocks noGrp="1"/>
          </p:cNvSpPr>
          <p:nvPr>
            <p:ph type="body" sz="quarter" idx="25" hasCustomPrompt="1"/>
          </p:nvPr>
        </p:nvSpPr>
        <p:spPr>
          <a:xfrm>
            <a:off x="4085359" y="1547479"/>
            <a:ext cx="2073381" cy="492406"/>
          </a:xfrm>
          <a:prstGeom prst="rect">
            <a:avLst/>
          </a:prstGeom>
        </p:spPr>
        <p:txBody>
          <a:bodyPr anchor="ctr"/>
          <a:lstStyle>
            <a:lvl1pPr marL="0" indent="0" algn="ctr">
              <a:buNone/>
              <a:defRPr sz="1800" b="0" i="0">
                <a:solidFill>
                  <a:schemeClr val="bg1"/>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15" name="文本占位符 3"/>
          <p:cNvSpPr>
            <a:spLocks noGrp="1"/>
          </p:cNvSpPr>
          <p:nvPr>
            <p:ph type="body" sz="quarter" idx="26" hasCustomPrompt="1"/>
          </p:nvPr>
        </p:nvSpPr>
        <p:spPr>
          <a:xfrm>
            <a:off x="4085359" y="2142412"/>
            <a:ext cx="2073381" cy="905587"/>
          </a:xfrm>
          <a:prstGeom prst="rect">
            <a:avLst/>
          </a:prstGeom>
        </p:spPr>
        <p:txBody>
          <a:bodyPr anchor="t"/>
          <a:lstStyle>
            <a:lvl1pPr marL="0" indent="0" algn="ctr">
              <a:lnSpc>
                <a:spcPct val="150000"/>
              </a:lnSpc>
              <a:buNone/>
              <a:defRPr sz="1200" b="0" i="0">
                <a:solidFill>
                  <a:schemeClr val="bg1"/>
                </a:solidFill>
                <a:latin typeface="微软雅黑" panose="020B0503020204020204" charset="-122"/>
                <a:ea typeface="微软雅黑" panose="020B0503020204020204" charset="-122"/>
              </a:defRPr>
            </a:lvl1pPr>
            <a:lvl3pPr marL="635000" indent="0">
              <a:buNone/>
              <a:defRPr/>
            </a:lvl3pPr>
          </a:lstStyle>
          <a:p>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倍（图片为示意，请根据实际替换）</a:t>
            </a:r>
            <a:endParaRPr lang="en-US" altLang="zh-CN" dirty="0"/>
          </a:p>
        </p:txBody>
      </p:sp>
      <p:sp>
        <p:nvSpPr>
          <p:cNvPr id="4" name="Picture Placeholder 8"/>
          <p:cNvSpPr>
            <a:spLocks noGrp="1"/>
          </p:cNvSpPr>
          <p:nvPr>
            <p:ph type="pic" sz="quarter" idx="30" hasCustomPrompt="1"/>
          </p:nvPr>
        </p:nvSpPr>
        <p:spPr>
          <a:xfrm>
            <a:off x="1534674" y="1231556"/>
            <a:ext cx="2303462" cy="2303462"/>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en-US" sz="800">
                <a:solidFill>
                  <a:schemeClr val="bg1"/>
                </a:solidFill>
              </a:defRPr>
            </a:lvl1pPr>
          </a:lstStyle>
          <a:p>
            <a:pPr marL="0" lvl="0" indent="0" algn="ctr">
              <a:buNone/>
            </a:pPr>
            <a:r>
              <a:rPr lang="en-US" dirty="0" err="1"/>
              <a:t>点击添加图片</a:t>
            </a:r>
            <a:endParaRPr lang="en-US" dirty="0"/>
          </a:p>
        </p:txBody>
      </p:sp>
      <p:sp>
        <p:nvSpPr>
          <p:cNvPr id="5" name="Picture Placeholder 8"/>
          <p:cNvSpPr>
            <a:spLocks noGrp="1"/>
          </p:cNvSpPr>
          <p:nvPr>
            <p:ph type="pic" sz="quarter" idx="31" hasCustomPrompt="1"/>
          </p:nvPr>
        </p:nvSpPr>
        <p:spPr>
          <a:xfrm>
            <a:off x="1534675" y="3681977"/>
            <a:ext cx="2830450" cy="2697843"/>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en-US" sz="800">
                <a:solidFill>
                  <a:schemeClr val="bg1"/>
                </a:solidFill>
              </a:defRPr>
            </a:lvl1pPr>
          </a:lstStyle>
          <a:p>
            <a:pPr marL="0" lvl="0" indent="0" algn="ctr">
              <a:buNone/>
            </a:pPr>
            <a:r>
              <a:rPr lang="en-US" dirty="0" err="1"/>
              <a:t>点击添加图片</a:t>
            </a:r>
            <a:endParaRPr lang="en-US" dirty="0"/>
          </a:p>
        </p:txBody>
      </p:sp>
      <p:sp>
        <p:nvSpPr>
          <p:cNvPr id="7" name="Picture Placeholder 8"/>
          <p:cNvSpPr>
            <a:spLocks noGrp="1"/>
          </p:cNvSpPr>
          <p:nvPr>
            <p:ph type="pic" sz="quarter" idx="33" hasCustomPrompt="1"/>
          </p:nvPr>
        </p:nvSpPr>
        <p:spPr>
          <a:xfrm>
            <a:off x="7849748" y="3681977"/>
            <a:ext cx="2830450" cy="2697843"/>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en-US" sz="800">
                <a:solidFill>
                  <a:schemeClr val="bg1"/>
                </a:solidFill>
              </a:defRPr>
            </a:lvl1pPr>
          </a:lstStyle>
          <a:p>
            <a:pPr marL="0" lvl="0" indent="0" algn="ctr">
              <a:buNone/>
            </a:pPr>
            <a:r>
              <a:rPr lang="en-US" dirty="0" err="1"/>
              <a:t>点击添加图片</a:t>
            </a:r>
            <a:endParaRPr lang="en-US" dirty="0"/>
          </a:p>
        </p:txBody>
      </p:sp>
      <p:sp>
        <p:nvSpPr>
          <p:cNvPr id="8" name="Picture Placeholder 8"/>
          <p:cNvSpPr>
            <a:spLocks noGrp="1"/>
          </p:cNvSpPr>
          <p:nvPr>
            <p:ph type="pic" sz="quarter" idx="34" hasCustomPrompt="1"/>
          </p:nvPr>
        </p:nvSpPr>
        <p:spPr>
          <a:xfrm>
            <a:off x="6416917" y="1231556"/>
            <a:ext cx="4263283" cy="2303462"/>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en-US" sz="800">
                <a:solidFill>
                  <a:schemeClr val="bg1"/>
                </a:solidFill>
              </a:defRPr>
            </a:lvl1pPr>
          </a:lstStyle>
          <a:p>
            <a:pPr marL="0" lvl="0" indent="0" algn="ctr">
              <a:buNone/>
            </a:pPr>
            <a:r>
              <a:rPr lang="en-US" dirty="0" err="1"/>
              <a:t>点击添加图片</a:t>
            </a:r>
            <a:endParaRPr lang="en-US" dirty="0"/>
          </a:p>
        </p:txBody>
      </p:sp>
      <p:sp>
        <p:nvSpPr>
          <p:cNvPr id="9" name="Picture Placeholder 8"/>
          <p:cNvSpPr>
            <a:spLocks noGrp="1"/>
          </p:cNvSpPr>
          <p:nvPr>
            <p:ph type="pic" sz="quarter" idx="35" hasCustomPrompt="1"/>
          </p:nvPr>
        </p:nvSpPr>
        <p:spPr>
          <a:xfrm>
            <a:off x="4514638" y="3681977"/>
            <a:ext cx="3185597" cy="2697843"/>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en-US" sz="800">
                <a:solidFill>
                  <a:schemeClr val="bg1"/>
                </a:solidFill>
              </a:defRPr>
            </a:lvl1pPr>
          </a:lstStyle>
          <a:p>
            <a:pPr marL="0" lvl="0" indent="0" algn="ctr">
              <a:buNone/>
            </a:pPr>
            <a:r>
              <a:rPr lang="en-US" dirty="0" err="1"/>
              <a:t>点击添加图片</a:t>
            </a:r>
            <a:endParaRPr lang="en-US" dirty="0"/>
          </a:p>
        </p:txBody>
      </p:sp>
      <p:sp>
        <p:nvSpPr>
          <p:cNvPr id="16" name="文本占位符 5"/>
          <p:cNvSpPr>
            <a:spLocks noGrp="1"/>
          </p:cNvSpPr>
          <p:nvPr>
            <p:ph type="body" sz="quarter" idx="36" hasCustomPrompt="1"/>
          </p:nvPr>
        </p:nvSpPr>
        <p:spPr>
          <a:xfrm>
            <a:off x="398094" y="682625"/>
            <a:ext cx="7793672" cy="285046"/>
          </a:xfrm>
          <a:prstGeom prst="rect">
            <a:avLst/>
          </a:prstGeom>
        </p:spPr>
        <p:txBody>
          <a:bodyPr>
            <a:noAutofit/>
          </a:bodyPr>
          <a:lstStyle>
            <a:lvl1pPr marL="0" indent="0">
              <a:buNone/>
              <a:defRPr sz="1600" b="0" i="0">
                <a:solidFill>
                  <a:schemeClr val="tx1">
                    <a:lumMod val="85000"/>
                    <a:lumOff val="15000"/>
                  </a:schemeClr>
                </a:solidFill>
                <a:latin typeface="微软雅黑" panose="020B0503020204020204" charset="-122"/>
                <a:ea typeface="微软雅黑" panose="020B0503020204020204" charset="-122"/>
              </a:defRPr>
            </a:lvl1pPr>
            <a:lvl2pPr>
              <a:defRPr sz="1600"/>
            </a:lvl2pPr>
            <a:lvl3pPr>
              <a:defRPr sz="1600"/>
            </a:lvl3pPr>
            <a:lvl4pPr>
              <a:defRPr sz="1600"/>
            </a:lvl4pPr>
            <a:lvl5pPr>
              <a:defRPr sz="1600"/>
            </a:lvl5pPr>
          </a:lstStyle>
          <a:p>
            <a:pPr lvl="0"/>
            <a:r>
              <a:rPr lang="zh-CN" altLang="en-US" sz="1600" dirty="0">
                <a:solidFill>
                  <a:schemeClr val="tx1">
                    <a:lumMod val="85000"/>
                    <a:lumOff val="15000"/>
                  </a:schemeClr>
                </a:solidFill>
                <a:latin typeface="微软雅黑" panose="020B0503020204020204" charset="-122"/>
                <a:ea typeface="微软雅黑" panose="020B0503020204020204" charset="-122"/>
              </a:rPr>
              <a:t>副标题，微软雅黑常规</a:t>
            </a:r>
            <a:r>
              <a:rPr lang="en-US" altLang="zh-CN" sz="1600" dirty="0">
                <a:solidFill>
                  <a:schemeClr val="tx1">
                    <a:lumMod val="85000"/>
                    <a:lumOff val="15000"/>
                  </a:schemeClr>
                </a:solidFill>
                <a:latin typeface="微软雅黑" panose="020B0503020204020204" charset="-122"/>
                <a:ea typeface="微软雅黑" panose="020B0503020204020204" charset="-122"/>
              </a:rPr>
              <a:t>16</a:t>
            </a:r>
            <a:r>
              <a:rPr lang="zh-CN" altLang="en-US" sz="1600" dirty="0">
                <a:solidFill>
                  <a:schemeClr val="tx1">
                    <a:lumMod val="85000"/>
                    <a:lumOff val="15000"/>
                  </a:schemeClr>
                </a:solidFill>
                <a:latin typeface="微软雅黑" panose="020B0503020204020204" charset="-122"/>
                <a:ea typeface="微软雅黑" panose="020B0503020204020204" charset="-122"/>
              </a:rPr>
              <a:t>磅，标题无须标点符号结尾（可删除）</a:t>
            </a:r>
            <a:endParaRPr kumimoji="1" lang="zh-CN" altLang="en-US" dirty="0"/>
          </a:p>
        </p:txBody>
      </p:sp>
      <p:sp>
        <p:nvSpPr>
          <p:cNvPr id="17" name="Title 2"/>
          <p:cNvSpPr>
            <a:spLocks noGrp="1"/>
          </p:cNvSpPr>
          <p:nvPr>
            <p:ph type="title" hasCustomPrompt="1"/>
          </p:nvPr>
        </p:nvSpPr>
        <p:spPr>
          <a:xfrm>
            <a:off x="398094" y="210672"/>
            <a:ext cx="9693760" cy="469413"/>
          </a:xfrm>
          <a:prstGeom prst="rect">
            <a:avLst/>
          </a:prstGeom>
        </p:spPr>
        <p:txBody>
          <a:bodyPr>
            <a:noAutofit/>
          </a:bodyPr>
          <a:lstStyle>
            <a:lvl1pPr>
              <a:lnSpc>
                <a:spcPct val="100000"/>
              </a:lnSpc>
              <a:defRPr sz="2400" b="1">
                <a:solidFill>
                  <a:schemeClr val="tx1">
                    <a:lumMod val="85000"/>
                    <a:lumOff val="15000"/>
                  </a:schemeClr>
                </a:solidFill>
              </a:defRPr>
            </a:lvl1pPr>
          </a:lstStyle>
          <a:p>
            <a:r>
              <a:rPr kumimoji="1" lang="zh-CN" altLang="en-US" dirty="0"/>
              <a:t>单击此处编辑标题样式，标题</a:t>
            </a:r>
            <a:r>
              <a:rPr kumimoji="1" lang="en-US" altLang="zh-CN" dirty="0"/>
              <a:t>24</a:t>
            </a:r>
            <a:r>
              <a:rPr kumimoji="1" lang="zh-CN" altLang="en-US" dirty="0"/>
              <a:t>磅，行距</a:t>
            </a:r>
            <a:r>
              <a:rPr kumimoji="1" lang="en-US" altLang="zh-CN" dirty="0"/>
              <a:t>1.0</a:t>
            </a:r>
            <a:endParaRPr kumimoji="1" lang="zh-CN" altLang="en-US" dirty="0"/>
          </a:p>
        </p:txBody>
      </p:sp>
      <p:sp>
        <p:nvSpPr>
          <p:cNvPr id="21" name="Text Box 2"/>
          <p:cNvSpPr txBox="1"/>
          <p:nvPr userDrawn="1"/>
        </p:nvSpPr>
        <p:spPr>
          <a:xfrm>
            <a:off x="9909245" y="6416764"/>
            <a:ext cx="1462116" cy="173511"/>
          </a:xfrm>
          <a:prstGeom prst="rect">
            <a:avLst/>
          </a:prstGeom>
          <a:ln w="12700">
            <a:miter lim="400000"/>
          </a:ln>
        </p:spPr>
        <p:txBody>
          <a:bodyPr wrap="square" lIns="8891" tIns="8891" rIns="8891" bIns="8891" anchor="ctr">
            <a:spAutoFit/>
          </a:bodyPr>
          <a:lstStyle>
            <a:defPPr>
              <a:defRPr lang="zh-CN"/>
            </a:defPPr>
            <a:lvl1pPr algn="r">
              <a:lnSpc>
                <a:spcPts val="1335"/>
              </a:lnSpc>
              <a:defRPr sz="935">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dirty="0"/>
              <a:t> </a:t>
            </a:r>
            <a:r>
              <a:rPr lang="zh-CN" altLang="en-US" dirty="0"/>
              <a:t>④ 内部公开 请勿外传</a:t>
            </a:r>
            <a:endParaRPr dirty="0"/>
          </a:p>
        </p:txBody>
      </p:sp>
      <p:sp>
        <p:nvSpPr>
          <p:cNvPr id="22" name="Text Box 5"/>
          <p:cNvSpPr txBox="1">
            <a:spLocks noChangeArrowheads="1"/>
          </p:cNvSpPr>
          <p:nvPr userDrawn="1"/>
        </p:nvSpPr>
        <p:spPr bwMode="auto">
          <a:xfrm>
            <a:off x="11585878" y="6442348"/>
            <a:ext cx="209882" cy="15388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1000" b="0" kern="0" smtClean="0">
                <a:solidFill>
                  <a:srgbClr val="2A71EC"/>
                </a:solidFill>
                <a:latin typeface="微软雅黑" panose="020B0503020204020204" charset="-122"/>
                <a:ea typeface="微软雅黑" panose="020B0503020204020204" charset="-122"/>
                <a:cs typeface="微软雅黑" panose="020B0503020204020204" charset="-122"/>
                <a:sym typeface="Helvetica Neue"/>
              </a:rPr>
            </a:fld>
            <a:endParaRPr kumimoji="0" lang="en-US" altLang="zh-CN" sz="1000" b="0" kern="0" dirty="0">
              <a:solidFill>
                <a:srgbClr val="2A71EC"/>
              </a:solidFill>
              <a:latin typeface="微软雅黑" panose="020B0503020204020204" charset="-122"/>
              <a:ea typeface="微软雅黑" panose="020B0503020204020204" charset="-122"/>
              <a:cs typeface="微软雅黑" panose="020B0503020204020204" charset="-122"/>
              <a:sym typeface="Helvetica Neue"/>
            </a:endParaRPr>
          </a:p>
        </p:txBody>
      </p:sp>
      <p:pic>
        <p:nvPicPr>
          <p:cNvPr id="18" name="图片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图文-四图4">
    <p:spTree>
      <p:nvGrpSpPr>
        <p:cNvPr id="1" name=""/>
        <p:cNvGrpSpPr/>
        <p:nvPr/>
      </p:nvGrpSpPr>
      <p:grpSpPr>
        <a:xfrm>
          <a:off x="0" y="0"/>
          <a:ext cx="0" cy="0"/>
          <a:chOff x="0" y="0"/>
          <a:chExt cx="0" cy="0"/>
        </a:xfrm>
      </p:grpSpPr>
      <p:sp>
        <p:nvSpPr>
          <p:cNvPr id="8" name="图片占位符 7"/>
          <p:cNvSpPr>
            <a:spLocks noGrp="1"/>
          </p:cNvSpPr>
          <p:nvPr>
            <p:ph type="pic" sz="quarter" idx="11" hasCustomPrompt="1"/>
          </p:nvPr>
        </p:nvSpPr>
        <p:spPr>
          <a:xfrm>
            <a:off x="-7256" y="-9000"/>
            <a:ext cx="3023606" cy="6876000"/>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zh-CN" altLang="en-US" sz="800">
                <a:solidFill>
                  <a:schemeClr val="bg1"/>
                </a:solidFill>
              </a:defRPr>
            </a:lvl1pPr>
          </a:lstStyle>
          <a:p>
            <a:pPr marL="0" lvl="0" indent="0" algn="ctr">
              <a:buNone/>
            </a:pPr>
            <a:r>
              <a:rPr kumimoji="1" lang="zh-CN" altLang="en-US" dirty="0"/>
              <a:t>点击添加图片</a:t>
            </a:r>
            <a:endParaRPr kumimoji="1" lang="zh-CN" altLang="en-US" dirty="0"/>
          </a:p>
        </p:txBody>
      </p:sp>
      <p:sp>
        <p:nvSpPr>
          <p:cNvPr id="9" name="图片占位符 7"/>
          <p:cNvSpPr>
            <a:spLocks noGrp="1"/>
          </p:cNvSpPr>
          <p:nvPr>
            <p:ph type="pic" sz="quarter" idx="12" hasCustomPrompt="1"/>
          </p:nvPr>
        </p:nvSpPr>
        <p:spPr>
          <a:xfrm>
            <a:off x="3052122" y="-9000"/>
            <a:ext cx="3023606" cy="6876000"/>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zh-CN" altLang="en-US" sz="800">
                <a:solidFill>
                  <a:schemeClr val="bg1"/>
                </a:solidFill>
              </a:defRPr>
            </a:lvl1pPr>
          </a:lstStyle>
          <a:p>
            <a:pPr marL="0" lvl="0" indent="0" algn="ctr">
              <a:buNone/>
            </a:pPr>
            <a:r>
              <a:rPr kumimoji="1" lang="zh-CN" altLang="en-US" dirty="0"/>
              <a:t>点击添加图片</a:t>
            </a:r>
            <a:endParaRPr kumimoji="1" lang="zh-CN" altLang="en-US" dirty="0"/>
          </a:p>
        </p:txBody>
      </p:sp>
      <p:sp>
        <p:nvSpPr>
          <p:cNvPr id="10" name="图片占位符 7"/>
          <p:cNvSpPr>
            <a:spLocks noGrp="1"/>
          </p:cNvSpPr>
          <p:nvPr>
            <p:ph type="pic" sz="quarter" idx="13" hasCustomPrompt="1"/>
          </p:nvPr>
        </p:nvSpPr>
        <p:spPr>
          <a:xfrm>
            <a:off x="6111499" y="-9000"/>
            <a:ext cx="3023606" cy="6876000"/>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zh-CN" altLang="en-US" sz="800">
                <a:solidFill>
                  <a:schemeClr val="bg1"/>
                </a:solidFill>
              </a:defRPr>
            </a:lvl1pPr>
          </a:lstStyle>
          <a:p>
            <a:pPr marL="0" lvl="0" indent="0" algn="ctr">
              <a:buNone/>
            </a:pPr>
            <a:r>
              <a:rPr kumimoji="1" lang="zh-CN" altLang="en-US" dirty="0"/>
              <a:t>点击添加图片</a:t>
            </a:r>
            <a:endParaRPr kumimoji="1" lang="zh-CN" altLang="en-US" dirty="0"/>
          </a:p>
        </p:txBody>
      </p:sp>
      <p:sp>
        <p:nvSpPr>
          <p:cNvPr id="11" name="图片占位符 7"/>
          <p:cNvSpPr>
            <a:spLocks noGrp="1"/>
          </p:cNvSpPr>
          <p:nvPr>
            <p:ph type="pic" sz="quarter" idx="14" hasCustomPrompt="1"/>
          </p:nvPr>
        </p:nvSpPr>
        <p:spPr>
          <a:xfrm>
            <a:off x="9170878" y="-9000"/>
            <a:ext cx="3023606" cy="6876000"/>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marL="0" indent="0" algn="ctr">
              <a:buNone/>
              <a:defRPr kumimoji="1" lang="zh-CN" altLang="en-US" sz="800">
                <a:solidFill>
                  <a:schemeClr val="bg1"/>
                </a:solidFill>
              </a:defRPr>
            </a:lvl1pPr>
          </a:lstStyle>
          <a:p>
            <a:pPr marL="317500" lvl="0" indent="-317500" algn="ctr"/>
            <a:r>
              <a:rPr kumimoji="1" lang="zh-CN" altLang="en-US" dirty="0"/>
              <a:t>点击添加图片</a:t>
            </a:r>
            <a:endParaRPr kumimoji="1" lang="zh-CN" altLang="en-US" dirty="0"/>
          </a:p>
        </p:txBody>
      </p:sp>
      <p:sp>
        <p:nvSpPr>
          <p:cNvPr id="7" name="矩形"/>
          <p:cNvSpPr/>
          <p:nvPr userDrawn="1"/>
        </p:nvSpPr>
        <p:spPr>
          <a:xfrm>
            <a:off x="794" y="3388466"/>
            <a:ext cx="12190412" cy="3481410"/>
          </a:xfrm>
          <a:prstGeom prst="rect">
            <a:avLst/>
          </a:prstGeom>
          <a:gradFill>
            <a:gsLst>
              <a:gs pos="0">
                <a:srgbClr val="000000">
                  <a:alpha val="0"/>
                </a:srgbClr>
              </a:gs>
              <a:gs pos="100000">
                <a:srgbClr val="000000"/>
              </a:gs>
            </a:gsLst>
            <a:lin ang="5400000"/>
          </a:gradFill>
          <a:ln w="12700">
            <a:miter lim="400000"/>
          </a:ln>
        </p:spPr>
        <p:txBody>
          <a:bodyPr lIns="25397" tIns="25397" rIns="25397" bIns="25397" anchor="ctr"/>
          <a:lstStyle/>
          <a:p>
            <a:pPr>
              <a:defRPr sz="3200">
                <a:solidFill>
                  <a:srgbClr val="000000"/>
                </a:solidFill>
                <a:latin typeface="Helvetica Neue Medium"/>
                <a:ea typeface="Helvetica Neue Medium"/>
                <a:cs typeface="Helvetica Neue Medium"/>
                <a:sym typeface="Helvetica Neue Medium"/>
              </a:defRPr>
            </a:pPr>
            <a:endParaRPr sz="1600" b="0" i="0" dirty="0">
              <a:latin typeface="微软雅黑" panose="020B0503020204020204" charset="-122"/>
              <a:ea typeface="微软雅黑" panose="020B0503020204020204" charset="-122"/>
              <a:cs typeface="Helvetica Neue Medium"/>
              <a:sym typeface="Helvetica Neue Medium"/>
            </a:endParaRPr>
          </a:p>
        </p:txBody>
      </p:sp>
      <p:sp>
        <p:nvSpPr>
          <p:cNvPr id="17" name="Title 2"/>
          <p:cNvSpPr>
            <a:spLocks noGrp="1"/>
          </p:cNvSpPr>
          <p:nvPr>
            <p:ph type="title" hasCustomPrompt="1"/>
          </p:nvPr>
        </p:nvSpPr>
        <p:spPr>
          <a:xfrm>
            <a:off x="398094" y="210672"/>
            <a:ext cx="9693760" cy="469413"/>
          </a:xfrm>
          <a:prstGeom prst="rect">
            <a:avLst/>
          </a:prstGeom>
        </p:spPr>
        <p:txBody>
          <a:bodyPr>
            <a:noAutofit/>
          </a:bodyPr>
          <a:lstStyle>
            <a:lvl1pPr>
              <a:lnSpc>
                <a:spcPct val="100000"/>
              </a:lnSpc>
              <a:defRPr sz="2400" b="1">
                <a:solidFill>
                  <a:schemeClr val="bg1"/>
                </a:solidFill>
              </a:defRPr>
            </a:lvl1pPr>
          </a:lstStyle>
          <a:p>
            <a:r>
              <a:rPr kumimoji="1" lang="zh-CN" altLang="en-US" dirty="0"/>
              <a:t>单击此处编辑标题样式，标题</a:t>
            </a:r>
            <a:r>
              <a:rPr kumimoji="1" lang="en-US" altLang="zh-CN" dirty="0"/>
              <a:t>24</a:t>
            </a:r>
            <a:r>
              <a:rPr kumimoji="1" lang="zh-CN" altLang="en-US" dirty="0"/>
              <a:t>磅，行距</a:t>
            </a:r>
            <a:r>
              <a:rPr kumimoji="1" lang="en-US" altLang="zh-CN" dirty="0"/>
              <a:t>1.0</a:t>
            </a:r>
            <a:endParaRPr kumimoji="1" lang="zh-CN" altLang="en-US" dirty="0"/>
          </a:p>
        </p:txBody>
      </p:sp>
      <p:sp>
        <p:nvSpPr>
          <p:cNvPr id="18" name="文本占位符 5"/>
          <p:cNvSpPr>
            <a:spLocks noGrp="1"/>
          </p:cNvSpPr>
          <p:nvPr>
            <p:ph type="body" sz="quarter" idx="31" hasCustomPrompt="1"/>
          </p:nvPr>
        </p:nvSpPr>
        <p:spPr>
          <a:xfrm>
            <a:off x="398094" y="682625"/>
            <a:ext cx="7793672" cy="285046"/>
          </a:xfrm>
          <a:prstGeom prst="rect">
            <a:avLst/>
          </a:prstGeom>
        </p:spPr>
        <p:txBody>
          <a:bodyPr>
            <a:noAutofit/>
          </a:bodyPr>
          <a:lstStyle>
            <a:lvl1pPr marL="0" indent="0">
              <a:buNone/>
              <a:defRPr sz="1600" b="0" i="0">
                <a:solidFill>
                  <a:schemeClr val="bg1"/>
                </a:solidFill>
                <a:latin typeface="微软雅黑" panose="020B0503020204020204" charset="-122"/>
                <a:ea typeface="微软雅黑" panose="020B0503020204020204" charset="-122"/>
              </a:defRPr>
            </a:lvl1pPr>
            <a:lvl2pPr>
              <a:defRPr sz="1600"/>
            </a:lvl2pPr>
            <a:lvl3pPr>
              <a:defRPr sz="1600"/>
            </a:lvl3pPr>
            <a:lvl4pPr>
              <a:defRPr sz="1600"/>
            </a:lvl4pPr>
            <a:lvl5pPr>
              <a:defRPr sz="1600"/>
            </a:lvl5pPr>
          </a:lstStyle>
          <a:p>
            <a:pPr lvl="0"/>
            <a:r>
              <a:rPr lang="zh-CN" altLang="en-US" sz="1600" dirty="0">
                <a:solidFill>
                  <a:schemeClr val="tx1">
                    <a:lumMod val="85000"/>
                    <a:lumOff val="15000"/>
                  </a:schemeClr>
                </a:solidFill>
                <a:latin typeface="微软雅黑" panose="020B0503020204020204" charset="-122"/>
                <a:ea typeface="微软雅黑" panose="020B0503020204020204" charset="-122"/>
              </a:rPr>
              <a:t>副标题，微软雅黑常规</a:t>
            </a:r>
            <a:r>
              <a:rPr lang="en-US" altLang="zh-CN" sz="1600" dirty="0">
                <a:solidFill>
                  <a:schemeClr val="tx1">
                    <a:lumMod val="85000"/>
                    <a:lumOff val="15000"/>
                  </a:schemeClr>
                </a:solidFill>
                <a:latin typeface="微软雅黑" panose="020B0503020204020204" charset="-122"/>
                <a:ea typeface="微软雅黑" panose="020B0503020204020204" charset="-122"/>
              </a:rPr>
              <a:t>16</a:t>
            </a:r>
            <a:r>
              <a:rPr lang="zh-CN" altLang="en-US" sz="1600" dirty="0">
                <a:solidFill>
                  <a:schemeClr val="tx1">
                    <a:lumMod val="85000"/>
                    <a:lumOff val="15000"/>
                  </a:schemeClr>
                </a:solidFill>
                <a:latin typeface="微软雅黑" panose="020B0503020204020204" charset="-122"/>
                <a:ea typeface="微软雅黑" panose="020B0503020204020204" charset="-122"/>
              </a:rPr>
              <a:t>磅，标题无须标点符号结尾（可删除）</a:t>
            </a:r>
            <a:endParaRPr kumimoji="1" lang="zh-CN" altLang="en-US" dirty="0"/>
          </a:p>
        </p:txBody>
      </p:sp>
      <p:sp>
        <p:nvSpPr>
          <p:cNvPr id="19" name="文本占位符 3"/>
          <p:cNvSpPr>
            <a:spLocks noGrp="1"/>
          </p:cNvSpPr>
          <p:nvPr>
            <p:ph type="body" sz="quarter" idx="32" hasCustomPrompt="1"/>
          </p:nvPr>
        </p:nvSpPr>
        <p:spPr>
          <a:xfrm>
            <a:off x="525113" y="5006131"/>
            <a:ext cx="2073381" cy="492406"/>
          </a:xfrm>
          <a:prstGeom prst="rect">
            <a:avLst/>
          </a:prstGeom>
        </p:spPr>
        <p:txBody>
          <a:bodyPr anchor="ctr"/>
          <a:lstStyle>
            <a:lvl1pPr marL="0" indent="0" algn="ctr">
              <a:buNone/>
              <a:defRPr sz="1800" b="0" i="0">
                <a:solidFill>
                  <a:schemeClr val="bg1"/>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29" name="文本占位符 3"/>
          <p:cNvSpPr>
            <a:spLocks noGrp="1"/>
          </p:cNvSpPr>
          <p:nvPr>
            <p:ph type="body" sz="quarter" idx="33" hasCustomPrompt="1"/>
          </p:nvPr>
        </p:nvSpPr>
        <p:spPr>
          <a:xfrm>
            <a:off x="525113" y="5529989"/>
            <a:ext cx="2073381" cy="905587"/>
          </a:xfrm>
          <a:prstGeom prst="rect">
            <a:avLst/>
          </a:prstGeom>
        </p:spPr>
        <p:txBody>
          <a:bodyPr anchor="t"/>
          <a:lstStyle>
            <a:lvl1pPr marL="0" indent="0" algn="ctr">
              <a:lnSpc>
                <a:spcPct val="150000"/>
              </a:lnSpc>
              <a:buNone/>
              <a:defRPr sz="1200" b="0" i="0">
                <a:solidFill>
                  <a:schemeClr val="bg1"/>
                </a:solidFill>
                <a:latin typeface="微软雅黑" panose="020B0503020204020204" charset="-122"/>
                <a:ea typeface="微软雅黑" panose="020B0503020204020204" charset="-122"/>
              </a:defRPr>
            </a:lvl1pPr>
            <a:lvl3pPr marL="635000" indent="0">
              <a:buNone/>
              <a:defRPr/>
            </a:lvl3pPr>
          </a:lstStyle>
          <a:p>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倍（图片为示意，请根据实际替换）</a:t>
            </a:r>
            <a:endParaRPr lang="en-US" altLang="zh-CN" dirty="0"/>
          </a:p>
        </p:txBody>
      </p:sp>
      <p:sp>
        <p:nvSpPr>
          <p:cNvPr id="30" name="文本占位符 3"/>
          <p:cNvSpPr>
            <a:spLocks noGrp="1"/>
          </p:cNvSpPr>
          <p:nvPr>
            <p:ph type="body" sz="quarter" idx="34" hasCustomPrompt="1"/>
          </p:nvPr>
        </p:nvSpPr>
        <p:spPr>
          <a:xfrm>
            <a:off x="3525488" y="5006131"/>
            <a:ext cx="2073381" cy="492406"/>
          </a:xfrm>
          <a:prstGeom prst="rect">
            <a:avLst/>
          </a:prstGeom>
        </p:spPr>
        <p:txBody>
          <a:bodyPr anchor="ctr"/>
          <a:lstStyle>
            <a:lvl1pPr marL="0" indent="0" algn="ctr">
              <a:buNone/>
              <a:defRPr sz="1800" b="0" i="0">
                <a:solidFill>
                  <a:schemeClr val="bg1"/>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31" name="文本占位符 3"/>
          <p:cNvSpPr>
            <a:spLocks noGrp="1"/>
          </p:cNvSpPr>
          <p:nvPr>
            <p:ph type="body" sz="quarter" idx="35" hasCustomPrompt="1"/>
          </p:nvPr>
        </p:nvSpPr>
        <p:spPr>
          <a:xfrm>
            <a:off x="3525488" y="5529989"/>
            <a:ext cx="2073381" cy="905587"/>
          </a:xfrm>
          <a:prstGeom prst="rect">
            <a:avLst/>
          </a:prstGeom>
        </p:spPr>
        <p:txBody>
          <a:bodyPr anchor="t"/>
          <a:lstStyle>
            <a:lvl1pPr marL="0" indent="0" algn="ctr">
              <a:lnSpc>
                <a:spcPct val="150000"/>
              </a:lnSpc>
              <a:buNone/>
              <a:defRPr sz="1200" b="0" i="0">
                <a:solidFill>
                  <a:schemeClr val="bg1"/>
                </a:solidFill>
                <a:latin typeface="微软雅黑" panose="020B0503020204020204" charset="-122"/>
                <a:ea typeface="微软雅黑" panose="020B0503020204020204" charset="-122"/>
              </a:defRPr>
            </a:lvl1pPr>
            <a:lvl3pPr marL="635000" indent="0">
              <a:buNone/>
              <a:defRPr/>
            </a:lvl3pPr>
          </a:lstStyle>
          <a:p>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倍（图片为示意，请根据实际替换）</a:t>
            </a:r>
            <a:endParaRPr lang="en-US" altLang="zh-CN" dirty="0"/>
          </a:p>
        </p:txBody>
      </p:sp>
      <p:sp>
        <p:nvSpPr>
          <p:cNvPr id="32" name="文本占位符 3"/>
          <p:cNvSpPr>
            <a:spLocks noGrp="1"/>
          </p:cNvSpPr>
          <p:nvPr>
            <p:ph type="body" sz="quarter" idx="36" hasCustomPrompt="1"/>
          </p:nvPr>
        </p:nvSpPr>
        <p:spPr>
          <a:xfrm>
            <a:off x="6586611" y="5006131"/>
            <a:ext cx="2073381" cy="492406"/>
          </a:xfrm>
          <a:prstGeom prst="rect">
            <a:avLst/>
          </a:prstGeom>
        </p:spPr>
        <p:txBody>
          <a:bodyPr anchor="ctr"/>
          <a:lstStyle>
            <a:lvl1pPr marL="0" indent="0" algn="ctr">
              <a:buNone/>
              <a:defRPr sz="1800" b="0" i="0">
                <a:solidFill>
                  <a:schemeClr val="bg1"/>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33" name="文本占位符 3"/>
          <p:cNvSpPr>
            <a:spLocks noGrp="1"/>
          </p:cNvSpPr>
          <p:nvPr>
            <p:ph type="body" sz="quarter" idx="37" hasCustomPrompt="1"/>
          </p:nvPr>
        </p:nvSpPr>
        <p:spPr>
          <a:xfrm>
            <a:off x="6586611" y="5529989"/>
            <a:ext cx="2073381" cy="905587"/>
          </a:xfrm>
          <a:prstGeom prst="rect">
            <a:avLst/>
          </a:prstGeom>
        </p:spPr>
        <p:txBody>
          <a:bodyPr anchor="t"/>
          <a:lstStyle>
            <a:lvl1pPr marL="0" indent="0" algn="ctr">
              <a:lnSpc>
                <a:spcPct val="150000"/>
              </a:lnSpc>
              <a:buNone/>
              <a:defRPr sz="1200" b="0" i="0">
                <a:solidFill>
                  <a:schemeClr val="bg1"/>
                </a:solidFill>
                <a:latin typeface="微软雅黑" panose="020B0503020204020204" charset="-122"/>
                <a:ea typeface="微软雅黑" panose="020B0503020204020204" charset="-122"/>
              </a:defRPr>
            </a:lvl1pPr>
            <a:lvl3pPr marL="635000" indent="0">
              <a:buNone/>
              <a:defRPr/>
            </a:lvl3pPr>
          </a:lstStyle>
          <a:p>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倍（图片为示意，请根据实际替换）</a:t>
            </a:r>
            <a:endParaRPr lang="en-US" altLang="zh-CN" dirty="0"/>
          </a:p>
        </p:txBody>
      </p:sp>
      <p:sp>
        <p:nvSpPr>
          <p:cNvPr id="34" name="文本占位符 3"/>
          <p:cNvSpPr>
            <a:spLocks noGrp="1"/>
          </p:cNvSpPr>
          <p:nvPr>
            <p:ph type="body" sz="quarter" idx="38" hasCustomPrompt="1"/>
          </p:nvPr>
        </p:nvSpPr>
        <p:spPr>
          <a:xfrm>
            <a:off x="9644136" y="5006131"/>
            <a:ext cx="2073381" cy="492406"/>
          </a:xfrm>
          <a:prstGeom prst="rect">
            <a:avLst/>
          </a:prstGeom>
        </p:spPr>
        <p:txBody>
          <a:bodyPr anchor="ctr"/>
          <a:lstStyle>
            <a:lvl1pPr marL="0" indent="0" algn="ctr">
              <a:buNone/>
              <a:defRPr sz="1800" b="0" i="0">
                <a:solidFill>
                  <a:schemeClr val="bg1"/>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35" name="文本占位符 3"/>
          <p:cNvSpPr>
            <a:spLocks noGrp="1"/>
          </p:cNvSpPr>
          <p:nvPr>
            <p:ph type="body" sz="quarter" idx="39" hasCustomPrompt="1"/>
          </p:nvPr>
        </p:nvSpPr>
        <p:spPr>
          <a:xfrm>
            <a:off x="9644136" y="5529989"/>
            <a:ext cx="2073381" cy="905587"/>
          </a:xfrm>
          <a:prstGeom prst="rect">
            <a:avLst/>
          </a:prstGeom>
        </p:spPr>
        <p:txBody>
          <a:bodyPr anchor="t"/>
          <a:lstStyle>
            <a:lvl1pPr marL="0" indent="0" algn="ctr">
              <a:lnSpc>
                <a:spcPct val="150000"/>
              </a:lnSpc>
              <a:buNone/>
              <a:defRPr sz="1200" b="0" i="0">
                <a:solidFill>
                  <a:schemeClr val="bg1"/>
                </a:solidFill>
                <a:latin typeface="微软雅黑" panose="020B0503020204020204" charset="-122"/>
                <a:ea typeface="微软雅黑" panose="020B0503020204020204" charset="-122"/>
              </a:defRPr>
            </a:lvl1pPr>
            <a:lvl3pPr marL="635000" indent="0">
              <a:buNone/>
              <a:defRPr/>
            </a:lvl3pPr>
          </a:lstStyle>
          <a:p>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倍（图片为示意，请根据实际替换）</a:t>
            </a:r>
            <a:endParaRPr lang="en-US" altLang="zh-CN" dirty="0"/>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章节页01">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72784"/>
          </a:xfrm>
          <a:prstGeom prst="rect">
            <a:avLst/>
          </a:prstGeom>
        </p:spPr>
      </p:pic>
      <p:pic>
        <p:nvPicPr>
          <p:cNvPr id="7" name="图片 6"/>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
        <p:nvSpPr>
          <p:cNvPr id="6" name="Text Box 5"/>
          <p:cNvSpPr txBox="1">
            <a:spLocks noChangeArrowheads="1"/>
          </p:cNvSpPr>
          <p:nvPr userDrawn="1"/>
        </p:nvSpPr>
        <p:spPr bwMode="auto">
          <a:xfrm>
            <a:off x="11585878" y="6442348"/>
            <a:ext cx="209882" cy="15388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1000" b="0" kern="0" smtClean="0">
                <a:solidFill>
                  <a:schemeClr val="bg1"/>
                </a:solidFill>
                <a:latin typeface="微软雅黑" panose="020B0503020204020204" charset="-122"/>
                <a:ea typeface="微软雅黑" panose="020B0503020204020204" charset="-122"/>
                <a:cs typeface="微软雅黑" panose="020B0503020204020204" charset="-122"/>
                <a:sym typeface="Helvetica Neue"/>
              </a:rPr>
            </a:fld>
            <a:endParaRPr kumimoji="0" lang="en-US" altLang="zh-CN" sz="1000" b="0" kern="0" dirty="0">
              <a:solidFill>
                <a:schemeClr val="bg1"/>
              </a:solidFill>
              <a:latin typeface="微软雅黑" panose="020B0503020204020204" charset="-122"/>
              <a:ea typeface="微软雅黑" panose="020B0503020204020204" charset="-122"/>
              <a:cs typeface="微软雅黑" panose="020B0503020204020204" charset="-122"/>
              <a:sym typeface="Helvetica Neue"/>
            </a:endParaRPr>
          </a:p>
        </p:txBody>
      </p:sp>
      <p:sp>
        <p:nvSpPr>
          <p:cNvPr id="8" name="标题占位符 1"/>
          <p:cNvSpPr>
            <a:spLocks noGrp="1"/>
          </p:cNvSpPr>
          <p:nvPr>
            <p:ph type="title" hasCustomPrompt="1"/>
          </p:nvPr>
        </p:nvSpPr>
        <p:spPr>
          <a:xfrm>
            <a:off x="472055" y="2715567"/>
            <a:ext cx="9939958" cy="609812"/>
          </a:xfrm>
          <a:prstGeom prst="rect">
            <a:avLst/>
          </a:prstGeom>
        </p:spPr>
        <p:txBody>
          <a:bodyPr vert="horz" lIns="91440" tIns="45720" rIns="91440" bIns="45720" rtlCol="0" anchor="t">
            <a:noAutofit/>
          </a:bodyPr>
          <a:lstStyle>
            <a:lvl1pPr>
              <a:lnSpc>
                <a:spcPct val="120000"/>
              </a:lnSpc>
              <a:defRPr sz="2400" b="1">
                <a:solidFill>
                  <a:schemeClr val="bg1"/>
                </a:solidFill>
              </a:defRPr>
            </a:lvl1pPr>
          </a:lstStyle>
          <a:p>
            <a:r>
              <a:rPr kumimoji="1" lang="zh-CN" altLang="en-US" dirty="0"/>
              <a:t>单击此处编辑子标题文本，标题</a:t>
            </a:r>
            <a:r>
              <a:rPr kumimoji="1" lang="en-US" altLang="zh-CN" dirty="0"/>
              <a:t>24</a:t>
            </a:r>
            <a:r>
              <a:rPr kumimoji="1" lang="zh-CN" altLang="en-US" dirty="0"/>
              <a:t>磅，已备好</a:t>
            </a:r>
            <a:r>
              <a:rPr kumimoji="1" lang="en-US" altLang="zh-CN" dirty="0"/>
              <a:t>7</a:t>
            </a:r>
            <a:r>
              <a:rPr kumimoji="1" lang="zh-CN" altLang="en-US" dirty="0"/>
              <a:t>个章节的模版供选择</a:t>
            </a:r>
            <a:endParaRPr kumimoji="1" lang="zh-CN" altLang="en-US" dirty="0"/>
          </a:p>
        </p:txBody>
      </p:sp>
      <p:sp>
        <p:nvSpPr>
          <p:cNvPr id="9" name="文本占位符 8"/>
          <p:cNvSpPr>
            <a:spLocks noGrp="1"/>
          </p:cNvSpPr>
          <p:nvPr>
            <p:ph type="body" sz="quarter" idx="17" hasCustomPrompt="1"/>
          </p:nvPr>
        </p:nvSpPr>
        <p:spPr>
          <a:xfrm>
            <a:off x="472055" y="3315219"/>
            <a:ext cx="4724718" cy="1276660"/>
          </a:xfrm>
          <a:prstGeom prst="rect">
            <a:avLst/>
          </a:prstGeom>
        </p:spPr>
        <p:txBody>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600">
                <a:solidFill>
                  <a:schemeClr val="bg1"/>
                </a:solidFill>
              </a:defRPr>
            </a:lvl1pPr>
          </a:lstStyle>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kumimoji="1" lang="en-US" altLang="zh-CN" dirty="0"/>
              <a:t>1-1</a:t>
            </a:r>
            <a:r>
              <a:rPr kumimoji="1" lang="zh-CN" altLang="en-US" dirty="0"/>
              <a:t> 单击此处编辑文本样式</a:t>
            </a:r>
            <a:endParaRPr kumimoji="1" lang="en-US" altLang="zh-CN" dirty="0"/>
          </a:p>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kumimoji="1" lang="en-US" altLang="zh-CN" dirty="0"/>
              <a:t>1-2</a:t>
            </a:r>
            <a:r>
              <a:rPr kumimoji="1" lang="zh-CN" altLang="en-US" dirty="0"/>
              <a:t> 单击此处编辑文本样式</a:t>
            </a:r>
            <a:endParaRPr kumimoji="1" lang="en-US" altLang="zh-CN" dirty="0"/>
          </a:p>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kumimoji="1" lang="en-US" altLang="zh-CN" dirty="0"/>
              <a:t>1-3</a:t>
            </a:r>
            <a:r>
              <a:rPr kumimoji="1" lang="zh-CN" altLang="en-US" dirty="0"/>
              <a:t> 单击此处编辑文本样式</a:t>
            </a:r>
            <a:endParaRPr kumimoji="1" lang="en-US" altLang="zh-CN" dirty="0"/>
          </a:p>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endParaRPr kumimoji="1" lang="en-US" altLang="zh-CN" dirty="0"/>
          </a:p>
        </p:txBody>
      </p:sp>
      <p:sp>
        <p:nvSpPr>
          <p:cNvPr id="10" name="矩形 9"/>
          <p:cNvSpPr/>
          <p:nvPr userDrawn="1"/>
        </p:nvSpPr>
        <p:spPr>
          <a:xfrm>
            <a:off x="551567" y="2275628"/>
            <a:ext cx="801317" cy="87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latin typeface="微软雅黑" panose="020B0503020204020204" charset="-122"/>
              <a:ea typeface="微软雅黑" panose="020B0503020204020204" charset="-122"/>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章节页02">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39"/>
            <a:ext cx="12192000" cy="6872784"/>
          </a:xfrm>
          <a:prstGeom prst="rect">
            <a:avLst/>
          </a:prstGeom>
        </p:spPr>
      </p:pic>
      <p:sp>
        <p:nvSpPr>
          <p:cNvPr id="4" name="文本框 3"/>
          <p:cNvSpPr txBox="1"/>
          <p:nvPr userDrawn="1"/>
        </p:nvSpPr>
        <p:spPr>
          <a:xfrm>
            <a:off x="368287" y="259692"/>
            <a:ext cx="2162772" cy="2015936"/>
          </a:xfrm>
          <a:prstGeom prst="rect">
            <a:avLst/>
          </a:prstGeom>
          <a:noFill/>
        </p:spPr>
        <p:txBody>
          <a:bodyPr wrap="none" rtlCol="0">
            <a:spAutoFit/>
          </a:bodyPr>
          <a:lstStyle/>
          <a:p>
            <a:r>
              <a:rPr kumimoji="1" lang="en-US" altLang="zh-CN" sz="12500" b="1" i="0" dirty="0">
                <a:solidFill>
                  <a:srgbClr val="46CCFE"/>
                </a:solidFill>
                <a:latin typeface="微软雅黑" panose="020B0503020204020204" charset="-122"/>
                <a:ea typeface="微软雅黑" panose="020B0503020204020204" charset="-122"/>
              </a:rPr>
              <a:t>02</a:t>
            </a:r>
            <a:endParaRPr kumimoji="1" lang="zh-CN" altLang="en-US" sz="12500" b="1" i="0" dirty="0">
              <a:solidFill>
                <a:srgbClr val="46CCFE"/>
              </a:solidFill>
              <a:latin typeface="微软雅黑" panose="020B0503020204020204" charset="-122"/>
              <a:ea typeface="微软雅黑" panose="020B0503020204020204" charset="-122"/>
            </a:endParaRPr>
          </a:p>
        </p:txBody>
      </p:sp>
      <p:pic>
        <p:nvPicPr>
          <p:cNvPr id="5" name="图片 4"/>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
        <p:nvSpPr>
          <p:cNvPr id="6" name="Text Box 5"/>
          <p:cNvSpPr txBox="1">
            <a:spLocks noChangeArrowheads="1"/>
          </p:cNvSpPr>
          <p:nvPr userDrawn="1"/>
        </p:nvSpPr>
        <p:spPr bwMode="auto">
          <a:xfrm>
            <a:off x="11585878" y="6442348"/>
            <a:ext cx="209882" cy="15388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1000" b="0" kern="0" smtClean="0">
                <a:solidFill>
                  <a:schemeClr val="bg1"/>
                </a:solidFill>
                <a:latin typeface="微软雅黑" panose="020B0503020204020204" charset="-122"/>
                <a:ea typeface="微软雅黑" panose="020B0503020204020204" charset="-122"/>
                <a:cs typeface="微软雅黑" panose="020B0503020204020204" charset="-122"/>
                <a:sym typeface="Helvetica Neue"/>
              </a:rPr>
            </a:fld>
            <a:endParaRPr kumimoji="0" lang="en-US" altLang="zh-CN" sz="1000" b="0" kern="0" dirty="0">
              <a:solidFill>
                <a:schemeClr val="bg1"/>
              </a:solidFill>
              <a:latin typeface="微软雅黑" panose="020B0503020204020204" charset="-122"/>
              <a:ea typeface="微软雅黑" panose="020B0503020204020204" charset="-122"/>
              <a:cs typeface="微软雅黑" panose="020B0503020204020204" charset="-122"/>
              <a:sym typeface="Helvetica Neue"/>
            </a:endParaRPr>
          </a:p>
        </p:txBody>
      </p:sp>
      <p:sp>
        <p:nvSpPr>
          <p:cNvPr id="7" name="标题占位符 1"/>
          <p:cNvSpPr>
            <a:spLocks noGrp="1"/>
          </p:cNvSpPr>
          <p:nvPr>
            <p:ph type="title" hasCustomPrompt="1"/>
          </p:nvPr>
        </p:nvSpPr>
        <p:spPr>
          <a:xfrm>
            <a:off x="472055" y="2715567"/>
            <a:ext cx="7267878" cy="609812"/>
          </a:xfrm>
          <a:prstGeom prst="rect">
            <a:avLst/>
          </a:prstGeom>
        </p:spPr>
        <p:txBody>
          <a:bodyPr vert="horz" lIns="91440" tIns="45720" rIns="91440" bIns="45720" rtlCol="0" anchor="t">
            <a:noAutofit/>
          </a:bodyPr>
          <a:lstStyle>
            <a:lvl1pPr>
              <a:lnSpc>
                <a:spcPct val="120000"/>
              </a:lnSpc>
              <a:defRPr sz="2400" b="1">
                <a:solidFill>
                  <a:schemeClr val="bg1"/>
                </a:solidFill>
              </a:defRPr>
            </a:lvl1pPr>
          </a:lstStyle>
          <a:p>
            <a:r>
              <a:rPr kumimoji="1" lang="zh-CN" altLang="en-US" dirty="0"/>
              <a:t>单击此处编辑子标题文本，标题</a:t>
            </a:r>
            <a:r>
              <a:rPr kumimoji="1" lang="en-US" altLang="zh-CN" dirty="0"/>
              <a:t>24</a:t>
            </a:r>
            <a:r>
              <a:rPr kumimoji="1" lang="zh-CN" altLang="en-US" dirty="0"/>
              <a:t>磅</a:t>
            </a:r>
            <a:endParaRPr kumimoji="1" lang="zh-CN" altLang="en-US" dirty="0"/>
          </a:p>
        </p:txBody>
      </p:sp>
      <p:sp>
        <p:nvSpPr>
          <p:cNvPr id="11" name="文本占位符 8"/>
          <p:cNvSpPr>
            <a:spLocks noGrp="1"/>
          </p:cNvSpPr>
          <p:nvPr>
            <p:ph type="body" sz="quarter" idx="18" hasCustomPrompt="1"/>
          </p:nvPr>
        </p:nvSpPr>
        <p:spPr>
          <a:xfrm>
            <a:off x="472055" y="3315219"/>
            <a:ext cx="4724718" cy="1276660"/>
          </a:xfrm>
          <a:prstGeom prst="rect">
            <a:avLst/>
          </a:prstGeom>
        </p:spPr>
        <p:txBody>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600">
                <a:solidFill>
                  <a:schemeClr val="bg1"/>
                </a:solidFill>
              </a:defRPr>
            </a:lvl1pPr>
          </a:lstStyle>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kumimoji="1" lang="en-US" altLang="zh-CN" dirty="0"/>
              <a:t>2-1</a:t>
            </a:r>
            <a:r>
              <a:rPr kumimoji="1" lang="zh-CN" altLang="en-US" dirty="0"/>
              <a:t> 单击此处编辑文本样式</a:t>
            </a:r>
            <a:endParaRPr kumimoji="1" lang="en-US" altLang="zh-CN" dirty="0"/>
          </a:p>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kumimoji="1" lang="en-US" altLang="zh-CN" dirty="0"/>
              <a:t>2-2</a:t>
            </a:r>
            <a:r>
              <a:rPr kumimoji="1" lang="zh-CN" altLang="en-US" dirty="0"/>
              <a:t> 单击此处编辑文本样式</a:t>
            </a:r>
            <a:endParaRPr kumimoji="1" lang="en-US" altLang="zh-CN" dirty="0"/>
          </a:p>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kumimoji="1" lang="en-US" altLang="zh-CN" dirty="0"/>
              <a:t>2-3</a:t>
            </a:r>
            <a:r>
              <a:rPr kumimoji="1" lang="zh-CN" altLang="en-US" dirty="0"/>
              <a:t> 单击此处编辑文本样式</a:t>
            </a:r>
            <a:endParaRPr kumimoji="1" lang="en-US" altLang="zh-CN" dirty="0"/>
          </a:p>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endParaRPr kumimoji="1" lang="en-US" altLang="zh-CN" dirty="0"/>
          </a:p>
        </p:txBody>
      </p:sp>
      <p:sp>
        <p:nvSpPr>
          <p:cNvPr id="9" name="矩形 8"/>
          <p:cNvSpPr/>
          <p:nvPr userDrawn="1"/>
        </p:nvSpPr>
        <p:spPr>
          <a:xfrm>
            <a:off x="551567" y="2275628"/>
            <a:ext cx="801317" cy="87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latin typeface="微软雅黑" panose="020B0503020204020204" charset="-122"/>
              <a:ea typeface="微软雅黑" panose="020B050302020402020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提纲">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a:stretch>
            <a:fillRect/>
          </a:stretch>
        </p:blipFill>
        <p:spPr>
          <a:xfrm>
            <a:off x="2960" y="0"/>
            <a:ext cx="12186080" cy="6858000"/>
          </a:xfrm>
          <a:prstGeom prst="rect">
            <a:avLst/>
          </a:prstGeom>
        </p:spPr>
      </p:pic>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
        <p:nvSpPr>
          <p:cNvPr id="11" name="Text Box 5"/>
          <p:cNvSpPr txBox="1">
            <a:spLocks noChangeArrowheads="1"/>
          </p:cNvSpPr>
          <p:nvPr userDrawn="1"/>
        </p:nvSpPr>
        <p:spPr bwMode="auto">
          <a:xfrm>
            <a:off x="11585878" y="6432188"/>
            <a:ext cx="209882" cy="153888"/>
          </a:xfrm>
          <a:prstGeom prst="rect">
            <a:avLst/>
          </a:prstGeom>
          <a:noFill/>
          <a:ln>
            <a:noFill/>
          </a:ln>
        </p:spPr>
        <p:txBody>
          <a:bodyPr wrap="square" lIns="0" tIns="0" rIns="0" bIns="0" anchor="ctr">
            <a:no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1000" b="0" i="0" kern="0" smtClean="0">
                <a:solidFill>
                  <a:srgbClr val="2A71EC"/>
                </a:solidFill>
                <a:latin typeface="微软雅黑" panose="020B0503020204020204" charset="-122"/>
                <a:ea typeface="微软雅黑" panose="020B0503020204020204" charset="-122"/>
                <a:cs typeface="微软雅黑" panose="020B0503020204020204" charset="-122"/>
                <a:sym typeface="Helvetica Neue"/>
              </a:rPr>
            </a:fld>
            <a:endParaRPr kumimoji="0" lang="en-US" altLang="zh-CN" sz="1000" b="0" i="0" kern="0" dirty="0">
              <a:solidFill>
                <a:srgbClr val="2A71EC"/>
              </a:solidFill>
              <a:latin typeface="微软雅黑" panose="020B0503020204020204" charset="-122"/>
              <a:ea typeface="微软雅黑" panose="020B0503020204020204" charset="-122"/>
              <a:cs typeface="微软雅黑" panose="020B0503020204020204" charset="-122"/>
              <a:sym typeface="Helvetica Neue"/>
            </a:endParaRPr>
          </a:p>
        </p:txBody>
      </p:sp>
      <p:sp>
        <p:nvSpPr>
          <p:cNvPr id="19" name="文本占位符 18"/>
          <p:cNvSpPr>
            <a:spLocks noGrp="1"/>
          </p:cNvSpPr>
          <p:nvPr>
            <p:ph type="body" sz="quarter" idx="13" hasCustomPrompt="1"/>
          </p:nvPr>
        </p:nvSpPr>
        <p:spPr>
          <a:xfrm>
            <a:off x="408475" y="2809762"/>
            <a:ext cx="1052336" cy="751494"/>
          </a:xfrm>
          <a:prstGeom prst="rect">
            <a:avLst/>
          </a:prstGeom>
        </p:spPr>
        <p:txBody>
          <a:bodyPr>
            <a:noAutofit/>
          </a:bodyPr>
          <a:lstStyle>
            <a:lvl1pPr marL="0" indent="0">
              <a:buNone/>
              <a:defRPr sz="5400" b="1">
                <a:solidFill>
                  <a:srgbClr val="2A71EC"/>
                </a:solidFill>
              </a:defRPr>
            </a:lvl1pPr>
          </a:lstStyle>
          <a:p>
            <a:pPr lvl="0"/>
            <a:r>
              <a:rPr kumimoji="1" lang="en-US" altLang="zh-CN" dirty="0"/>
              <a:t>02</a:t>
            </a:r>
            <a:endParaRPr kumimoji="1" lang="zh-CN" altLang="en-US" dirty="0"/>
          </a:p>
        </p:txBody>
      </p:sp>
      <p:sp>
        <p:nvSpPr>
          <p:cNvPr id="20" name="文本占位符 18"/>
          <p:cNvSpPr>
            <a:spLocks noGrp="1"/>
          </p:cNvSpPr>
          <p:nvPr>
            <p:ph type="body" sz="quarter" idx="14" hasCustomPrompt="1"/>
          </p:nvPr>
        </p:nvSpPr>
        <p:spPr>
          <a:xfrm>
            <a:off x="408475" y="3889909"/>
            <a:ext cx="1052336" cy="673771"/>
          </a:xfrm>
          <a:prstGeom prst="rect">
            <a:avLst/>
          </a:prstGeom>
        </p:spPr>
        <p:txBody>
          <a:bodyPr>
            <a:noAutofit/>
          </a:bodyPr>
          <a:lstStyle>
            <a:lvl1pPr marL="0" indent="0">
              <a:buNone/>
              <a:defRPr sz="5400" b="1">
                <a:solidFill>
                  <a:srgbClr val="2A71EC"/>
                </a:solidFill>
              </a:defRPr>
            </a:lvl1pPr>
          </a:lstStyle>
          <a:p>
            <a:pPr lvl="0"/>
            <a:r>
              <a:rPr kumimoji="1" lang="en-US" altLang="zh-CN" dirty="0"/>
              <a:t>03</a:t>
            </a:r>
            <a:endParaRPr kumimoji="1" lang="zh-CN" altLang="en-US" dirty="0"/>
          </a:p>
        </p:txBody>
      </p:sp>
      <p:sp>
        <p:nvSpPr>
          <p:cNvPr id="22" name="文本占位符 21"/>
          <p:cNvSpPr>
            <a:spLocks noGrp="1"/>
          </p:cNvSpPr>
          <p:nvPr>
            <p:ph type="body" sz="quarter" idx="15" hasCustomPrompt="1"/>
          </p:nvPr>
        </p:nvSpPr>
        <p:spPr>
          <a:xfrm>
            <a:off x="1637847" y="1688799"/>
            <a:ext cx="6602906" cy="410834"/>
          </a:xfrm>
          <a:prstGeom prst="rect">
            <a:avLst/>
          </a:prstGeom>
        </p:spPr>
        <p:txBody>
          <a:bodyPr>
            <a:noAutofit/>
          </a:bodyPr>
          <a:lstStyle>
            <a:lvl1pPr marL="0" indent="0">
              <a:buNone/>
              <a:defRPr sz="2400" b="1">
                <a:solidFill>
                  <a:schemeClr val="tx1">
                    <a:lumMod val="85000"/>
                    <a:lumOff val="15000"/>
                  </a:schemeClr>
                </a:solidFill>
              </a:defRPr>
            </a:lvl1pPr>
            <a:lvl2pPr>
              <a:defRPr sz="1600">
                <a:solidFill>
                  <a:schemeClr val="tx1">
                    <a:lumMod val="85000"/>
                    <a:lumOff val="15000"/>
                  </a:schemeClr>
                </a:solidFill>
              </a:defRPr>
            </a:lvl2pPr>
            <a:lvl3pPr>
              <a:defRPr sz="1600">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stStyle>
          <a:p>
            <a:pPr lvl="0"/>
            <a:r>
              <a:rPr kumimoji="1" lang="zh-CN" altLang="en-US" dirty="0"/>
              <a:t>单击此处编辑标题</a:t>
            </a:r>
            <a:endParaRPr kumimoji="1" lang="zh-CN" altLang="en-US" dirty="0"/>
          </a:p>
        </p:txBody>
      </p:sp>
      <p:sp>
        <p:nvSpPr>
          <p:cNvPr id="23" name="文本占位符 21"/>
          <p:cNvSpPr>
            <a:spLocks noGrp="1"/>
          </p:cNvSpPr>
          <p:nvPr>
            <p:ph type="body" sz="quarter" idx="16" hasCustomPrompt="1"/>
          </p:nvPr>
        </p:nvSpPr>
        <p:spPr>
          <a:xfrm>
            <a:off x="1637847" y="2142501"/>
            <a:ext cx="6602906" cy="285116"/>
          </a:xfrm>
          <a:prstGeom prst="rect">
            <a:avLst/>
          </a:prstGeom>
        </p:spPr>
        <p:txBody>
          <a:bodyPr>
            <a:noAutofit/>
          </a:bodyPr>
          <a:lstStyle>
            <a:lvl1pPr marL="0" indent="0">
              <a:buNone/>
              <a:defRPr sz="1200" b="0">
                <a:solidFill>
                  <a:schemeClr val="tx1">
                    <a:lumMod val="85000"/>
                    <a:lumOff val="15000"/>
                  </a:schemeClr>
                </a:solidFill>
              </a:defRPr>
            </a:lvl1pPr>
            <a:lvl2pPr>
              <a:defRPr sz="1600">
                <a:solidFill>
                  <a:schemeClr val="tx1">
                    <a:lumMod val="85000"/>
                    <a:lumOff val="15000"/>
                  </a:schemeClr>
                </a:solidFill>
              </a:defRPr>
            </a:lvl2pPr>
            <a:lvl3pPr>
              <a:defRPr sz="1600">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stStyle>
          <a:p>
            <a:r>
              <a:rPr lang="en-US" altLang="zh-CN" dirty="0"/>
              <a:t>1-1. </a:t>
            </a:r>
            <a:r>
              <a:rPr kumimoji="1" lang="zh-CN" altLang="en-US" dirty="0"/>
              <a:t>此段标题可替换</a:t>
            </a:r>
            <a:r>
              <a:rPr lang="zh-CN" altLang="en-US" dirty="0"/>
              <a:t>｜ </a:t>
            </a:r>
            <a:r>
              <a:rPr lang="en-US" altLang="zh-CN" dirty="0"/>
              <a:t>1-2.</a:t>
            </a:r>
            <a:r>
              <a:rPr kumimoji="1" lang="zh-CN" altLang="en-US" dirty="0"/>
              <a:t>此段标题可替换</a:t>
            </a:r>
            <a:r>
              <a:rPr lang="zh-CN" altLang="en-US" dirty="0"/>
              <a:t>｜ </a:t>
            </a:r>
            <a:r>
              <a:rPr lang="en-US" altLang="zh-CN" dirty="0"/>
              <a:t>1-3.</a:t>
            </a:r>
            <a:r>
              <a:rPr lang="zh-CN" altLang="en-US" dirty="0"/>
              <a:t> </a:t>
            </a:r>
            <a:r>
              <a:rPr kumimoji="1" lang="zh-CN" altLang="en-US" dirty="0"/>
              <a:t>此段标题可替换</a:t>
            </a:r>
            <a:endParaRPr lang="en-US" dirty="0"/>
          </a:p>
        </p:txBody>
      </p:sp>
      <p:sp>
        <p:nvSpPr>
          <p:cNvPr id="25" name="文本占位符 21"/>
          <p:cNvSpPr>
            <a:spLocks noGrp="1"/>
          </p:cNvSpPr>
          <p:nvPr>
            <p:ph type="body" sz="quarter" idx="18" hasCustomPrompt="1"/>
          </p:nvPr>
        </p:nvSpPr>
        <p:spPr>
          <a:xfrm>
            <a:off x="1637847" y="3209303"/>
            <a:ext cx="6602906" cy="285116"/>
          </a:xfrm>
          <a:prstGeom prst="rect">
            <a:avLst/>
          </a:prstGeom>
        </p:spPr>
        <p:txBody>
          <a:bodyPr>
            <a:noAutofit/>
          </a:bodyPr>
          <a:lstStyle>
            <a:lvl1pPr marL="0" indent="0">
              <a:buNone/>
              <a:defRPr sz="1200" b="0">
                <a:solidFill>
                  <a:schemeClr val="tx1">
                    <a:lumMod val="85000"/>
                    <a:lumOff val="15000"/>
                  </a:schemeClr>
                </a:solidFill>
              </a:defRPr>
            </a:lvl1pPr>
            <a:lvl2pPr>
              <a:defRPr sz="1600">
                <a:solidFill>
                  <a:schemeClr val="tx1">
                    <a:lumMod val="85000"/>
                    <a:lumOff val="15000"/>
                  </a:schemeClr>
                </a:solidFill>
              </a:defRPr>
            </a:lvl2pPr>
            <a:lvl3pPr>
              <a:defRPr sz="1600">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stStyle>
          <a:p>
            <a:r>
              <a:rPr lang="en-US" altLang="zh-CN" dirty="0"/>
              <a:t>2-1. </a:t>
            </a:r>
            <a:r>
              <a:rPr kumimoji="1" lang="zh-CN" altLang="en-US" dirty="0"/>
              <a:t>此段标题可替换</a:t>
            </a:r>
            <a:r>
              <a:rPr lang="zh-CN" altLang="en-US" dirty="0"/>
              <a:t>｜ </a:t>
            </a:r>
            <a:r>
              <a:rPr lang="en-US" altLang="zh-CN" dirty="0"/>
              <a:t>2-2.</a:t>
            </a:r>
            <a:r>
              <a:rPr kumimoji="1" lang="zh-CN" altLang="en-US" dirty="0"/>
              <a:t>此段标题可替换</a:t>
            </a:r>
            <a:r>
              <a:rPr lang="zh-CN" altLang="en-US" dirty="0"/>
              <a:t>｜ </a:t>
            </a:r>
            <a:r>
              <a:rPr lang="en-US" altLang="zh-CN" dirty="0"/>
              <a:t>2-3.</a:t>
            </a:r>
            <a:r>
              <a:rPr lang="zh-CN" altLang="en-US" dirty="0"/>
              <a:t> </a:t>
            </a:r>
            <a:r>
              <a:rPr kumimoji="1" lang="zh-CN" altLang="en-US" dirty="0"/>
              <a:t>此段标题可替换</a:t>
            </a:r>
            <a:endParaRPr lang="en-US" dirty="0"/>
          </a:p>
        </p:txBody>
      </p:sp>
      <p:sp>
        <p:nvSpPr>
          <p:cNvPr id="27" name="文本占位符 21"/>
          <p:cNvSpPr>
            <a:spLocks noGrp="1"/>
          </p:cNvSpPr>
          <p:nvPr>
            <p:ph type="body" sz="quarter" idx="20" hasCustomPrompt="1"/>
          </p:nvPr>
        </p:nvSpPr>
        <p:spPr>
          <a:xfrm>
            <a:off x="1637847" y="4278565"/>
            <a:ext cx="6602906" cy="285116"/>
          </a:xfrm>
          <a:prstGeom prst="rect">
            <a:avLst/>
          </a:prstGeom>
        </p:spPr>
        <p:txBody>
          <a:bodyPr>
            <a:noAutofit/>
          </a:bodyPr>
          <a:lstStyle>
            <a:lvl1pPr marL="0" indent="0" algn="l">
              <a:buNone/>
              <a:defRPr sz="1200" b="0">
                <a:solidFill>
                  <a:schemeClr val="tx1">
                    <a:lumMod val="85000"/>
                    <a:lumOff val="15000"/>
                  </a:schemeClr>
                </a:solidFill>
              </a:defRPr>
            </a:lvl1pPr>
            <a:lvl2pPr>
              <a:defRPr sz="1600">
                <a:solidFill>
                  <a:schemeClr val="tx1">
                    <a:lumMod val="85000"/>
                    <a:lumOff val="15000"/>
                  </a:schemeClr>
                </a:solidFill>
              </a:defRPr>
            </a:lvl2pPr>
            <a:lvl3pPr>
              <a:defRPr sz="1600">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stStyle>
          <a:p>
            <a:r>
              <a:rPr lang="en-US" altLang="zh-CN" dirty="0"/>
              <a:t>3-1. </a:t>
            </a:r>
            <a:r>
              <a:rPr kumimoji="1" lang="zh-CN" altLang="en-US" dirty="0"/>
              <a:t>此段标题可替换</a:t>
            </a:r>
            <a:r>
              <a:rPr lang="zh-CN" altLang="en-US" dirty="0"/>
              <a:t>｜ </a:t>
            </a:r>
            <a:r>
              <a:rPr lang="en-US" altLang="zh-CN" dirty="0"/>
              <a:t>3-2.</a:t>
            </a:r>
            <a:r>
              <a:rPr kumimoji="1" lang="zh-CN" altLang="en-US" dirty="0"/>
              <a:t>此段标题可替换</a:t>
            </a:r>
            <a:r>
              <a:rPr lang="zh-CN" altLang="en-US" dirty="0"/>
              <a:t>｜ </a:t>
            </a:r>
            <a:r>
              <a:rPr lang="en-US" altLang="zh-CN" dirty="0"/>
              <a:t>3-3.</a:t>
            </a:r>
            <a:r>
              <a:rPr lang="zh-CN" altLang="en-US" dirty="0"/>
              <a:t> </a:t>
            </a:r>
            <a:r>
              <a:rPr kumimoji="1" lang="zh-CN" altLang="en-US" dirty="0"/>
              <a:t>此段标题可替换</a:t>
            </a:r>
            <a:endParaRPr lang="en-US" dirty="0"/>
          </a:p>
        </p:txBody>
      </p:sp>
      <p:sp>
        <p:nvSpPr>
          <p:cNvPr id="28" name="文本占位符 18"/>
          <p:cNvSpPr>
            <a:spLocks noGrp="1"/>
          </p:cNvSpPr>
          <p:nvPr>
            <p:ph type="body" sz="quarter" idx="21" hasCustomPrompt="1"/>
          </p:nvPr>
        </p:nvSpPr>
        <p:spPr>
          <a:xfrm>
            <a:off x="408475" y="4957146"/>
            <a:ext cx="1052336" cy="673771"/>
          </a:xfrm>
          <a:prstGeom prst="rect">
            <a:avLst/>
          </a:prstGeom>
        </p:spPr>
        <p:txBody>
          <a:bodyPr>
            <a:noAutofit/>
          </a:bodyPr>
          <a:lstStyle>
            <a:lvl1pPr marL="0" indent="0">
              <a:buNone/>
              <a:defRPr sz="5400" b="1">
                <a:solidFill>
                  <a:srgbClr val="2A71EC"/>
                </a:solidFill>
              </a:defRPr>
            </a:lvl1pPr>
          </a:lstStyle>
          <a:p>
            <a:pPr lvl="0"/>
            <a:r>
              <a:rPr kumimoji="1" lang="en-US" altLang="zh-CN" dirty="0"/>
              <a:t>04</a:t>
            </a:r>
            <a:endParaRPr kumimoji="1" lang="zh-CN" altLang="en-US" dirty="0"/>
          </a:p>
        </p:txBody>
      </p:sp>
      <p:sp>
        <p:nvSpPr>
          <p:cNvPr id="30" name="文本占位符 21"/>
          <p:cNvSpPr>
            <a:spLocks noGrp="1"/>
          </p:cNvSpPr>
          <p:nvPr>
            <p:ph type="body" sz="quarter" idx="23" hasCustomPrompt="1"/>
          </p:nvPr>
        </p:nvSpPr>
        <p:spPr>
          <a:xfrm>
            <a:off x="1637847" y="5345802"/>
            <a:ext cx="6602906" cy="285116"/>
          </a:xfrm>
          <a:prstGeom prst="rect">
            <a:avLst/>
          </a:prstGeom>
        </p:spPr>
        <p:txBody>
          <a:bodyPr>
            <a:noAutofit/>
          </a:bodyPr>
          <a:lstStyle>
            <a:lvl1pPr marL="0" indent="0">
              <a:buNone/>
              <a:defRPr sz="1200" b="0">
                <a:solidFill>
                  <a:schemeClr val="tx1">
                    <a:lumMod val="85000"/>
                    <a:lumOff val="15000"/>
                  </a:schemeClr>
                </a:solidFill>
              </a:defRPr>
            </a:lvl1pPr>
            <a:lvl2pPr>
              <a:defRPr sz="1600">
                <a:solidFill>
                  <a:schemeClr val="tx1">
                    <a:lumMod val="85000"/>
                    <a:lumOff val="15000"/>
                  </a:schemeClr>
                </a:solidFill>
              </a:defRPr>
            </a:lvl2pPr>
            <a:lvl3pPr>
              <a:defRPr sz="1600">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stStyle>
          <a:p>
            <a:r>
              <a:rPr lang="en-US" altLang="zh-CN" dirty="0"/>
              <a:t>4-1. </a:t>
            </a:r>
            <a:r>
              <a:rPr kumimoji="1" lang="zh-CN" altLang="en-US" dirty="0"/>
              <a:t>此段标题可替换</a:t>
            </a:r>
            <a:r>
              <a:rPr lang="zh-CN" altLang="en-US" dirty="0"/>
              <a:t>｜ </a:t>
            </a:r>
            <a:r>
              <a:rPr lang="en-US" altLang="zh-CN" dirty="0"/>
              <a:t>4-2.</a:t>
            </a:r>
            <a:r>
              <a:rPr kumimoji="1" lang="zh-CN" altLang="en-US" dirty="0"/>
              <a:t>此段标题可替换</a:t>
            </a:r>
            <a:r>
              <a:rPr lang="zh-CN" altLang="en-US" dirty="0"/>
              <a:t>｜ </a:t>
            </a:r>
            <a:r>
              <a:rPr lang="en-US" altLang="zh-CN" dirty="0"/>
              <a:t>4-3.</a:t>
            </a:r>
            <a:r>
              <a:rPr lang="zh-CN" altLang="en-US" dirty="0"/>
              <a:t> </a:t>
            </a:r>
            <a:r>
              <a:rPr kumimoji="1" lang="zh-CN" altLang="en-US" dirty="0"/>
              <a:t>此段标题可替换</a:t>
            </a:r>
            <a:endParaRPr lang="en-US" dirty="0"/>
          </a:p>
        </p:txBody>
      </p:sp>
      <p:sp>
        <p:nvSpPr>
          <p:cNvPr id="31" name="文本占位符 21"/>
          <p:cNvSpPr>
            <a:spLocks noGrp="1"/>
          </p:cNvSpPr>
          <p:nvPr>
            <p:ph type="body" sz="quarter" idx="24" hasCustomPrompt="1"/>
          </p:nvPr>
        </p:nvSpPr>
        <p:spPr>
          <a:xfrm>
            <a:off x="10065781" y="1737455"/>
            <a:ext cx="1213281" cy="405045"/>
          </a:xfrm>
          <a:prstGeom prst="rect">
            <a:avLst/>
          </a:prstGeom>
        </p:spPr>
        <p:txBody>
          <a:bodyPr>
            <a:noAutofit/>
          </a:bodyPr>
          <a:lstStyle>
            <a:lvl1pPr marL="0" indent="0">
              <a:buNone/>
              <a:defRPr sz="2000" b="1">
                <a:solidFill>
                  <a:srgbClr val="2A71EC"/>
                </a:solidFill>
              </a:defRPr>
            </a:lvl1pPr>
            <a:lvl2pPr>
              <a:defRPr sz="1600">
                <a:solidFill>
                  <a:schemeClr val="tx1">
                    <a:lumMod val="85000"/>
                    <a:lumOff val="15000"/>
                  </a:schemeClr>
                </a:solidFill>
              </a:defRPr>
            </a:lvl2pPr>
            <a:lvl3pPr>
              <a:defRPr sz="1600">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stStyle>
          <a:p>
            <a:pPr lvl="0"/>
            <a:r>
              <a:rPr kumimoji="1" lang="en-US" altLang="zh-CN" dirty="0"/>
              <a:t>P</a:t>
            </a:r>
            <a:r>
              <a:rPr kumimoji="1" lang="zh-CN" altLang="en-US" dirty="0"/>
              <a:t> </a:t>
            </a:r>
            <a:r>
              <a:rPr kumimoji="1" lang="en-US" altLang="zh-CN" dirty="0"/>
              <a:t>01</a:t>
            </a:r>
            <a:endParaRPr kumimoji="1" lang="zh-CN" altLang="en-US" dirty="0"/>
          </a:p>
        </p:txBody>
      </p:sp>
      <p:sp>
        <p:nvSpPr>
          <p:cNvPr id="32" name="文本占位符 21"/>
          <p:cNvSpPr>
            <a:spLocks noGrp="1"/>
          </p:cNvSpPr>
          <p:nvPr>
            <p:ph type="body" sz="quarter" idx="25" hasCustomPrompt="1"/>
          </p:nvPr>
        </p:nvSpPr>
        <p:spPr>
          <a:xfrm>
            <a:off x="10065782" y="2816557"/>
            <a:ext cx="1213281" cy="405045"/>
          </a:xfrm>
          <a:prstGeom prst="rect">
            <a:avLst/>
          </a:prstGeom>
        </p:spPr>
        <p:txBody>
          <a:bodyPr>
            <a:noAutofit/>
          </a:bodyPr>
          <a:lstStyle>
            <a:lvl1pPr marL="0" indent="0">
              <a:buNone/>
              <a:defRPr sz="2000" b="1">
                <a:solidFill>
                  <a:srgbClr val="2A71EC"/>
                </a:solidFill>
              </a:defRPr>
            </a:lvl1pPr>
            <a:lvl2pPr>
              <a:defRPr sz="1600">
                <a:solidFill>
                  <a:schemeClr val="tx1">
                    <a:lumMod val="85000"/>
                    <a:lumOff val="15000"/>
                  </a:schemeClr>
                </a:solidFill>
              </a:defRPr>
            </a:lvl2pPr>
            <a:lvl3pPr>
              <a:defRPr sz="1600">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stStyle>
          <a:p>
            <a:pPr lvl="0"/>
            <a:r>
              <a:rPr kumimoji="1" lang="en-US" altLang="zh-CN" dirty="0"/>
              <a:t>P</a:t>
            </a:r>
            <a:r>
              <a:rPr kumimoji="1" lang="zh-CN" altLang="en-US" dirty="0"/>
              <a:t> </a:t>
            </a:r>
            <a:r>
              <a:rPr kumimoji="1" lang="en-US" altLang="zh-CN" dirty="0"/>
              <a:t>02</a:t>
            </a:r>
            <a:endParaRPr kumimoji="1" lang="zh-CN" altLang="en-US" dirty="0"/>
          </a:p>
        </p:txBody>
      </p:sp>
      <p:sp>
        <p:nvSpPr>
          <p:cNvPr id="33" name="文本占位符 21"/>
          <p:cNvSpPr>
            <a:spLocks noGrp="1"/>
          </p:cNvSpPr>
          <p:nvPr>
            <p:ph type="body" sz="quarter" idx="26" hasCustomPrompt="1"/>
          </p:nvPr>
        </p:nvSpPr>
        <p:spPr>
          <a:xfrm>
            <a:off x="10065782" y="3896705"/>
            <a:ext cx="1213281" cy="405045"/>
          </a:xfrm>
          <a:prstGeom prst="rect">
            <a:avLst/>
          </a:prstGeom>
        </p:spPr>
        <p:txBody>
          <a:bodyPr>
            <a:noAutofit/>
          </a:bodyPr>
          <a:lstStyle>
            <a:lvl1pPr marL="0" indent="0">
              <a:buNone/>
              <a:defRPr sz="2000" b="1">
                <a:solidFill>
                  <a:srgbClr val="2A71EC"/>
                </a:solidFill>
              </a:defRPr>
            </a:lvl1pPr>
            <a:lvl2pPr>
              <a:defRPr sz="1600">
                <a:solidFill>
                  <a:schemeClr val="tx1">
                    <a:lumMod val="85000"/>
                    <a:lumOff val="15000"/>
                  </a:schemeClr>
                </a:solidFill>
              </a:defRPr>
            </a:lvl2pPr>
            <a:lvl3pPr>
              <a:defRPr sz="1600">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stStyle>
          <a:p>
            <a:pPr lvl="0"/>
            <a:r>
              <a:rPr kumimoji="1" lang="en-US" altLang="zh-CN" dirty="0"/>
              <a:t>P</a:t>
            </a:r>
            <a:r>
              <a:rPr kumimoji="1" lang="zh-CN" altLang="en-US" dirty="0"/>
              <a:t> </a:t>
            </a:r>
            <a:r>
              <a:rPr kumimoji="1" lang="en-US" altLang="zh-CN" dirty="0"/>
              <a:t>03</a:t>
            </a:r>
            <a:endParaRPr kumimoji="1" lang="zh-CN" altLang="en-US" dirty="0"/>
          </a:p>
        </p:txBody>
      </p:sp>
      <p:sp>
        <p:nvSpPr>
          <p:cNvPr id="34" name="文本占位符 21"/>
          <p:cNvSpPr>
            <a:spLocks noGrp="1"/>
          </p:cNvSpPr>
          <p:nvPr>
            <p:ph type="body" sz="quarter" idx="27" hasCustomPrompt="1"/>
          </p:nvPr>
        </p:nvSpPr>
        <p:spPr>
          <a:xfrm>
            <a:off x="10065782" y="4974828"/>
            <a:ext cx="1213281" cy="405045"/>
          </a:xfrm>
          <a:prstGeom prst="rect">
            <a:avLst/>
          </a:prstGeom>
        </p:spPr>
        <p:txBody>
          <a:bodyPr>
            <a:noAutofit/>
          </a:bodyPr>
          <a:lstStyle>
            <a:lvl1pPr marL="0" indent="0">
              <a:buNone/>
              <a:defRPr sz="2000" b="1">
                <a:solidFill>
                  <a:srgbClr val="2A71EC"/>
                </a:solidFill>
              </a:defRPr>
            </a:lvl1pPr>
            <a:lvl2pPr>
              <a:defRPr sz="1600">
                <a:solidFill>
                  <a:schemeClr val="tx1">
                    <a:lumMod val="85000"/>
                    <a:lumOff val="15000"/>
                  </a:schemeClr>
                </a:solidFill>
              </a:defRPr>
            </a:lvl2pPr>
            <a:lvl3pPr>
              <a:defRPr sz="1600">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stStyle>
          <a:p>
            <a:pPr lvl="0"/>
            <a:r>
              <a:rPr kumimoji="1" lang="en-US" altLang="zh-CN" dirty="0"/>
              <a:t>P</a:t>
            </a:r>
            <a:r>
              <a:rPr kumimoji="1" lang="zh-CN" altLang="en-US" dirty="0"/>
              <a:t> </a:t>
            </a:r>
            <a:r>
              <a:rPr kumimoji="1" lang="en-US" altLang="zh-CN" dirty="0"/>
              <a:t>04</a:t>
            </a:r>
            <a:endParaRPr kumimoji="1" lang="zh-CN" altLang="en-US" dirty="0"/>
          </a:p>
        </p:txBody>
      </p:sp>
      <p:sp>
        <p:nvSpPr>
          <p:cNvPr id="35" name="Text Box 2"/>
          <p:cNvSpPr txBox="1"/>
          <p:nvPr userDrawn="1"/>
        </p:nvSpPr>
        <p:spPr>
          <a:xfrm>
            <a:off x="10174753" y="6416764"/>
            <a:ext cx="1213281" cy="173511"/>
          </a:xfrm>
          <a:prstGeom prst="rect">
            <a:avLst/>
          </a:prstGeom>
          <a:ln w="12700">
            <a:miter lim="400000"/>
          </a:ln>
        </p:spPr>
        <p:txBody>
          <a:bodyPr wrap="square" lIns="8891" tIns="8891" rIns="8891" bIns="8891" anchor="ctr">
            <a:noAutofit/>
          </a:bodyPr>
          <a:lstStyle>
            <a:defPPr>
              <a:defRPr lang="zh-CN"/>
            </a:defPPr>
            <a:lvl1pPr algn="r">
              <a:lnSpc>
                <a:spcPts val="1335"/>
              </a:lnSpc>
              <a:defRPr sz="935">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lgn="l"/>
            <a:r>
              <a:rPr dirty="0"/>
              <a:t> </a:t>
            </a:r>
            <a:r>
              <a:rPr lang="zh-CN" altLang="en-US" dirty="0"/>
              <a:t>④ 内部公开 请勿外传</a:t>
            </a:r>
            <a:endParaRPr dirty="0"/>
          </a:p>
        </p:txBody>
      </p:sp>
      <p:sp>
        <p:nvSpPr>
          <p:cNvPr id="37" name="文本占位符 5"/>
          <p:cNvSpPr>
            <a:spLocks noGrp="1"/>
          </p:cNvSpPr>
          <p:nvPr>
            <p:ph type="body" sz="quarter" idx="28" hasCustomPrompt="1"/>
          </p:nvPr>
        </p:nvSpPr>
        <p:spPr>
          <a:xfrm>
            <a:off x="398094" y="682625"/>
            <a:ext cx="7793672" cy="285046"/>
          </a:xfrm>
          <a:prstGeom prst="rect">
            <a:avLst/>
          </a:prstGeom>
        </p:spPr>
        <p:txBody>
          <a:bodyPr>
            <a:noAutofit/>
          </a:bodyPr>
          <a:lstStyle>
            <a:lvl1pPr marL="0" indent="0">
              <a:buNone/>
              <a:defRPr sz="1600" b="0" i="0">
                <a:solidFill>
                  <a:schemeClr val="tx1">
                    <a:lumMod val="85000"/>
                    <a:lumOff val="15000"/>
                  </a:schemeClr>
                </a:solidFill>
                <a:latin typeface="微软雅黑" panose="020B0503020204020204" charset="-122"/>
                <a:ea typeface="微软雅黑" panose="020B0503020204020204" charset="-122"/>
              </a:defRPr>
            </a:lvl1pPr>
            <a:lvl2pPr>
              <a:defRPr sz="1600"/>
            </a:lvl2pPr>
            <a:lvl3pPr>
              <a:defRPr sz="1600"/>
            </a:lvl3pPr>
            <a:lvl4pPr>
              <a:defRPr sz="1600"/>
            </a:lvl4pPr>
            <a:lvl5pPr>
              <a:defRPr sz="1600"/>
            </a:lvl5pPr>
          </a:lstStyle>
          <a:p>
            <a:pPr lvl="0"/>
            <a:r>
              <a:rPr lang="zh-CN" altLang="en-US" sz="1600" dirty="0">
                <a:solidFill>
                  <a:schemeClr val="tx1">
                    <a:lumMod val="85000"/>
                    <a:lumOff val="15000"/>
                  </a:schemeClr>
                </a:solidFill>
                <a:latin typeface="微软雅黑" panose="020B0503020204020204" charset="-122"/>
                <a:ea typeface="微软雅黑" panose="020B0503020204020204" charset="-122"/>
              </a:rPr>
              <a:t>副标题，微软雅黑常规</a:t>
            </a:r>
            <a:r>
              <a:rPr lang="en-US" altLang="zh-CN" sz="1600" dirty="0">
                <a:solidFill>
                  <a:schemeClr val="tx1">
                    <a:lumMod val="85000"/>
                    <a:lumOff val="15000"/>
                  </a:schemeClr>
                </a:solidFill>
                <a:latin typeface="微软雅黑" panose="020B0503020204020204" charset="-122"/>
                <a:ea typeface="微软雅黑" panose="020B0503020204020204" charset="-122"/>
              </a:rPr>
              <a:t>16</a:t>
            </a:r>
            <a:r>
              <a:rPr lang="zh-CN" altLang="en-US" sz="1600" dirty="0">
                <a:solidFill>
                  <a:schemeClr val="tx1">
                    <a:lumMod val="85000"/>
                    <a:lumOff val="15000"/>
                  </a:schemeClr>
                </a:solidFill>
                <a:latin typeface="微软雅黑" panose="020B0503020204020204" charset="-122"/>
                <a:ea typeface="微软雅黑" panose="020B0503020204020204" charset="-122"/>
              </a:rPr>
              <a:t>磅，标题无须标点符号结尾（可删除）</a:t>
            </a:r>
            <a:endParaRPr kumimoji="1" lang="zh-CN" altLang="en-US" dirty="0"/>
          </a:p>
        </p:txBody>
      </p:sp>
      <p:sp>
        <p:nvSpPr>
          <p:cNvPr id="36" name="文本占位符 21"/>
          <p:cNvSpPr>
            <a:spLocks noGrp="1"/>
          </p:cNvSpPr>
          <p:nvPr>
            <p:ph type="body" sz="quarter" idx="29" hasCustomPrompt="1"/>
          </p:nvPr>
        </p:nvSpPr>
        <p:spPr>
          <a:xfrm>
            <a:off x="1637847" y="2799142"/>
            <a:ext cx="6602906" cy="410834"/>
          </a:xfrm>
          <a:prstGeom prst="rect">
            <a:avLst/>
          </a:prstGeom>
        </p:spPr>
        <p:txBody>
          <a:bodyPr>
            <a:noAutofit/>
          </a:bodyPr>
          <a:lstStyle>
            <a:lvl1pPr marL="0" indent="0">
              <a:buNone/>
              <a:defRPr sz="2400" b="1">
                <a:solidFill>
                  <a:schemeClr val="tx1">
                    <a:lumMod val="85000"/>
                    <a:lumOff val="15000"/>
                  </a:schemeClr>
                </a:solidFill>
              </a:defRPr>
            </a:lvl1pPr>
            <a:lvl2pPr>
              <a:defRPr sz="1600">
                <a:solidFill>
                  <a:schemeClr val="tx1">
                    <a:lumMod val="85000"/>
                    <a:lumOff val="15000"/>
                  </a:schemeClr>
                </a:solidFill>
              </a:defRPr>
            </a:lvl2pPr>
            <a:lvl3pPr>
              <a:defRPr sz="1600">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stStyle>
          <a:p>
            <a:pPr lvl="0"/>
            <a:r>
              <a:rPr kumimoji="1" lang="zh-CN" altLang="en-US" dirty="0"/>
              <a:t>单击此处编辑标题</a:t>
            </a:r>
            <a:endParaRPr kumimoji="1" lang="zh-CN" altLang="en-US" dirty="0"/>
          </a:p>
        </p:txBody>
      </p:sp>
      <p:sp>
        <p:nvSpPr>
          <p:cNvPr id="38" name="文本占位符 21"/>
          <p:cNvSpPr>
            <a:spLocks noGrp="1"/>
          </p:cNvSpPr>
          <p:nvPr>
            <p:ph type="body" sz="quarter" idx="30" hasCustomPrompt="1"/>
          </p:nvPr>
        </p:nvSpPr>
        <p:spPr>
          <a:xfrm>
            <a:off x="1637847" y="3876827"/>
            <a:ext cx="6602906" cy="410834"/>
          </a:xfrm>
          <a:prstGeom prst="rect">
            <a:avLst/>
          </a:prstGeom>
        </p:spPr>
        <p:txBody>
          <a:bodyPr>
            <a:noAutofit/>
          </a:bodyPr>
          <a:lstStyle>
            <a:lvl1pPr marL="0" indent="0">
              <a:buNone/>
              <a:defRPr sz="2400" b="1">
                <a:solidFill>
                  <a:schemeClr val="tx1">
                    <a:lumMod val="85000"/>
                    <a:lumOff val="15000"/>
                  </a:schemeClr>
                </a:solidFill>
              </a:defRPr>
            </a:lvl1pPr>
            <a:lvl2pPr>
              <a:defRPr sz="1600">
                <a:solidFill>
                  <a:schemeClr val="tx1">
                    <a:lumMod val="85000"/>
                    <a:lumOff val="15000"/>
                  </a:schemeClr>
                </a:solidFill>
              </a:defRPr>
            </a:lvl2pPr>
            <a:lvl3pPr>
              <a:defRPr sz="1600">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stStyle>
          <a:p>
            <a:pPr lvl="0"/>
            <a:r>
              <a:rPr kumimoji="1" lang="zh-CN" altLang="en-US" dirty="0"/>
              <a:t>单击此处编辑标题</a:t>
            </a:r>
            <a:endParaRPr kumimoji="1" lang="zh-CN" altLang="en-US" dirty="0"/>
          </a:p>
        </p:txBody>
      </p:sp>
      <p:sp>
        <p:nvSpPr>
          <p:cNvPr id="39" name="文本占位符 21"/>
          <p:cNvSpPr>
            <a:spLocks noGrp="1"/>
          </p:cNvSpPr>
          <p:nvPr>
            <p:ph type="body" sz="quarter" idx="31" hasCustomPrompt="1"/>
          </p:nvPr>
        </p:nvSpPr>
        <p:spPr>
          <a:xfrm>
            <a:off x="1637847" y="4938184"/>
            <a:ext cx="6602906" cy="410834"/>
          </a:xfrm>
          <a:prstGeom prst="rect">
            <a:avLst/>
          </a:prstGeom>
        </p:spPr>
        <p:txBody>
          <a:bodyPr>
            <a:noAutofit/>
          </a:bodyPr>
          <a:lstStyle>
            <a:lvl1pPr marL="0" indent="0">
              <a:buNone/>
              <a:defRPr sz="2400" b="1">
                <a:solidFill>
                  <a:schemeClr val="tx1">
                    <a:lumMod val="85000"/>
                    <a:lumOff val="15000"/>
                  </a:schemeClr>
                </a:solidFill>
              </a:defRPr>
            </a:lvl1pPr>
            <a:lvl2pPr>
              <a:defRPr sz="1600">
                <a:solidFill>
                  <a:schemeClr val="tx1">
                    <a:lumMod val="85000"/>
                    <a:lumOff val="15000"/>
                  </a:schemeClr>
                </a:solidFill>
              </a:defRPr>
            </a:lvl2pPr>
            <a:lvl3pPr>
              <a:defRPr sz="1600">
                <a:solidFill>
                  <a:schemeClr val="tx1">
                    <a:lumMod val="85000"/>
                    <a:lumOff val="15000"/>
                  </a:schemeClr>
                </a:solidFill>
              </a:defRPr>
            </a:lvl3pPr>
            <a:lvl4pPr>
              <a:defRPr sz="1600">
                <a:solidFill>
                  <a:schemeClr val="tx1">
                    <a:lumMod val="85000"/>
                    <a:lumOff val="15000"/>
                  </a:schemeClr>
                </a:solidFill>
              </a:defRPr>
            </a:lvl4pPr>
            <a:lvl5pPr>
              <a:defRPr sz="1600">
                <a:solidFill>
                  <a:schemeClr val="tx1">
                    <a:lumMod val="85000"/>
                    <a:lumOff val="15000"/>
                  </a:schemeClr>
                </a:solidFill>
              </a:defRPr>
            </a:lvl5pPr>
          </a:lstStyle>
          <a:p>
            <a:pPr lvl="0"/>
            <a:r>
              <a:rPr kumimoji="1" lang="zh-CN" altLang="en-US" dirty="0"/>
              <a:t>单击此处编辑标题</a:t>
            </a:r>
            <a:endParaRPr kumimoji="1" lang="zh-CN" altLang="en-US" dirty="0"/>
          </a:p>
        </p:txBody>
      </p:sp>
      <p:sp>
        <p:nvSpPr>
          <p:cNvPr id="3" name="Title 2"/>
          <p:cNvSpPr>
            <a:spLocks noGrp="1"/>
          </p:cNvSpPr>
          <p:nvPr>
            <p:ph type="title" hasCustomPrompt="1"/>
          </p:nvPr>
        </p:nvSpPr>
        <p:spPr>
          <a:xfrm>
            <a:off x="398094" y="210672"/>
            <a:ext cx="9693760" cy="469413"/>
          </a:xfrm>
          <a:prstGeom prst="rect">
            <a:avLst/>
          </a:prstGeom>
        </p:spPr>
        <p:txBody>
          <a:bodyPr>
            <a:noAutofit/>
          </a:bodyPr>
          <a:lstStyle>
            <a:lvl1pPr>
              <a:lnSpc>
                <a:spcPct val="100000"/>
              </a:lnSpc>
              <a:defRPr sz="2400" b="1">
                <a:solidFill>
                  <a:schemeClr val="tx1">
                    <a:lumMod val="85000"/>
                    <a:lumOff val="15000"/>
                  </a:schemeClr>
                </a:solidFill>
              </a:defRPr>
            </a:lvl1pPr>
          </a:lstStyle>
          <a:p>
            <a:r>
              <a:rPr kumimoji="1" lang="zh-CN" altLang="en-US" dirty="0"/>
              <a:t>单击此处编辑标题样式，标题</a:t>
            </a:r>
            <a:r>
              <a:rPr kumimoji="1" lang="en-US" altLang="zh-CN" dirty="0"/>
              <a:t>24</a:t>
            </a:r>
            <a:r>
              <a:rPr kumimoji="1" lang="zh-CN" altLang="en-US" dirty="0"/>
              <a:t>磅，行距</a:t>
            </a:r>
            <a:r>
              <a:rPr kumimoji="1" lang="en-US" altLang="zh-CN" dirty="0"/>
              <a:t>1.0</a:t>
            </a:r>
            <a:endParaRPr kumimoji="1" lang="zh-CN" altLang="en-US" dirty="0"/>
          </a:p>
        </p:txBody>
      </p:sp>
      <p:sp>
        <p:nvSpPr>
          <p:cNvPr id="42" name="文本占位符 18"/>
          <p:cNvSpPr>
            <a:spLocks noGrp="1"/>
          </p:cNvSpPr>
          <p:nvPr>
            <p:ph type="body" sz="quarter" idx="32" hasCustomPrompt="1"/>
          </p:nvPr>
        </p:nvSpPr>
        <p:spPr>
          <a:xfrm>
            <a:off x="392146" y="1650434"/>
            <a:ext cx="1052336" cy="830674"/>
          </a:xfrm>
          <a:prstGeom prst="rect">
            <a:avLst/>
          </a:prstGeom>
        </p:spPr>
        <p:txBody>
          <a:bodyPr>
            <a:noAutofit/>
          </a:bodyPr>
          <a:lstStyle>
            <a:lvl1pPr marL="0" indent="0">
              <a:buNone/>
              <a:defRPr sz="5400" b="1">
                <a:solidFill>
                  <a:srgbClr val="2A71EC"/>
                </a:solidFill>
              </a:defRPr>
            </a:lvl1pPr>
          </a:lstStyle>
          <a:p>
            <a:pPr lvl="0"/>
            <a:r>
              <a:rPr kumimoji="1" lang="en-US" altLang="zh-CN" dirty="0"/>
              <a:t>01</a:t>
            </a:r>
            <a:endParaRPr kumimoji="1"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章节页03">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 y="0"/>
            <a:ext cx="12190730" cy="6872068"/>
          </a:xfrm>
          <a:prstGeom prst="rect">
            <a:avLst/>
          </a:prstGeom>
        </p:spPr>
      </p:pic>
      <p:sp>
        <p:nvSpPr>
          <p:cNvPr id="6" name="文本框 5"/>
          <p:cNvSpPr txBox="1"/>
          <p:nvPr userDrawn="1"/>
        </p:nvSpPr>
        <p:spPr>
          <a:xfrm>
            <a:off x="368287" y="259692"/>
            <a:ext cx="2162772" cy="2015936"/>
          </a:xfrm>
          <a:prstGeom prst="rect">
            <a:avLst/>
          </a:prstGeom>
          <a:noFill/>
        </p:spPr>
        <p:txBody>
          <a:bodyPr wrap="none" rtlCol="0">
            <a:spAutoFit/>
          </a:bodyPr>
          <a:lstStyle/>
          <a:p>
            <a:r>
              <a:rPr kumimoji="1" lang="en-US" altLang="zh-CN" sz="12500" b="1" dirty="0">
                <a:solidFill>
                  <a:srgbClr val="46CCFE"/>
                </a:solidFill>
                <a:latin typeface="微软雅黑" panose="020B0503020204020204" charset="-122"/>
                <a:ea typeface="微软雅黑" panose="020B0503020204020204" charset="-122"/>
              </a:rPr>
              <a:t>03</a:t>
            </a:r>
            <a:endParaRPr kumimoji="1" lang="zh-CN" altLang="en-US" sz="12500" b="1" dirty="0">
              <a:solidFill>
                <a:srgbClr val="46CCFE"/>
              </a:solidFill>
              <a:latin typeface="微软雅黑" panose="020B0503020204020204" charset="-122"/>
              <a:ea typeface="微软雅黑" panose="020B0503020204020204" charset="-122"/>
            </a:endParaRPr>
          </a:p>
        </p:txBody>
      </p:sp>
      <p:pic>
        <p:nvPicPr>
          <p:cNvPr id="7" name="图片 6"/>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
        <p:nvSpPr>
          <p:cNvPr id="5" name="Text Box 5"/>
          <p:cNvSpPr txBox="1">
            <a:spLocks noChangeArrowheads="1"/>
          </p:cNvSpPr>
          <p:nvPr userDrawn="1"/>
        </p:nvSpPr>
        <p:spPr bwMode="auto">
          <a:xfrm>
            <a:off x="11585878" y="6442348"/>
            <a:ext cx="209882" cy="15388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1000" b="0" kern="0" smtClean="0">
                <a:solidFill>
                  <a:schemeClr val="bg1"/>
                </a:solidFill>
                <a:latin typeface="微软雅黑" panose="020B0503020204020204" charset="-122"/>
                <a:ea typeface="微软雅黑" panose="020B0503020204020204" charset="-122"/>
                <a:cs typeface="微软雅黑" panose="020B0503020204020204" charset="-122"/>
                <a:sym typeface="Helvetica Neue"/>
              </a:rPr>
            </a:fld>
            <a:endParaRPr kumimoji="0" lang="en-US" altLang="zh-CN" sz="1000" b="0" kern="0" dirty="0">
              <a:solidFill>
                <a:schemeClr val="bg1"/>
              </a:solidFill>
              <a:latin typeface="微软雅黑" panose="020B0503020204020204" charset="-122"/>
              <a:ea typeface="微软雅黑" panose="020B0503020204020204" charset="-122"/>
              <a:cs typeface="微软雅黑" panose="020B0503020204020204" charset="-122"/>
              <a:sym typeface="Helvetica Neue"/>
            </a:endParaRPr>
          </a:p>
        </p:txBody>
      </p:sp>
      <p:sp>
        <p:nvSpPr>
          <p:cNvPr id="10" name="标题占位符 1"/>
          <p:cNvSpPr>
            <a:spLocks noGrp="1"/>
          </p:cNvSpPr>
          <p:nvPr>
            <p:ph type="title" hasCustomPrompt="1"/>
          </p:nvPr>
        </p:nvSpPr>
        <p:spPr>
          <a:xfrm>
            <a:off x="472055" y="2715567"/>
            <a:ext cx="9228536" cy="609812"/>
          </a:xfrm>
          <a:prstGeom prst="rect">
            <a:avLst/>
          </a:prstGeom>
        </p:spPr>
        <p:txBody>
          <a:bodyPr vert="horz" lIns="91440" tIns="45720" rIns="91440" bIns="45720" rtlCol="0" anchor="t">
            <a:noAutofit/>
          </a:bodyPr>
          <a:lstStyle>
            <a:lvl1pPr>
              <a:lnSpc>
                <a:spcPct val="120000"/>
              </a:lnSpc>
              <a:defRPr sz="2400" b="1">
                <a:solidFill>
                  <a:schemeClr val="bg1"/>
                </a:solidFill>
              </a:defRPr>
            </a:lvl1pPr>
          </a:lstStyle>
          <a:p>
            <a:r>
              <a:rPr kumimoji="1" lang="zh-CN" altLang="en-US" dirty="0"/>
              <a:t>单击此处编辑子标题文本，标题</a:t>
            </a:r>
            <a:r>
              <a:rPr kumimoji="1" lang="en-US" altLang="zh-CN" dirty="0"/>
              <a:t>24</a:t>
            </a:r>
            <a:r>
              <a:rPr kumimoji="1" lang="zh-CN" altLang="en-US" dirty="0"/>
              <a:t>磅</a:t>
            </a:r>
            <a:endParaRPr kumimoji="1" lang="zh-CN" altLang="en-US" dirty="0"/>
          </a:p>
        </p:txBody>
      </p:sp>
      <p:sp>
        <p:nvSpPr>
          <p:cNvPr id="12" name="文本占位符 8"/>
          <p:cNvSpPr>
            <a:spLocks noGrp="1"/>
          </p:cNvSpPr>
          <p:nvPr>
            <p:ph type="body" sz="quarter" idx="18" hasCustomPrompt="1"/>
          </p:nvPr>
        </p:nvSpPr>
        <p:spPr>
          <a:xfrm>
            <a:off x="472055" y="3315219"/>
            <a:ext cx="4724718" cy="1276660"/>
          </a:xfrm>
          <a:prstGeom prst="rect">
            <a:avLst/>
          </a:prstGeom>
        </p:spPr>
        <p:txBody>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600">
                <a:solidFill>
                  <a:schemeClr val="bg1"/>
                </a:solidFill>
              </a:defRPr>
            </a:lvl1pPr>
          </a:lstStyle>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kumimoji="1" lang="en-US" altLang="zh-CN" dirty="0"/>
              <a:t>3-1</a:t>
            </a:r>
            <a:r>
              <a:rPr kumimoji="1" lang="zh-CN" altLang="en-US" dirty="0"/>
              <a:t> 单击此处编辑文本样式</a:t>
            </a:r>
            <a:endParaRPr kumimoji="1" lang="en-US" altLang="zh-CN" dirty="0"/>
          </a:p>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kumimoji="1" lang="en-US" altLang="zh-CN" dirty="0"/>
              <a:t>3-2</a:t>
            </a:r>
            <a:r>
              <a:rPr kumimoji="1" lang="zh-CN" altLang="en-US" dirty="0"/>
              <a:t> 单击此处编辑文本样式</a:t>
            </a:r>
            <a:endParaRPr kumimoji="1" lang="en-US" altLang="zh-CN" dirty="0"/>
          </a:p>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kumimoji="1" lang="en-US" altLang="zh-CN" dirty="0"/>
              <a:t>3-3</a:t>
            </a:r>
            <a:r>
              <a:rPr kumimoji="1" lang="zh-CN" altLang="en-US" dirty="0"/>
              <a:t> 单击此处编辑文本样式</a:t>
            </a:r>
            <a:endParaRPr kumimoji="1" lang="en-US" altLang="zh-CN" dirty="0"/>
          </a:p>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endParaRPr kumimoji="1" lang="en-US" altLang="zh-CN" dirty="0"/>
          </a:p>
        </p:txBody>
      </p:sp>
      <p:sp>
        <p:nvSpPr>
          <p:cNvPr id="9" name="矩形 8"/>
          <p:cNvSpPr/>
          <p:nvPr userDrawn="1"/>
        </p:nvSpPr>
        <p:spPr>
          <a:xfrm>
            <a:off x="551567" y="2275628"/>
            <a:ext cx="801317" cy="87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latin typeface="微软雅黑" panose="020B0503020204020204" charset="-122"/>
              <a:ea typeface="微软雅黑" panose="020B0503020204020204" charset="-122"/>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章节页04">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72784"/>
          </a:xfrm>
          <a:prstGeom prst="rect">
            <a:avLst/>
          </a:prstGeom>
        </p:spPr>
      </p:pic>
      <p:sp>
        <p:nvSpPr>
          <p:cNvPr id="4" name="文本框 3"/>
          <p:cNvSpPr txBox="1"/>
          <p:nvPr userDrawn="1"/>
        </p:nvSpPr>
        <p:spPr>
          <a:xfrm>
            <a:off x="368287" y="259692"/>
            <a:ext cx="2162772" cy="2015936"/>
          </a:xfrm>
          <a:prstGeom prst="rect">
            <a:avLst/>
          </a:prstGeom>
          <a:noFill/>
        </p:spPr>
        <p:txBody>
          <a:bodyPr wrap="none" rtlCol="0">
            <a:spAutoFit/>
          </a:bodyPr>
          <a:lstStyle/>
          <a:p>
            <a:r>
              <a:rPr kumimoji="1" lang="en-US" altLang="zh-CN" sz="12500" b="1" dirty="0">
                <a:solidFill>
                  <a:srgbClr val="46CCFE"/>
                </a:solidFill>
                <a:latin typeface="微软雅黑" panose="020B0503020204020204" charset="-122"/>
                <a:ea typeface="微软雅黑" panose="020B0503020204020204" charset="-122"/>
              </a:rPr>
              <a:t>04</a:t>
            </a:r>
            <a:endParaRPr kumimoji="1" lang="zh-CN" altLang="en-US" sz="12500" b="1" dirty="0">
              <a:solidFill>
                <a:srgbClr val="46CCFE"/>
              </a:solidFill>
              <a:latin typeface="微软雅黑" panose="020B0503020204020204" charset="-122"/>
              <a:ea typeface="微软雅黑" panose="020B0503020204020204" charset="-122"/>
            </a:endParaRPr>
          </a:p>
        </p:txBody>
      </p:sp>
      <p:sp>
        <p:nvSpPr>
          <p:cNvPr id="5" name="Text Box 5"/>
          <p:cNvSpPr txBox="1">
            <a:spLocks noChangeArrowheads="1"/>
          </p:cNvSpPr>
          <p:nvPr userDrawn="1"/>
        </p:nvSpPr>
        <p:spPr bwMode="auto">
          <a:xfrm>
            <a:off x="11585878" y="6442348"/>
            <a:ext cx="209882" cy="15388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1000" b="0" kern="0" smtClean="0">
                <a:solidFill>
                  <a:schemeClr val="bg1"/>
                </a:solidFill>
                <a:latin typeface="微软雅黑" panose="020B0503020204020204" charset="-122"/>
                <a:ea typeface="微软雅黑" panose="020B0503020204020204" charset="-122"/>
                <a:cs typeface="微软雅黑" panose="020B0503020204020204" charset="-122"/>
                <a:sym typeface="Helvetica Neue"/>
              </a:rPr>
            </a:fld>
            <a:endParaRPr kumimoji="0" lang="en-US" altLang="zh-CN" sz="1000" b="0" kern="0" dirty="0">
              <a:solidFill>
                <a:schemeClr val="bg1"/>
              </a:solidFill>
              <a:latin typeface="微软雅黑" panose="020B0503020204020204" charset="-122"/>
              <a:ea typeface="微软雅黑" panose="020B0503020204020204" charset="-122"/>
              <a:cs typeface="微软雅黑" panose="020B0503020204020204" charset="-122"/>
              <a:sym typeface="Helvetica Neue"/>
            </a:endParaRPr>
          </a:p>
        </p:txBody>
      </p:sp>
      <p:pic>
        <p:nvPicPr>
          <p:cNvPr id="6" name="图片 5"/>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
        <p:nvSpPr>
          <p:cNvPr id="9" name="标题占位符 1"/>
          <p:cNvSpPr>
            <a:spLocks noGrp="1"/>
          </p:cNvSpPr>
          <p:nvPr>
            <p:ph type="title" hasCustomPrompt="1"/>
          </p:nvPr>
        </p:nvSpPr>
        <p:spPr>
          <a:xfrm>
            <a:off x="472055" y="2715567"/>
            <a:ext cx="7267878" cy="609812"/>
          </a:xfrm>
          <a:prstGeom prst="rect">
            <a:avLst/>
          </a:prstGeom>
        </p:spPr>
        <p:txBody>
          <a:bodyPr vert="horz" lIns="91440" tIns="45720" rIns="91440" bIns="45720" rtlCol="0" anchor="t">
            <a:noAutofit/>
          </a:bodyPr>
          <a:lstStyle>
            <a:lvl1pPr>
              <a:lnSpc>
                <a:spcPct val="120000"/>
              </a:lnSpc>
              <a:defRPr sz="2400" b="1">
                <a:solidFill>
                  <a:schemeClr val="bg1"/>
                </a:solidFill>
              </a:defRPr>
            </a:lvl1pPr>
          </a:lstStyle>
          <a:p>
            <a:r>
              <a:rPr kumimoji="1" lang="zh-CN" altLang="en-US" dirty="0"/>
              <a:t>单击此处编辑子标题文本，标题</a:t>
            </a:r>
            <a:r>
              <a:rPr kumimoji="1" lang="en-US" altLang="zh-CN" dirty="0"/>
              <a:t>24</a:t>
            </a:r>
            <a:r>
              <a:rPr kumimoji="1" lang="zh-CN" altLang="en-US" dirty="0"/>
              <a:t>磅</a:t>
            </a:r>
            <a:endParaRPr kumimoji="1" lang="zh-CN" altLang="en-US" dirty="0"/>
          </a:p>
        </p:txBody>
      </p:sp>
      <p:sp>
        <p:nvSpPr>
          <p:cNvPr id="11" name="文本占位符 8"/>
          <p:cNvSpPr>
            <a:spLocks noGrp="1"/>
          </p:cNvSpPr>
          <p:nvPr>
            <p:ph type="body" sz="quarter" idx="18" hasCustomPrompt="1"/>
          </p:nvPr>
        </p:nvSpPr>
        <p:spPr>
          <a:xfrm>
            <a:off x="472055" y="3315219"/>
            <a:ext cx="4724718" cy="1276660"/>
          </a:xfrm>
          <a:prstGeom prst="rect">
            <a:avLst/>
          </a:prstGeom>
        </p:spPr>
        <p:txBody>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600">
                <a:solidFill>
                  <a:schemeClr val="bg1"/>
                </a:solidFill>
              </a:defRPr>
            </a:lvl1pPr>
          </a:lstStyle>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kumimoji="1" lang="en-US" altLang="zh-CN" dirty="0"/>
              <a:t>4-1</a:t>
            </a:r>
            <a:r>
              <a:rPr kumimoji="1" lang="zh-CN" altLang="en-US" dirty="0"/>
              <a:t> 单击此处编辑文本样式</a:t>
            </a:r>
            <a:endParaRPr kumimoji="1" lang="en-US" altLang="zh-CN" dirty="0"/>
          </a:p>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kumimoji="1" lang="en-US" altLang="zh-CN" dirty="0"/>
              <a:t>4-2</a:t>
            </a:r>
            <a:r>
              <a:rPr kumimoji="1" lang="zh-CN" altLang="en-US" dirty="0"/>
              <a:t> 单击此处编辑文本样式</a:t>
            </a:r>
            <a:endParaRPr kumimoji="1" lang="en-US" altLang="zh-CN" dirty="0"/>
          </a:p>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kumimoji="1" lang="en-US" altLang="zh-CN" dirty="0"/>
              <a:t>4-3</a:t>
            </a:r>
            <a:r>
              <a:rPr kumimoji="1" lang="zh-CN" altLang="en-US" dirty="0"/>
              <a:t> 单击此处编辑文本样式</a:t>
            </a:r>
            <a:endParaRPr kumimoji="1" lang="en-US" altLang="zh-CN" dirty="0"/>
          </a:p>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endParaRPr kumimoji="1" lang="en-US" altLang="zh-CN" dirty="0"/>
          </a:p>
        </p:txBody>
      </p:sp>
      <p:sp>
        <p:nvSpPr>
          <p:cNvPr id="12" name="矩形 11"/>
          <p:cNvSpPr/>
          <p:nvPr userDrawn="1"/>
        </p:nvSpPr>
        <p:spPr>
          <a:xfrm>
            <a:off x="551567" y="2275628"/>
            <a:ext cx="801317" cy="87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latin typeface="微软雅黑" panose="020B0503020204020204" charset="-122"/>
              <a:ea typeface="微软雅黑" panose="020B0503020204020204" charset="-122"/>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章节页05">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839"/>
            <a:ext cx="12192000" cy="6872784"/>
          </a:xfrm>
          <a:prstGeom prst="rect">
            <a:avLst/>
          </a:prstGeom>
        </p:spPr>
      </p:pic>
      <p:sp>
        <p:nvSpPr>
          <p:cNvPr id="4" name="文本框 3"/>
          <p:cNvSpPr txBox="1"/>
          <p:nvPr userDrawn="1"/>
        </p:nvSpPr>
        <p:spPr>
          <a:xfrm>
            <a:off x="368287" y="259692"/>
            <a:ext cx="2162772" cy="2015936"/>
          </a:xfrm>
          <a:prstGeom prst="rect">
            <a:avLst/>
          </a:prstGeom>
          <a:noFill/>
        </p:spPr>
        <p:txBody>
          <a:bodyPr wrap="none" rtlCol="0">
            <a:spAutoFit/>
          </a:bodyPr>
          <a:lstStyle/>
          <a:p>
            <a:r>
              <a:rPr kumimoji="1" lang="en-US" altLang="zh-CN" sz="12500" b="1" i="0" dirty="0">
                <a:solidFill>
                  <a:srgbClr val="46CCFE"/>
                </a:solidFill>
                <a:latin typeface="微软雅黑" panose="020B0503020204020204" charset="-122"/>
                <a:ea typeface="微软雅黑" panose="020B0503020204020204" charset="-122"/>
              </a:rPr>
              <a:t>05</a:t>
            </a:r>
            <a:endParaRPr kumimoji="1" lang="zh-CN" altLang="en-US" sz="12500" b="1" i="0" dirty="0">
              <a:solidFill>
                <a:srgbClr val="46CCFE"/>
              </a:solidFill>
              <a:latin typeface="微软雅黑" panose="020B0503020204020204" charset="-122"/>
              <a:ea typeface="微软雅黑" panose="020B0503020204020204" charset="-122"/>
            </a:endParaRPr>
          </a:p>
        </p:txBody>
      </p:sp>
      <p:pic>
        <p:nvPicPr>
          <p:cNvPr id="5" name="图片 4"/>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
        <p:nvSpPr>
          <p:cNvPr id="6" name="Text Box 5"/>
          <p:cNvSpPr txBox="1">
            <a:spLocks noChangeArrowheads="1"/>
          </p:cNvSpPr>
          <p:nvPr userDrawn="1"/>
        </p:nvSpPr>
        <p:spPr bwMode="auto">
          <a:xfrm>
            <a:off x="11585878" y="6442348"/>
            <a:ext cx="209882" cy="15388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1000" b="0" kern="0" smtClean="0">
                <a:solidFill>
                  <a:schemeClr val="bg1"/>
                </a:solidFill>
                <a:latin typeface="微软雅黑" panose="020B0503020204020204" charset="-122"/>
                <a:ea typeface="微软雅黑" panose="020B0503020204020204" charset="-122"/>
                <a:cs typeface="微软雅黑" panose="020B0503020204020204" charset="-122"/>
                <a:sym typeface="Helvetica Neue"/>
              </a:rPr>
            </a:fld>
            <a:endParaRPr kumimoji="0" lang="en-US" altLang="zh-CN" sz="1000" b="0" kern="0" dirty="0">
              <a:solidFill>
                <a:schemeClr val="bg1"/>
              </a:solidFill>
              <a:latin typeface="微软雅黑" panose="020B0503020204020204" charset="-122"/>
              <a:ea typeface="微软雅黑" panose="020B0503020204020204" charset="-122"/>
              <a:cs typeface="微软雅黑" panose="020B0503020204020204" charset="-122"/>
              <a:sym typeface="Helvetica Neue"/>
            </a:endParaRPr>
          </a:p>
        </p:txBody>
      </p:sp>
      <p:sp>
        <p:nvSpPr>
          <p:cNvPr id="11" name="标题占位符 1"/>
          <p:cNvSpPr>
            <a:spLocks noGrp="1"/>
          </p:cNvSpPr>
          <p:nvPr>
            <p:ph type="title" hasCustomPrompt="1"/>
          </p:nvPr>
        </p:nvSpPr>
        <p:spPr>
          <a:xfrm>
            <a:off x="472055" y="2715567"/>
            <a:ext cx="7267878" cy="609812"/>
          </a:xfrm>
          <a:prstGeom prst="rect">
            <a:avLst/>
          </a:prstGeom>
        </p:spPr>
        <p:txBody>
          <a:bodyPr vert="horz" lIns="91440" tIns="45720" rIns="91440" bIns="45720" rtlCol="0" anchor="t">
            <a:noAutofit/>
          </a:bodyPr>
          <a:lstStyle>
            <a:lvl1pPr>
              <a:lnSpc>
                <a:spcPct val="120000"/>
              </a:lnSpc>
              <a:defRPr sz="2400" b="1">
                <a:solidFill>
                  <a:schemeClr val="bg1"/>
                </a:solidFill>
              </a:defRPr>
            </a:lvl1pPr>
          </a:lstStyle>
          <a:p>
            <a:r>
              <a:rPr kumimoji="1" lang="zh-CN" altLang="en-US" dirty="0"/>
              <a:t>单击此处编辑子标题文本，标题</a:t>
            </a:r>
            <a:r>
              <a:rPr kumimoji="1" lang="en-US" altLang="zh-CN" dirty="0"/>
              <a:t>24</a:t>
            </a:r>
            <a:r>
              <a:rPr kumimoji="1" lang="zh-CN" altLang="en-US" dirty="0"/>
              <a:t>磅</a:t>
            </a:r>
            <a:endParaRPr kumimoji="1" lang="zh-CN" altLang="en-US" dirty="0"/>
          </a:p>
        </p:txBody>
      </p:sp>
      <p:sp>
        <p:nvSpPr>
          <p:cNvPr id="13" name="文本占位符 8"/>
          <p:cNvSpPr>
            <a:spLocks noGrp="1"/>
          </p:cNvSpPr>
          <p:nvPr>
            <p:ph type="body" sz="quarter" idx="18" hasCustomPrompt="1"/>
          </p:nvPr>
        </p:nvSpPr>
        <p:spPr>
          <a:xfrm>
            <a:off x="472055" y="3315219"/>
            <a:ext cx="4724718" cy="1276660"/>
          </a:xfrm>
          <a:prstGeom prst="rect">
            <a:avLst/>
          </a:prstGeom>
        </p:spPr>
        <p:txBody>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600">
                <a:solidFill>
                  <a:schemeClr val="bg1"/>
                </a:solidFill>
              </a:defRPr>
            </a:lvl1pPr>
          </a:lstStyle>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kumimoji="1" lang="en-US" altLang="zh-CN" dirty="0"/>
              <a:t>5-1</a:t>
            </a:r>
            <a:r>
              <a:rPr kumimoji="1" lang="zh-CN" altLang="en-US" dirty="0"/>
              <a:t> 单击此处编辑文本样式</a:t>
            </a:r>
            <a:endParaRPr kumimoji="1" lang="en-US" altLang="zh-CN" dirty="0"/>
          </a:p>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kumimoji="1" lang="en-US" altLang="zh-CN" dirty="0"/>
              <a:t>5-2</a:t>
            </a:r>
            <a:r>
              <a:rPr kumimoji="1" lang="zh-CN" altLang="en-US" dirty="0"/>
              <a:t> 单击此处编辑文本样式</a:t>
            </a:r>
            <a:endParaRPr kumimoji="1" lang="en-US" altLang="zh-CN" dirty="0"/>
          </a:p>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kumimoji="1" lang="en-US" altLang="zh-CN" dirty="0"/>
              <a:t>5-3</a:t>
            </a:r>
            <a:r>
              <a:rPr kumimoji="1" lang="zh-CN" altLang="en-US" dirty="0"/>
              <a:t> 单击此处编辑文本样式</a:t>
            </a:r>
            <a:endParaRPr kumimoji="1" lang="en-US" altLang="zh-CN" dirty="0"/>
          </a:p>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endParaRPr kumimoji="1" lang="en-US" altLang="zh-CN" dirty="0"/>
          </a:p>
        </p:txBody>
      </p:sp>
      <p:sp>
        <p:nvSpPr>
          <p:cNvPr id="9" name="矩形 8"/>
          <p:cNvSpPr/>
          <p:nvPr userDrawn="1"/>
        </p:nvSpPr>
        <p:spPr>
          <a:xfrm>
            <a:off x="551567" y="2275628"/>
            <a:ext cx="801317" cy="87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latin typeface="微软雅黑" panose="020B0503020204020204" charset="-122"/>
              <a:ea typeface="微软雅黑" panose="020B0503020204020204" charset="-122"/>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章节页06">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70" y="0"/>
            <a:ext cx="12190730" cy="6872068"/>
          </a:xfrm>
          <a:prstGeom prst="rect">
            <a:avLst/>
          </a:prstGeom>
        </p:spPr>
      </p:pic>
      <p:sp>
        <p:nvSpPr>
          <p:cNvPr id="6" name="文本框 5"/>
          <p:cNvSpPr txBox="1"/>
          <p:nvPr userDrawn="1"/>
        </p:nvSpPr>
        <p:spPr>
          <a:xfrm>
            <a:off x="368287" y="259692"/>
            <a:ext cx="2162772" cy="2015936"/>
          </a:xfrm>
          <a:prstGeom prst="rect">
            <a:avLst/>
          </a:prstGeom>
          <a:noFill/>
        </p:spPr>
        <p:txBody>
          <a:bodyPr wrap="none" rtlCol="0">
            <a:spAutoFit/>
          </a:bodyPr>
          <a:lstStyle/>
          <a:p>
            <a:r>
              <a:rPr kumimoji="1" lang="en-US" altLang="zh-CN" sz="12500" b="1" dirty="0">
                <a:solidFill>
                  <a:srgbClr val="46CCFE"/>
                </a:solidFill>
                <a:latin typeface="微软雅黑" panose="020B0503020204020204" charset="-122"/>
                <a:ea typeface="微软雅黑" panose="020B0503020204020204" charset="-122"/>
              </a:rPr>
              <a:t>06</a:t>
            </a:r>
            <a:endParaRPr kumimoji="1" lang="zh-CN" altLang="en-US" sz="12500" b="1" dirty="0">
              <a:solidFill>
                <a:srgbClr val="46CCFE"/>
              </a:solidFill>
              <a:latin typeface="微软雅黑" panose="020B0503020204020204" charset="-122"/>
              <a:ea typeface="微软雅黑" panose="020B0503020204020204" charset="-122"/>
            </a:endParaRPr>
          </a:p>
        </p:txBody>
      </p:sp>
      <p:pic>
        <p:nvPicPr>
          <p:cNvPr id="7" name="图片 6"/>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
        <p:nvSpPr>
          <p:cNvPr id="5" name="Text Box 5"/>
          <p:cNvSpPr txBox="1">
            <a:spLocks noChangeArrowheads="1"/>
          </p:cNvSpPr>
          <p:nvPr userDrawn="1"/>
        </p:nvSpPr>
        <p:spPr bwMode="auto">
          <a:xfrm>
            <a:off x="11585878" y="6442348"/>
            <a:ext cx="209882" cy="15388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1000" b="0" kern="0" smtClean="0">
                <a:solidFill>
                  <a:schemeClr val="bg1"/>
                </a:solidFill>
                <a:latin typeface="微软雅黑" panose="020B0503020204020204" charset="-122"/>
                <a:ea typeface="微软雅黑" panose="020B0503020204020204" charset="-122"/>
                <a:cs typeface="微软雅黑" panose="020B0503020204020204" charset="-122"/>
                <a:sym typeface="Helvetica Neue"/>
              </a:rPr>
            </a:fld>
            <a:endParaRPr kumimoji="0" lang="en-US" altLang="zh-CN" sz="1000" b="0" kern="0" dirty="0">
              <a:solidFill>
                <a:schemeClr val="bg1"/>
              </a:solidFill>
              <a:latin typeface="微软雅黑" panose="020B0503020204020204" charset="-122"/>
              <a:ea typeface="微软雅黑" panose="020B0503020204020204" charset="-122"/>
              <a:cs typeface="微软雅黑" panose="020B0503020204020204" charset="-122"/>
              <a:sym typeface="Helvetica Neue"/>
            </a:endParaRPr>
          </a:p>
        </p:txBody>
      </p:sp>
      <p:sp>
        <p:nvSpPr>
          <p:cNvPr id="10" name="标题占位符 1"/>
          <p:cNvSpPr>
            <a:spLocks noGrp="1"/>
          </p:cNvSpPr>
          <p:nvPr>
            <p:ph type="title" hasCustomPrompt="1"/>
          </p:nvPr>
        </p:nvSpPr>
        <p:spPr>
          <a:xfrm>
            <a:off x="472055" y="2715567"/>
            <a:ext cx="7267878" cy="609812"/>
          </a:xfrm>
          <a:prstGeom prst="rect">
            <a:avLst/>
          </a:prstGeom>
        </p:spPr>
        <p:txBody>
          <a:bodyPr vert="horz" lIns="91440" tIns="45720" rIns="91440" bIns="45720" rtlCol="0" anchor="t">
            <a:noAutofit/>
          </a:bodyPr>
          <a:lstStyle>
            <a:lvl1pPr>
              <a:lnSpc>
                <a:spcPct val="120000"/>
              </a:lnSpc>
              <a:defRPr sz="2400" b="1">
                <a:solidFill>
                  <a:schemeClr val="bg1"/>
                </a:solidFill>
              </a:defRPr>
            </a:lvl1pPr>
          </a:lstStyle>
          <a:p>
            <a:r>
              <a:rPr kumimoji="1" lang="zh-CN" altLang="en-US" dirty="0"/>
              <a:t>单击此处编辑子标题文本，标题</a:t>
            </a:r>
            <a:r>
              <a:rPr kumimoji="1" lang="en-US" altLang="zh-CN" dirty="0"/>
              <a:t>24</a:t>
            </a:r>
            <a:r>
              <a:rPr kumimoji="1" lang="zh-CN" altLang="en-US" dirty="0"/>
              <a:t>磅</a:t>
            </a:r>
            <a:endParaRPr kumimoji="1" lang="zh-CN" altLang="en-US" dirty="0"/>
          </a:p>
        </p:txBody>
      </p:sp>
      <p:sp>
        <p:nvSpPr>
          <p:cNvPr id="12" name="文本占位符 8"/>
          <p:cNvSpPr>
            <a:spLocks noGrp="1"/>
          </p:cNvSpPr>
          <p:nvPr>
            <p:ph type="body" sz="quarter" idx="18" hasCustomPrompt="1"/>
          </p:nvPr>
        </p:nvSpPr>
        <p:spPr>
          <a:xfrm>
            <a:off x="472055" y="3315219"/>
            <a:ext cx="4724718" cy="1276660"/>
          </a:xfrm>
          <a:prstGeom prst="rect">
            <a:avLst/>
          </a:prstGeom>
        </p:spPr>
        <p:txBody>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600">
                <a:solidFill>
                  <a:schemeClr val="bg1"/>
                </a:solidFill>
              </a:defRPr>
            </a:lvl1pPr>
          </a:lstStyle>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kumimoji="1" lang="en-US" altLang="zh-CN" dirty="0"/>
              <a:t>6-1</a:t>
            </a:r>
            <a:r>
              <a:rPr kumimoji="1" lang="zh-CN" altLang="en-US" dirty="0"/>
              <a:t> 单击此处编辑文本样式</a:t>
            </a:r>
            <a:endParaRPr kumimoji="1" lang="en-US" altLang="zh-CN" dirty="0"/>
          </a:p>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kumimoji="1" lang="en-US" altLang="zh-CN" dirty="0"/>
              <a:t>6-2</a:t>
            </a:r>
            <a:r>
              <a:rPr kumimoji="1" lang="zh-CN" altLang="en-US" dirty="0"/>
              <a:t> 单击此处编辑文本样式</a:t>
            </a:r>
            <a:endParaRPr kumimoji="1" lang="en-US" altLang="zh-CN" dirty="0"/>
          </a:p>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kumimoji="1" lang="en-US" altLang="zh-CN" dirty="0"/>
              <a:t>6-3</a:t>
            </a:r>
            <a:r>
              <a:rPr kumimoji="1" lang="zh-CN" altLang="en-US" dirty="0"/>
              <a:t> 单击此处编辑文本样式</a:t>
            </a:r>
            <a:endParaRPr kumimoji="1" lang="en-US" altLang="zh-CN" dirty="0"/>
          </a:p>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endParaRPr kumimoji="1" lang="en-US" altLang="zh-CN" dirty="0"/>
          </a:p>
        </p:txBody>
      </p:sp>
      <p:sp>
        <p:nvSpPr>
          <p:cNvPr id="9" name="矩形 8"/>
          <p:cNvSpPr/>
          <p:nvPr userDrawn="1"/>
        </p:nvSpPr>
        <p:spPr>
          <a:xfrm>
            <a:off x="551567" y="2275628"/>
            <a:ext cx="801317" cy="87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latin typeface="微软雅黑" panose="020B0503020204020204" charset="-122"/>
              <a:ea typeface="微软雅黑" panose="020B0503020204020204" charset="-122"/>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章节页07">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72784"/>
          </a:xfrm>
          <a:prstGeom prst="rect">
            <a:avLst/>
          </a:prstGeom>
        </p:spPr>
      </p:pic>
      <p:sp>
        <p:nvSpPr>
          <p:cNvPr id="4" name="文本框 3"/>
          <p:cNvSpPr txBox="1"/>
          <p:nvPr userDrawn="1"/>
        </p:nvSpPr>
        <p:spPr>
          <a:xfrm>
            <a:off x="368287" y="259692"/>
            <a:ext cx="2162772" cy="2015936"/>
          </a:xfrm>
          <a:prstGeom prst="rect">
            <a:avLst/>
          </a:prstGeom>
          <a:noFill/>
        </p:spPr>
        <p:txBody>
          <a:bodyPr wrap="none" rtlCol="0">
            <a:spAutoFit/>
          </a:bodyPr>
          <a:lstStyle/>
          <a:p>
            <a:r>
              <a:rPr kumimoji="1" lang="en-US" altLang="zh-CN" sz="12500" b="1" dirty="0">
                <a:solidFill>
                  <a:srgbClr val="46CCFE"/>
                </a:solidFill>
                <a:latin typeface="微软雅黑" panose="020B0503020204020204" charset="-122"/>
                <a:ea typeface="微软雅黑" panose="020B0503020204020204" charset="-122"/>
              </a:rPr>
              <a:t>07</a:t>
            </a:r>
            <a:endParaRPr kumimoji="1" lang="zh-CN" altLang="en-US" sz="12500" b="1" dirty="0">
              <a:solidFill>
                <a:srgbClr val="46CCFE"/>
              </a:solidFill>
              <a:latin typeface="微软雅黑" panose="020B0503020204020204" charset="-122"/>
              <a:ea typeface="微软雅黑" panose="020B0503020204020204" charset="-122"/>
            </a:endParaRPr>
          </a:p>
        </p:txBody>
      </p:sp>
      <p:pic>
        <p:nvPicPr>
          <p:cNvPr id="7" name="图片 6"/>
          <p:cNvPicPr>
            <a:picLocks noChangeAspect="1"/>
          </p:cNvPicPr>
          <p:nvPr userDrawn="1"/>
        </p:nvPicPr>
        <p:blipFill>
          <a:blip r:embed="rId3" cstate="print">
            <a:biLevel thresh="25000"/>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
        <p:nvSpPr>
          <p:cNvPr id="5" name="Text Box 5"/>
          <p:cNvSpPr txBox="1">
            <a:spLocks noChangeArrowheads="1"/>
          </p:cNvSpPr>
          <p:nvPr userDrawn="1"/>
        </p:nvSpPr>
        <p:spPr bwMode="auto">
          <a:xfrm>
            <a:off x="11585878" y="6442348"/>
            <a:ext cx="209882" cy="15388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1000" b="0" kern="0" smtClean="0">
                <a:solidFill>
                  <a:schemeClr val="bg1"/>
                </a:solidFill>
                <a:latin typeface="微软雅黑" panose="020B0503020204020204" charset="-122"/>
                <a:ea typeface="微软雅黑" panose="020B0503020204020204" charset="-122"/>
                <a:cs typeface="微软雅黑" panose="020B0503020204020204" charset="-122"/>
                <a:sym typeface="Helvetica Neue"/>
              </a:rPr>
            </a:fld>
            <a:endParaRPr kumimoji="0" lang="en-US" altLang="zh-CN" sz="1000" b="0" kern="0" dirty="0">
              <a:solidFill>
                <a:schemeClr val="bg1"/>
              </a:solidFill>
              <a:latin typeface="微软雅黑" panose="020B0503020204020204" charset="-122"/>
              <a:ea typeface="微软雅黑" panose="020B0503020204020204" charset="-122"/>
              <a:cs typeface="微软雅黑" panose="020B0503020204020204" charset="-122"/>
              <a:sym typeface="Helvetica Neue"/>
            </a:endParaRPr>
          </a:p>
        </p:txBody>
      </p:sp>
      <p:sp>
        <p:nvSpPr>
          <p:cNvPr id="9" name="标题占位符 1"/>
          <p:cNvSpPr>
            <a:spLocks noGrp="1"/>
          </p:cNvSpPr>
          <p:nvPr>
            <p:ph type="title" hasCustomPrompt="1"/>
          </p:nvPr>
        </p:nvSpPr>
        <p:spPr>
          <a:xfrm>
            <a:off x="472055" y="2715567"/>
            <a:ext cx="7267878" cy="609812"/>
          </a:xfrm>
          <a:prstGeom prst="rect">
            <a:avLst/>
          </a:prstGeom>
        </p:spPr>
        <p:txBody>
          <a:bodyPr vert="horz" lIns="91440" tIns="45720" rIns="91440" bIns="45720" rtlCol="0" anchor="t">
            <a:noAutofit/>
          </a:bodyPr>
          <a:lstStyle>
            <a:lvl1pPr>
              <a:lnSpc>
                <a:spcPct val="120000"/>
              </a:lnSpc>
              <a:defRPr sz="2400" b="1">
                <a:solidFill>
                  <a:schemeClr val="bg1"/>
                </a:solidFill>
              </a:defRPr>
            </a:lvl1pPr>
          </a:lstStyle>
          <a:p>
            <a:r>
              <a:rPr kumimoji="1" lang="zh-CN" altLang="en-US" dirty="0"/>
              <a:t>单击此处编辑子标题文本，标题</a:t>
            </a:r>
            <a:r>
              <a:rPr kumimoji="1" lang="en-US" altLang="zh-CN" dirty="0"/>
              <a:t>24</a:t>
            </a:r>
            <a:r>
              <a:rPr kumimoji="1" lang="zh-CN" altLang="en-US" dirty="0"/>
              <a:t>磅</a:t>
            </a:r>
            <a:endParaRPr kumimoji="1" lang="zh-CN" altLang="en-US" dirty="0"/>
          </a:p>
        </p:txBody>
      </p:sp>
      <p:sp>
        <p:nvSpPr>
          <p:cNvPr id="11" name="文本占位符 8"/>
          <p:cNvSpPr>
            <a:spLocks noGrp="1"/>
          </p:cNvSpPr>
          <p:nvPr>
            <p:ph type="body" sz="quarter" idx="18" hasCustomPrompt="1"/>
          </p:nvPr>
        </p:nvSpPr>
        <p:spPr>
          <a:xfrm>
            <a:off x="472055" y="3315219"/>
            <a:ext cx="4724718" cy="1276660"/>
          </a:xfrm>
          <a:prstGeom prst="rect">
            <a:avLst/>
          </a:prstGeom>
        </p:spPr>
        <p:txBody>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sz="1600">
                <a:solidFill>
                  <a:schemeClr val="bg1"/>
                </a:solidFill>
              </a:defRPr>
            </a:lvl1pPr>
          </a:lstStyle>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kumimoji="1" lang="en-US" altLang="zh-CN" dirty="0"/>
              <a:t>7-1</a:t>
            </a:r>
            <a:r>
              <a:rPr kumimoji="1" lang="zh-CN" altLang="en-US" dirty="0"/>
              <a:t> 单击此处编辑文本样式</a:t>
            </a:r>
            <a:endParaRPr kumimoji="1" lang="en-US" altLang="zh-CN" dirty="0"/>
          </a:p>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kumimoji="1" lang="en-US" altLang="zh-CN" dirty="0"/>
              <a:t>7-2</a:t>
            </a:r>
            <a:r>
              <a:rPr kumimoji="1" lang="zh-CN" altLang="en-US" dirty="0"/>
              <a:t> 单击此处编辑文本样式</a:t>
            </a:r>
            <a:endParaRPr kumimoji="1" lang="en-US" altLang="zh-CN" dirty="0"/>
          </a:p>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r>
              <a:rPr kumimoji="1" lang="en-US" altLang="zh-CN" dirty="0"/>
              <a:t>7-3</a:t>
            </a:r>
            <a:r>
              <a:rPr kumimoji="1" lang="zh-CN" altLang="en-US" dirty="0"/>
              <a:t> 单击此处编辑文本样式</a:t>
            </a:r>
            <a:endParaRPr kumimoji="1" lang="en-US" altLang="zh-CN" dirty="0"/>
          </a:p>
          <a:p>
            <a:pPr marL="228600" marR="0" lvl="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a:pPr>
            <a:endParaRPr kumimoji="1" lang="en-US" altLang="zh-CN" dirty="0"/>
          </a:p>
        </p:txBody>
      </p:sp>
      <p:sp>
        <p:nvSpPr>
          <p:cNvPr id="12" name="矩形 11"/>
          <p:cNvSpPr/>
          <p:nvPr userDrawn="1"/>
        </p:nvSpPr>
        <p:spPr>
          <a:xfrm>
            <a:off x="551567" y="2275628"/>
            <a:ext cx="801317" cy="8790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b="0" i="0" dirty="0">
              <a:latin typeface="微软雅黑" panose="020B0503020204020204" charset="-122"/>
              <a:ea typeface="微软雅黑" panose="020B0503020204020204" charset="-122"/>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行业章节">
    <p:spTree>
      <p:nvGrpSpPr>
        <p:cNvPr id="1" name=""/>
        <p:cNvGrpSpPr/>
        <p:nvPr/>
      </p:nvGrpSpPr>
      <p:grpSpPr>
        <a:xfrm>
          <a:off x="0" y="0"/>
          <a:ext cx="0" cy="0"/>
          <a:chOff x="0" y="0"/>
          <a:chExt cx="0" cy="0"/>
        </a:xfrm>
      </p:grpSpPr>
      <p:sp>
        <p:nvSpPr>
          <p:cNvPr id="19" name="矩形"/>
          <p:cNvSpPr/>
          <p:nvPr userDrawn="1"/>
        </p:nvSpPr>
        <p:spPr>
          <a:xfrm>
            <a:off x="0" y="0"/>
            <a:ext cx="12193588" cy="6858000"/>
          </a:xfrm>
          <a:prstGeom prst="rect">
            <a:avLst/>
          </a:prstGeom>
          <a:solidFill>
            <a:srgbClr val="2A71EC"/>
          </a:solidFill>
          <a:ln w="3175">
            <a:miter lim="400000"/>
          </a:ln>
        </p:spPr>
        <p:txBody>
          <a:bodyPr lIns="0" tIns="0" rIns="0" bIns="0" anchor="ctr"/>
          <a:lstStyle/>
          <a:p>
            <a:pPr>
              <a:defRPr sz="3800" b="0">
                <a:solidFill>
                  <a:srgbClr val="FFFFFF"/>
                </a:solidFill>
                <a:latin typeface="+mn-lt"/>
                <a:ea typeface="+mn-ea"/>
                <a:cs typeface="+mn-cs"/>
                <a:sym typeface="Helvetica Neue Medium"/>
              </a:defRPr>
            </a:pPr>
            <a:endParaRPr sz="1520" b="0" i="0" dirty="0">
              <a:latin typeface="微软雅黑" panose="020B0503020204020204" charset="-122"/>
            </a:endParaRPr>
          </a:p>
        </p:txBody>
      </p:sp>
      <p:pic>
        <p:nvPicPr>
          <p:cNvPr id="20" name="图片 19"/>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
        <p:nvSpPr>
          <p:cNvPr id="21" name="Text Box 5"/>
          <p:cNvSpPr txBox="1">
            <a:spLocks noChangeArrowheads="1"/>
          </p:cNvSpPr>
          <p:nvPr userDrawn="1"/>
        </p:nvSpPr>
        <p:spPr bwMode="auto">
          <a:xfrm>
            <a:off x="11585878" y="6442348"/>
            <a:ext cx="209882" cy="15388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1000" b="0" i="0" kern="0" smtClean="0">
                <a:solidFill>
                  <a:schemeClr val="bg1"/>
                </a:solidFill>
                <a:latin typeface="微软雅黑" panose="020B0503020204020204" charset="-122"/>
                <a:ea typeface="微软雅黑" panose="020B0503020204020204" charset="-122"/>
                <a:cs typeface="微软雅黑" panose="020B0503020204020204" charset="-122"/>
                <a:sym typeface="Helvetica Neue"/>
              </a:rPr>
            </a:fld>
            <a:endParaRPr kumimoji="0" lang="en-US" altLang="zh-CN" sz="1000" b="0" i="0" kern="0" dirty="0">
              <a:solidFill>
                <a:schemeClr val="bg1"/>
              </a:solidFill>
              <a:latin typeface="微软雅黑" panose="020B0503020204020204" charset="-122"/>
              <a:ea typeface="微软雅黑" panose="020B0503020204020204" charset="-122"/>
              <a:cs typeface="微软雅黑" panose="020B0503020204020204" charset="-122"/>
              <a:sym typeface="Helvetica Neue"/>
            </a:endParaRPr>
          </a:p>
        </p:txBody>
      </p:sp>
      <p:sp>
        <p:nvSpPr>
          <p:cNvPr id="22" name="图片占位符 7"/>
          <p:cNvSpPr>
            <a:spLocks noGrp="1"/>
          </p:cNvSpPr>
          <p:nvPr>
            <p:ph type="pic" sz="quarter" idx="10" hasCustomPrompt="1"/>
          </p:nvPr>
        </p:nvSpPr>
        <p:spPr>
          <a:xfrm>
            <a:off x="4368258" y="0"/>
            <a:ext cx="7817394" cy="6858000"/>
          </a:xfrm>
          <a:prstGeom prst="rect">
            <a:avLst/>
          </a:prstGeom>
        </p:spPr>
        <p:txBody>
          <a:bodyPr/>
          <a:lstStyle>
            <a:lvl1pPr>
              <a:defRPr>
                <a:solidFill>
                  <a:schemeClr val="bg1"/>
                </a:solidFill>
              </a:defRPr>
            </a:lvl1pPr>
          </a:lstStyle>
          <a:p>
            <a:r>
              <a:rPr kumimoji="1" lang="zh-CN" altLang="en-US" dirty="0"/>
              <a:t>拖拽到此处，插入图片</a:t>
            </a:r>
            <a:endParaRPr kumimoji="1" lang="zh-CN" altLang="en-US" dirty="0"/>
          </a:p>
        </p:txBody>
      </p:sp>
      <p:sp>
        <p:nvSpPr>
          <p:cNvPr id="23" name="标题 31"/>
          <p:cNvSpPr>
            <a:spLocks noGrp="1"/>
          </p:cNvSpPr>
          <p:nvPr>
            <p:ph type="title" hasCustomPrompt="1"/>
          </p:nvPr>
        </p:nvSpPr>
        <p:spPr>
          <a:xfrm>
            <a:off x="507774" y="419862"/>
            <a:ext cx="2366055" cy="604263"/>
          </a:xfrm>
          <a:prstGeom prst="rect">
            <a:avLst/>
          </a:prstGeom>
        </p:spPr>
        <p:txBody>
          <a:bodyPr/>
          <a:lstStyle>
            <a:lvl1pPr>
              <a:defRPr sz="3600" b="1">
                <a:solidFill>
                  <a:schemeClr val="bg1"/>
                </a:solidFill>
              </a:defRPr>
            </a:lvl1pPr>
          </a:lstStyle>
          <a:p>
            <a:r>
              <a:rPr kumimoji="1" lang="zh-CN" altLang="en-US" dirty="0"/>
              <a:t>行业标题</a:t>
            </a:r>
            <a:endParaRPr kumimoji="1" lang="zh-CN" altLang="en-US" dirty="0"/>
          </a:p>
        </p:txBody>
      </p:sp>
      <p:sp>
        <p:nvSpPr>
          <p:cNvPr id="24" name="文本占位符 33"/>
          <p:cNvSpPr>
            <a:spLocks noGrp="1"/>
          </p:cNvSpPr>
          <p:nvPr>
            <p:ph type="body" sz="quarter" idx="14" hasCustomPrompt="1"/>
          </p:nvPr>
        </p:nvSpPr>
        <p:spPr>
          <a:xfrm>
            <a:off x="507774" y="1046203"/>
            <a:ext cx="2366055" cy="285115"/>
          </a:xfrm>
          <a:prstGeom prst="rect">
            <a:avLst/>
          </a:prstGeom>
        </p:spPr>
        <p:txBody>
          <a:bodyPr/>
          <a:lstStyle>
            <a:lvl1pPr marL="0" indent="0">
              <a:buNone/>
              <a:defRPr sz="1600">
                <a:solidFill>
                  <a:schemeClr val="bg1"/>
                </a:solidFill>
              </a:defRPr>
            </a:lvl1pPr>
          </a:lstStyle>
          <a:p>
            <a:pPr lvl="0"/>
            <a:r>
              <a:rPr kumimoji="1" lang="zh-CN" altLang="en-US" dirty="0"/>
              <a:t>副标题 </a:t>
            </a:r>
            <a:r>
              <a:rPr kumimoji="1" lang="en-US" altLang="zh-CN" dirty="0"/>
              <a:t>|</a:t>
            </a:r>
            <a:r>
              <a:rPr kumimoji="1" lang="zh-CN" altLang="en-US" dirty="0"/>
              <a:t> 副标题 </a:t>
            </a:r>
            <a:r>
              <a:rPr kumimoji="1" lang="en-US" altLang="zh-CN" dirty="0"/>
              <a:t>|</a:t>
            </a:r>
            <a:r>
              <a:rPr kumimoji="1" lang="zh-CN" altLang="en-US" dirty="0"/>
              <a:t> 副标题 </a:t>
            </a:r>
            <a:endParaRPr kumimoji="1" lang="zh-CN" altLang="en-US" dirty="0"/>
          </a:p>
        </p:txBody>
      </p:sp>
      <p:sp>
        <p:nvSpPr>
          <p:cNvPr id="25" name="文本占位符 17"/>
          <p:cNvSpPr>
            <a:spLocks noGrp="1"/>
          </p:cNvSpPr>
          <p:nvPr>
            <p:ph type="body" sz="quarter" idx="15" hasCustomPrompt="1"/>
          </p:nvPr>
        </p:nvSpPr>
        <p:spPr>
          <a:xfrm>
            <a:off x="507774" y="2055868"/>
            <a:ext cx="2525713" cy="2301587"/>
          </a:xfrm>
          <a:prstGeom prst="rect">
            <a:avLst/>
          </a:prstGeom>
        </p:spPr>
        <p:txBody>
          <a:bodyPr/>
          <a:lstStyle>
            <a:lvl1pPr marL="228600" marR="0" indent="-228600" algn="l" defTabSz="914400" rtl="0" eaLnBrk="1" fontAlgn="auto" latinLnBrk="0" hangingPunct="1">
              <a:lnSpc>
                <a:spcPct val="130000"/>
              </a:lnSpc>
              <a:spcBef>
                <a:spcPts val="0"/>
              </a:spcBef>
              <a:spcAft>
                <a:spcPts val="0"/>
              </a:spcAft>
              <a:buClrTx/>
              <a:buSzTx/>
              <a:buFont typeface="Arial" panose="020B0604020202020204" pitchFamily="34" charset="0"/>
              <a:buChar char="•"/>
              <a:defRPr sz="1200">
                <a:solidFill>
                  <a:schemeClr val="bg1"/>
                </a:solidFill>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pPr lvl="0"/>
            <a:r>
              <a:rPr kumimoji="1" lang="zh-CN" altLang="en-US" dirty="0"/>
              <a:t>此段文字旨在显示正确的字号和段落的位置，例文可替换</a:t>
            </a:r>
            <a:endParaRPr kumimoji="1" lang="en-US" altLang="zh-CN" dirty="0"/>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defRPr/>
            </a:pPr>
            <a:r>
              <a:rPr kumimoji="1" lang="zh-CN" altLang="en-US" dirty="0"/>
              <a:t>此段文字旨在显示正确的字号和段落的位置，例文可替换</a:t>
            </a:r>
            <a:endParaRPr kumimoji="1" lang="zh-CN" altLang="en-US" dirty="0"/>
          </a:p>
          <a:p>
            <a:pPr lvl="0"/>
            <a:endParaRPr kumimoji="1"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设备-手机1">
    <p:spTree>
      <p:nvGrpSpPr>
        <p:cNvPr id="1" name=""/>
        <p:cNvGrpSpPr/>
        <p:nvPr/>
      </p:nvGrpSpPr>
      <p:grpSpPr>
        <a:xfrm>
          <a:off x="0" y="0"/>
          <a:ext cx="0" cy="0"/>
          <a:chOff x="0" y="0"/>
          <a:chExt cx="0" cy="0"/>
        </a:xfrm>
      </p:grpSpPr>
      <p:sp>
        <p:nvSpPr>
          <p:cNvPr id="10" name="Picture Placeholder 13"/>
          <p:cNvSpPr>
            <a:spLocks noGrp="1"/>
          </p:cNvSpPr>
          <p:nvPr>
            <p:ph type="pic" sz="quarter" idx="46" hasCustomPrompt="1"/>
          </p:nvPr>
        </p:nvSpPr>
        <p:spPr>
          <a:xfrm>
            <a:off x="6959084" y="1448436"/>
            <a:ext cx="2735644" cy="5914800"/>
          </a:xfrm>
          <a:custGeom>
            <a:avLst/>
            <a:gdLst>
              <a:gd name="connsiteX0" fmla="*/ 250164 w 2509837"/>
              <a:gd name="connsiteY0" fmla="*/ 0 h 5326062"/>
              <a:gd name="connsiteX1" fmla="*/ 524933 w 2509837"/>
              <a:gd name="connsiteY1" fmla="*/ 0 h 5326062"/>
              <a:gd name="connsiteX2" fmla="*/ 557742 w 2509837"/>
              <a:gd name="connsiteY2" fmla="*/ 36205 h 5326062"/>
              <a:gd name="connsiteX3" fmla="*/ 557742 w 2509837"/>
              <a:gd name="connsiteY3" fmla="*/ 64363 h 5326062"/>
              <a:gd name="connsiteX4" fmla="*/ 701278 w 2509837"/>
              <a:gd name="connsiteY4" fmla="*/ 197113 h 5326062"/>
              <a:gd name="connsiteX5" fmla="*/ 1816761 w 2509837"/>
              <a:gd name="connsiteY5" fmla="*/ 197113 h 5326062"/>
              <a:gd name="connsiteX6" fmla="*/ 1956197 w 2509837"/>
              <a:gd name="connsiteY6" fmla="*/ 60341 h 5326062"/>
              <a:gd name="connsiteX7" fmla="*/ 1956197 w 2509837"/>
              <a:gd name="connsiteY7" fmla="*/ 36205 h 5326062"/>
              <a:gd name="connsiteX8" fmla="*/ 1989005 w 2509837"/>
              <a:gd name="connsiteY8" fmla="*/ 0 h 5326062"/>
              <a:gd name="connsiteX9" fmla="*/ 2259673 w 2509837"/>
              <a:gd name="connsiteY9" fmla="*/ 0 h 5326062"/>
              <a:gd name="connsiteX10" fmla="*/ 2509837 w 2509837"/>
              <a:gd name="connsiteY10" fmla="*/ 249408 h 5326062"/>
              <a:gd name="connsiteX11" fmla="*/ 2509837 w 2509837"/>
              <a:gd name="connsiteY11" fmla="*/ 5080677 h 5326062"/>
              <a:gd name="connsiteX12" fmla="*/ 2259673 w 2509837"/>
              <a:gd name="connsiteY12" fmla="*/ 5326062 h 5326062"/>
              <a:gd name="connsiteX13" fmla="*/ 250164 w 2509837"/>
              <a:gd name="connsiteY13" fmla="*/ 5326062 h 5326062"/>
              <a:gd name="connsiteX14" fmla="*/ 0 w 2509837"/>
              <a:gd name="connsiteY14" fmla="*/ 5080677 h 5326062"/>
              <a:gd name="connsiteX15" fmla="*/ 0 w 2509837"/>
              <a:gd name="connsiteY15" fmla="*/ 249408 h 5326062"/>
              <a:gd name="connsiteX16" fmla="*/ 250164 w 2509837"/>
              <a:gd name="connsiteY16" fmla="*/ 0 h 532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9837" h="5326062">
                <a:moveTo>
                  <a:pt x="250164" y="0"/>
                </a:moveTo>
                <a:cubicBezTo>
                  <a:pt x="250164" y="0"/>
                  <a:pt x="250164" y="0"/>
                  <a:pt x="524933" y="0"/>
                </a:cubicBezTo>
                <a:cubicBezTo>
                  <a:pt x="541338" y="0"/>
                  <a:pt x="557742" y="16091"/>
                  <a:pt x="557742" y="36205"/>
                </a:cubicBezTo>
                <a:cubicBezTo>
                  <a:pt x="557742" y="36205"/>
                  <a:pt x="557742" y="36205"/>
                  <a:pt x="557742" y="64363"/>
                </a:cubicBezTo>
                <a:cubicBezTo>
                  <a:pt x="557742" y="104591"/>
                  <a:pt x="590550" y="197113"/>
                  <a:pt x="701278" y="197113"/>
                </a:cubicBezTo>
                <a:cubicBezTo>
                  <a:pt x="758693" y="197113"/>
                  <a:pt x="1718336" y="197113"/>
                  <a:pt x="1816761" y="197113"/>
                </a:cubicBezTo>
                <a:cubicBezTo>
                  <a:pt x="1915186" y="197113"/>
                  <a:pt x="1956197" y="108613"/>
                  <a:pt x="1956197" y="60341"/>
                </a:cubicBezTo>
                <a:cubicBezTo>
                  <a:pt x="1956197" y="60341"/>
                  <a:pt x="1956197" y="60341"/>
                  <a:pt x="1956197" y="36205"/>
                </a:cubicBezTo>
                <a:cubicBezTo>
                  <a:pt x="1956197" y="16091"/>
                  <a:pt x="1972601" y="0"/>
                  <a:pt x="1989005" y="0"/>
                </a:cubicBezTo>
                <a:cubicBezTo>
                  <a:pt x="1989005" y="0"/>
                  <a:pt x="1989005" y="0"/>
                  <a:pt x="2259673" y="0"/>
                </a:cubicBezTo>
                <a:cubicBezTo>
                  <a:pt x="2395008" y="0"/>
                  <a:pt x="2509837" y="112636"/>
                  <a:pt x="2509837" y="249408"/>
                </a:cubicBezTo>
                <a:cubicBezTo>
                  <a:pt x="2509837" y="249408"/>
                  <a:pt x="2509837" y="249408"/>
                  <a:pt x="2509837" y="5080677"/>
                </a:cubicBezTo>
                <a:cubicBezTo>
                  <a:pt x="2509837" y="5217449"/>
                  <a:pt x="2395008" y="5326062"/>
                  <a:pt x="2259673" y="5326062"/>
                </a:cubicBezTo>
                <a:cubicBezTo>
                  <a:pt x="2259673" y="5326062"/>
                  <a:pt x="2259673" y="5326062"/>
                  <a:pt x="250164" y="5326062"/>
                </a:cubicBezTo>
                <a:cubicBezTo>
                  <a:pt x="114829" y="5326062"/>
                  <a:pt x="0" y="5217449"/>
                  <a:pt x="0" y="5080677"/>
                </a:cubicBezTo>
                <a:cubicBezTo>
                  <a:pt x="0" y="5080677"/>
                  <a:pt x="0" y="5080677"/>
                  <a:pt x="0" y="249408"/>
                </a:cubicBezTo>
                <a:cubicBezTo>
                  <a:pt x="0" y="112636"/>
                  <a:pt x="114829" y="0"/>
                  <a:pt x="250164" y="0"/>
                </a:cubicBezTo>
                <a:close/>
              </a:path>
            </a:pathLst>
          </a:custGeom>
          <a:blipFill>
            <a:blip r:embed="rId2">
              <a:alphaModFix amt="0"/>
            </a:blip>
            <a:stretch>
              <a:fillRect/>
            </a:stretch>
          </a:blipFill>
          <a:ln>
            <a:noFill/>
          </a:ln>
        </p:spPr>
        <p:txBody>
          <a:bodyPr wrap="square" tIns="576000" anchor="ctr">
            <a:noAutofit/>
          </a:bodyPr>
          <a:lstStyle>
            <a:lvl1pPr marL="0" indent="0" algn="ctr">
              <a:buNone/>
              <a:defRPr sz="800">
                <a:solidFill>
                  <a:schemeClr val="bg1"/>
                </a:solidFill>
              </a:defRPr>
            </a:lvl1pPr>
          </a:lstStyle>
          <a:p>
            <a:r>
              <a:rPr lang="en-US" dirty="0" err="1"/>
              <a:t>点击添加图片</a:t>
            </a:r>
            <a:endParaRPr lang="en-US" dirty="0"/>
          </a:p>
        </p:txBody>
      </p:sp>
      <p:sp>
        <p:nvSpPr>
          <p:cNvPr id="17" name="Text Box 2"/>
          <p:cNvSpPr txBox="1"/>
          <p:nvPr userDrawn="1"/>
        </p:nvSpPr>
        <p:spPr>
          <a:xfrm>
            <a:off x="9909245" y="6416764"/>
            <a:ext cx="1462116" cy="173511"/>
          </a:xfrm>
          <a:prstGeom prst="rect">
            <a:avLst/>
          </a:prstGeom>
          <a:ln w="12700">
            <a:miter lim="400000"/>
          </a:ln>
        </p:spPr>
        <p:txBody>
          <a:bodyPr wrap="square" lIns="8891" tIns="8891" rIns="8891" bIns="8891" anchor="ctr">
            <a:spAutoFit/>
          </a:bodyPr>
          <a:lstStyle>
            <a:defPPr>
              <a:defRPr lang="zh-CN"/>
            </a:defPPr>
            <a:lvl1pPr algn="r">
              <a:lnSpc>
                <a:spcPts val="1335"/>
              </a:lnSpc>
              <a:defRPr sz="935">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dirty="0"/>
              <a:t> </a:t>
            </a:r>
            <a:r>
              <a:rPr lang="zh-CN" altLang="en-US" dirty="0"/>
              <a:t>④ 内部公开 请勿外传</a:t>
            </a:r>
            <a:endParaRPr dirty="0"/>
          </a:p>
        </p:txBody>
      </p:sp>
      <p:sp>
        <p:nvSpPr>
          <p:cNvPr id="18" name="Text Box 5"/>
          <p:cNvSpPr txBox="1">
            <a:spLocks noChangeArrowheads="1"/>
          </p:cNvSpPr>
          <p:nvPr userDrawn="1"/>
        </p:nvSpPr>
        <p:spPr bwMode="auto">
          <a:xfrm>
            <a:off x="11585878" y="6442348"/>
            <a:ext cx="209882" cy="15388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1000" b="0" kern="0" smtClean="0">
                <a:solidFill>
                  <a:srgbClr val="2A71EC"/>
                </a:solidFill>
                <a:latin typeface="微软雅黑" panose="020B0503020204020204" charset="-122"/>
                <a:ea typeface="微软雅黑" panose="020B0503020204020204" charset="-122"/>
                <a:cs typeface="微软雅黑" panose="020B0503020204020204" charset="-122"/>
                <a:sym typeface="Helvetica Neue"/>
              </a:rPr>
            </a:fld>
            <a:endParaRPr kumimoji="0" lang="en-US" altLang="zh-CN" sz="1000" b="0" kern="0" dirty="0">
              <a:solidFill>
                <a:srgbClr val="2A71EC"/>
              </a:solidFill>
              <a:latin typeface="微软雅黑" panose="020B0503020204020204" charset="-122"/>
              <a:ea typeface="微软雅黑" panose="020B0503020204020204" charset="-122"/>
              <a:cs typeface="微软雅黑" panose="020B0503020204020204" charset="-122"/>
              <a:sym typeface="Helvetica Neue"/>
            </a:endParaRPr>
          </a:p>
        </p:txBody>
      </p:sp>
      <p:sp>
        <p:nvSpPr>
          <p:cNvPr id="19" name="文本占位符 5"/>
          <p:cNvSpPr>
            <a:spLocks noGrp="1"/>
          </p:cNvSpPr>
          <p:nvPr>
            <p:ph type="body" sz="quarter" idx="28" hasCustomPrompt="1"/>
          </p:nvPr>
        </p:nvSpPr>
        <p:spPr>
          <a:xfrm>
            <a:off x="398094" y="682625"/>
            <a:ext cx="7793672" cy="285046"/>
          </a:xfrm>
          <a:prstGeom prst="rect">
            <a:avLst/>
          </a:prstGeom>
        </p:spPr>
        <p:txBody>
          <a:bodyPr>
            <a:noAutofit/>
          </a:bodyPr>
          <a:lstStyle>
            <a:lvl1pPr marL="0" indent="0">
              <a:buNone/>
              <a:defRPr sz="1600" b="0" i="0">
                <a:solidFill>
                  <a:schemeClr val="tx1">
                    <a:lumMod val="85000"/>
                    <a:lumOff val="15000"/>
                  </a:schemeClr>
                </a:solidFill>
                <a:latin typeface="微软雅黑" panose="020B0503020204020204" charset="-122"/>
                <a:ea typeface="微软雅黑" panose="020B0503020204020204" charset="-122"/>
              </a:defRPr>
            </a:lvl1pPr>
            <a:lvl2pPr>
              <a:defRPr sz="1600"/>
            </a:lvl2pPr>
            <a:lvl3pPr>
              <a:defRPr sz="1600"/>
            </a:lvl3pPr>
            <a:lvl4pPr>
              <a:defRPr sz="1600"/>
            </a:lvl4pPr>
            <a:lvl5pPr>
              <a:defRPr sz="1600"/>
            </a:lvl5pPr>
          </a:lstStyle>
          <a:p>
            <a:pPr lvl="0"/>
            <a:r>
              <a:rPr lang="zh-CN" altLang="en-US" sz="1600" dirty="0">
                <a:solidFill>
                  <a:schemeClr val="tx1">
                    <a:lumMod val="85000"/>
                    <a:lumOff val="15000"/>
                  </a:schemeClr>
                </a:solidFill>
                <a:latin typeface="微软雅黑" panose="020B0503020204020204" charset="-122"/>
                <a:ea typeface="微软雅黑" panose="020B0503020204020204" charset="-122"/>
              </a:rPr>
              <a:t>副标题，微软雅黑常规</a:t>
            </a:r>
            <a:r>
              <a:rPr lang="en-US" altLang="zh-CN" sz="1600" dirty="0">
                <a:solidFill>
                  <a:schemeClr val="tx1">
                    <a:lumMod val="85000"/>
                    <a:lumOff val="15000"/>
                  </a:schemeClr>
                </a:solidFill>
                <a:latin typeface="微软雅黑" panose="020B0503020204020204" charset="-122"/>
                <a:ea typeface="微软雅黑" panose="020B0503020204020204" charset="-122"/>
              </a:rPr>
              <a:t>16</a:t>
            </a:r>
            <a:r>
              <a:rPr lang="zh-CN" altLang="en-US" sz="1600" dirty="0">
                <a:solidFill>
                  <a:schemeClr val="tx1">
                    <a:lumMod val="85000"/>
                    <a:lumOff val="15000"/>
                  </a:schemeClr>
                </a:solidFill>
                <a:latin typeface="微软雅黑" panose="020B0503020204020204" charset="-122"/>
                <a:ea typeface="微软雅黑" panose="020B0503020204020204" charset="-122"/>
              </a:rPr>
              <a:t>磅，标题无须标点符号结尾（可删除）</a:t>
            </a:r>
            <a:endParaRPr kumimoji="1" lang="zh-CN" altLang="en-US" dirty="0"/>
          </a:p>
        </p:txBody>
      </p:sp>
      <p:sp>
        <p:nvSpPr>
          <p:cNvPr id="20" name="Title 2"/>
          <p:cNvSpPr>
            <a:spLocks noGrp="1"/>
          </p:cNvSpPr>
          <p:nvPr>
            <p:ph type="title" hasCustomPrompt="1"/>
          </p:nvPr>
        </p:nvSpPr>
        <p:spPr>
          <a:xfrm>
            <a:off x="398094" y="210672"/>
            <a:ext cx="9693760" cy="469413"/>
          </a:xfrm>
          <a:prstGeom prst="rect">
            <a:avLst/>
          </a:prstGeom>
        </p:spPr>
        <p:txBody>
          <a:bodyPr>
            <a:noAutofit/>
          </a:bodyPr>
          <a:lstStyle>
            <a:lvl1pPr>
              <a:lnSpc>
                <a:spcPct val="100000"/>
              </a:lnSpc>
              <a:defRPr sz="2400" b="1">
                <a:solidFill>
                  <a:schemeClr val="tx1">
                    <a:lumMod val="85000"/>
                    <a:lumOff val="15000"/>
                  </a:schemeClr>
                </a:solidFill>
              </a:defRPr>
            </a:lvl1pPr>
          </a:lstStyle>
          <a:p>
            <a:r>
              <a:rPr kumimoji="1" lang="zh-CN" altLang="en-US" dirty="0"/>
              <a:t>单击此处编辑标题样式，标题</a:t>
            </a:r>
            <a:r>
              <a:rPr kumimoji="1" lang="en-US" altLang="zh-CN" dirty="0"/>
              <a:t>24</a:t>
            </a:r>
            <a:r>
              <a:rPr kumimoji="1" lang="zh-CN" altLang="en-US" dirty="0"/>
              <a:t>磅，行距</a:t>
            </a:r>
            <a:r>
              <a:rPr kumimoji="1" lang="en-US" altLang="zh-CN" dirty="0"/>
              <a:t>1.0</a:t>
            </a:r>
            <a:endParaRPr kumimoji="1" lang="zh-CN" altLang="en-US" dirty="0"/>
          </a:p>
        </p:txBody>
      </p:sp>
      <p:pic>
        <p:nvPicPr>
          <p:cNvPr id="23" name="图片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
        <p:nvSpPr>
          <p:cNvPr id="2" name="文本框 1"/>
          <p:cNvSpPr txBox="1"/>
          <p:nvPr userDrawn="1"/>
        </p:nvSpPr>
        <p:spPr>
          <a:xfrm>
            <a:off x="5937813" y="2407534"/>
            <a:ext cx="184731" cy="369332"/>
          </a:xfrm>
          <a:prstGeom prst="rect">
            <a:avLst/>
          </a:prstGeom>
          <a:noFill/>
        </p:spPr>
        <p:txBody>
          <a:bodyPr wrap="none" rtlCol="0">
            <a:spAutoFit/>
          </a:bodyPr>
          <a:lstStyle/>
          <a:p>
            <a:endParaRPr kumimoji="1" lang="zh-CN" altLang="en-US" dirty="0"/>
          </a:p>
        </p:txBody>
      </p:sp>
      <p:sp>
        <p:nvSpPr>
          <p:cNvPr id="13" name="文本占位符 10"/>
          <p:cNvSpPr>
            <a:spLocks noGrp="1"/>
          </p:cNvSpPr>
          <p:nvPr>
            <p:ph type="body" sz="quarter" idx="18" hasCustomPrompt="1"/>
          </p:nvPr>
        </p:nvSpPr>
        <p:spPr>
          <a:xfrm>
            <a:off x="416854" y="1785406"/>
            <a:ext cx="2521977" cy="434975"/>
          </a:xfrm>
          <a:prstGeom prst="rect">
            <a:avLst/>
          </a:prstGeom>
        </p:spPr>
        <p:txBody>
          <a:bodyPr/>
          <a:lstStyle>
            <a:lvl1pPr marL="0" indent="0">
              <a:buNone/>
              <a:defRPr sz="2400" b="0" i="0">
                <a:solidFill>
                  <a:srgbClr val="2A70EB"/>
                </a:solidFill>
                <a:latin typeface="微软雅黑" panose="020B0503020204020204" charset="-122"/>
                <a:ea typeface="微软雅黑" panose="020B0503020204020204" charset="-122"/>
              </a:defRPr>
            </a:lvl1pPr>
          </a:lstStyle>
          <a:p>
            <a:pPr lvl="0"/>
            <a:r>
              <a:rPr kumimoji="1" lang="zh-CN" altLang="en-US" dirty="0"/>
              <a:t>段落标题 </a:t>
            </a:r>
            <a:r>
              <a:rPr kumimoji="1" lang="en-US" altLang="zh-CN" dirty="0"/>
              <a:t>22</a:t>
            </a:r>
            <a:r>
              <a:rPr kumimoji="1" lang="zh-CN" altLang="en-US" dirty="0"/>
              <a:t>磅</a:t>
            </a:r>
            <a:endParaRPr kumimoji="1" lang="zh-CN" altLang="en-US" dirty="0"/>
          </a:p>
        </p:txBody>
      </p:sp>
      <p:sp>
        <p:nvSpPr>
          <p:cNvPr id="14" name="文本占位符 3"/>
          <p:cNvSpPr>
            <a:spLocks noGrp="1"/>
          </p:cNvSpPr>
          <p:nvPr>
            <p:ph type="body" sz="quarter" idx="24" hasCustomPrompt="1"/>
          </p:nvPr>
        </p:nvSpPr>
        <p:spPr>
          <a:xfrm>
            <a:off x="416854" y="2323913"/>
            <a:ext cx="3348621" cy="552822"/>
          </a:xfrm>
          <a:prstGeom prst="rect">
            <a:avLst/>
          </a:prstGeom>
        </p:spPr>
        <p:txBody>
          <a:bodyPr anchor="t"/>
          <a:lstStyle>
            <a:lvl1pPr marL="0" marR="0" indent="0" algn="ctr" defTabSz="914400" rtl="0" eaLnBrk="1" fontAlgn="auto" latinLnBrk="0" hangingPunct="1">
              <a:lnSpc>
                <a:spcPct val="130000"/>
              </a:lnSpc>
              <a:spcBef>
                <a:spcPts val="1000"/>
              </a:spcBef>
              <a:spcAft>
                <a:spcPts val="0"/>
              </a:spcAft>
              <a:buClrTx/>
              <a:buSzTx/>
              <a:buFont typeface="Arial" panose="020B0604020202020204" pitchFamily="34" charset="0"/>
              <a:buNone/>
              <a:defRPr sz="1200" b="0" i="0">
                <a:solidFill>
                  <a:schemeClr val="tx1">
                    <a:lumMod val="85000"/>
                    <a:lumOff val="15000"/>
                  </a:schemeClr>
                </a:solidFill>
                <a:latin typeface="微软雅黑" panose="020B0503020204020204" charset="-122"/>
                <a:ea typeface="微软雅黑" panose="020B0503020204020204" charset="-122"/>
              </a:defRPr>
            </a:lvl1pPr>
            <a:lvl3pPr marL="635000" indent="0">
              <a:buNone/>
              <a:defRPr/>
            </a:lvl3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a:pPr>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kumimoji="1" lang="zh-CN" altLang="en-US" dirty="0"/>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设备-电脑1">
    <p:spTree>
      <p:nvGrpSpPr>
        <p:cNvPr id="1" name=""/>
        <p:cNvGrpSpPr/>
        <p:nvPr/>
      </p:nvGrpSpPr>
      <p:grpSpPr>
        <a:xfrm>
          <a:off x="0" y="0"/>
          <a:ext cx="0" cy="0"/>
          <a:chOff x="0" y="0"/>
          <a:chExt cx="0" cy="0"/>
        </a:xfrm>
      </p:grpSpPr>
      <p:sp>
        <p:nvSpPr>
          <p:cNvPr id="8" name="Picture Placeholder 8"/>
          <p:cNvSpPr>
            <a:spLocks noGrp="1"/>
          </p:cNvSpPr>
          <p:nvPr>
            <p:ph type="pic" sz="quarter" idx="13" hasCustomPrompt="1"/>
          </p:nvPr>
        </p:nvSpPr>
        <p:spPr>
          <a:xfrm>
            <a:off x="6369415" y="2067592"/>
            <a:ext cx="4996292" cy="3175922"/>
          </a:xfrm>
          <a:prstGeom prst="rect">
            <a:avLst/>
          </a:prstGeom>
          <a:blipFill>
            <a:blip r:embed="rId2">
              <a:alphaModFix amt="0"/>
            </a:blip>
            <a:stretch>
              <a:fillRect/>
            </a:stretch>
          </a:blipFill>
          <a:ln>
            <a:noFill/>
          </a:ln>
        </p:spPr>
        <p:txBody>
          <a:bodyPr wrap="square" tIns="576000" anchor="ctr">
            <a:noAutofit/>
          </a:bodyPr>
          <a:lstStyle>
            <a:lvl1pPr marL="0" indent="0" algn="ctr">
              <a:buNone/>
              <a:defRPr sz="800">
                <a:solidFill>
                  <a:schemeClr val="bg1"/>
                </a:solidFill>
              </a:defRPr>
            </a:lvl1pPr>
          </a:lstStyle>
          <a:p>
            <a:r>
              <a:rPr lang="en-US" dirty="0" err="1"/>
              <a:t>点击添加图片</a:t>
            </a:r>
            <a:endParaRPr lang="en-US" dirty="0"/>
          </a:p>
        </p:txBody>
      </p:sp>
      <p:sp>
        <p:nvSpPr>
          <p:cNvPr id="15" name="Text Box 2"/>
          <p:cNvSpPr txBox="1"/>
          <p:nvPr userDrawn="1"/>
        </p:nvSpPr>
        <p:spPr>
          <a:xfrm>
            <a:off x="9909245" y="6416764"/>
            <a:ext cx="1462116" cy="173511"/>
          </a:xfrm>
          <a:prstGeom prst="rect">
            <a:avLst/>
          </a:prstGeom>
          <a:ln w="12700">
            <a:miter lim="400000"/>
          </a:ln>
        </p:spPr>
        <p:txBody>
          <a:bodyPr wrap="square" lIns="8891" tIns="8891" rIns="8891" bIns="8891" anchor="ctr">
            <a:spAutoFit/>
          </a:bodyPr>
          <a:lstStyle>
            <a:defPPr>
              <a:defRPr lang="zh-CN"/>
            </a:defPPr>
            <a:lvl1pPr algn="r">
              <a:lnSpc>
                <a:spcPts val="1335"/>
              </a:lnSpc>
              <a:defRPr sz="935">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dirty="0"/>
              <a:t> </a:t>
            </a:r>
            <a:r>
              <a:rPr lang="zh-CN" altLang="en-US" dirty="0"/>
              <a:t>④ 内部公开 请勿外传</a:t>
            </a:r>
            <a:endParaRPr dirty="0"/>
          </a:p>
        </p:txBody>
      </p:sp>
      <p:sp>
        <p:nvSpPr>
          <p:cNvPr id="16" name="Text Box 5"/>
          <p:cNvSpPr txBox="1">
            <a:spLocks noChangeArrowheads="1"/>
          </p:cNvSpPr>
          <p:nvPr userDrawn="1"/>
        </p:nvSpPr>
        <p:spPr bwMode="auto">
          <a:xfrm>
            <a:off x="11585878" y="6442348"/>
            <a:ext cx="209882" cy="15388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1000" b="0" kern="0" smtClean="0">
                <a:solidFill>
                  <a:srgbClr val="2A71EC"/>
                </a:solidFill>
                <a:latin typeface="微软雅黑" panose="020B0503020204020204" charset="-122"/>
                <a:ea typeface="微软雅黑" panose="020B0503020204020204" charset="-122"/>
                <a:cs typeface="微软雅黑" panose="020B0503020204020204" charset="-122"/>
                <a:sym typeface="Helvetica Neue"/>
              </a:rPr>
            </a:fld>
            <a:endParaRPr kumimoji="0" lang="en-US" altLang="zh-CN" sz="1000" b="0" kern="0" dirty="0">
              <a:solidFill>
                <a:srgbClr val="2A71EC"/>
              </a:solidFill>
              <a:latin typeface="微软雅黑" panose="020B0503020204020204" charset="-122"/>
              <a:ea typeface="微软雅黑" panose="020B0503020204020204" charset="-122"/>
              <a:cs typeface="微软雅黑" panose="020B0503020204020204" charset="-122"/>
              <a:sym typeface="Helvetica Neue"/>
            </a:endParaRPr>
          </a:p>
        </p:txBody>
      </p:sp>
      <p:pic>
        <p:nvPicPr>
          <p:cNvPr id="17" name="图片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
        <p:nvSpPr>
          <p:cNvPr id="18" name="文本占位符 10"/>
          <p:cNvSpPr>
            <a:spLocks noGrp="1"/>
          </p:cNvSpPr>
          <p:nvPr>
            <p:ph type="body" sz="quarter" idx="18" hasCustomPrompt="1"/>
          </p:nvPr>
        </p:nvSpPr>
        <p:spPr>
          <a:xfrm>
            <a:off x="416854" y="1785406"/>
            <a:ext cx="2521977" cy="434975"/>
          </a:xfrm>
          <a:prstGeom prst="rect">
            <a:avLst/>
          </a:prstGeom>
        </p:spPr>
        <p:txBody>
          <a:bodyPr/>
          <a:lstStyle>
            <a:lvl1pPr marL="0" indent="0">
              <a:buNone/>
              <a:defRPr sz="2400" b="0" i="0">
                <a:solidFill>
                  <a:srgbClr val="2A70EB"/>
                </a:solidFill>
                <a:latin typeface="微软雅黑" panose="020B0503020204020204" charset="-122"/>
                <a:ea typeface="微软雅黑" panose="020B0503020204020204" charset="-122"/>
              </a:defRPr>
            </a:lvl1pPr>
          </a:lstStyle>
          <a:p>
            <a:pPr lvl="0"/>
            <a:r>
              <a:rPr kumimoji="1" lang="zh-CN" altLang="en-US" dirty="0"/>
              <a:t>段落标题 </a:t>
            </a:r>
            <a:r>
              <a:rPr kumimoji="1" lang="en-US" altLang="zh-CN" dirty="0"/>
              <a:t>22</a:t>
            </a:r>
            <a:r>
              <a:rPr kumimoji="1" lang="zh-CN" altLang="en-US" dirty="0"/>
              <a:t>磅</a:t>
            </a:r>
            <a:endParaRPr kumimoji="1" lang="zh-CN" altLang="en-US" dirty="0"/>
          </a:p>
        </p:txBody>
      </p:sp>
      <p:sp>
        <p:nvSpPr>
          <p:cNvPr id="19" name="文本占位符 3"/>
          <p:cNvSpPr>
            <a:spLocks noGrp="1"/>
          </p:cNvSpPr>
          <p:nvPr>
            <p:ph type="body" sz="quarter" idx="24" hasCustomPrompt="1"/>
          </p:nvPr>
        </p:nvSpPr>
        <p:spPr>
          <a:xfrm>
            <a:off x="416854" y="2323913"/>
            <a:ext cx="3348621" cy="552822"/>
          </a:xfrm>
          <a:prstGeom prst="rect">
            <a:avLst/>
          </a:prstGeom>
        </p:spPr>
        <p:txBody>
          <a:bodyPr anchor="t"/>
          <a:lstStyle>
            <a:lvl1pPr marL="0" marR="0" indent="0" algn="ctr" defTabSz="914400" rtl="0" eaLnBrk="1" fontAlgn="auto" latinLnBrk="0" hangingPunct="1">
              <a:lnSpc>
                <a:spcPct val="130000"/>
              </a:lnSpc>
              <a:spcBef>
                <a:spcPts val="1000"/>
              </a:spcBef>
              <a:spcAft>
                <a:spcPts val="0"/>
              </a:spcAft>
              <a:buClrTx/>
              <a:buSzTx/>
              <a:buFont typeface="Arial" panose="020B0604020202020204" pitchFamily="34" charset="0"/>
              <a:buNone/>
              <a:defRPr sz="1200" b="0" i="0">
                <a:solidFill>
                  <a:schemeClr val="tx1">
                    <a:lumMod val="85000"/>
                    <a:lumOff val="15000"/>
                  </a:schemeClr>
                </a:solidFill>
                <a:latin typeface="微软雅黑" panose="020B0503020204020204" charset="-122"/>
                <a:ea typeface="微软雅黑" panose="020B0503020204020204" charset="-122"/>
              </a:defRPr>
            </a:lvl1pPr>
            <a:lvl3pPr marL="635000" indent="0">
              <a:buNone/>
              <a:defRPr/>
            </a:lvl3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a:pPr>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kumimoji="1" lang="zh-CN" altLang="en-US" dirty="0"/>
          </a:p>
        </p:txBody>
      </p:sp>
      <p:sp>
        <p:nvSpPr>
          <p:cNvPr id="20" name="文本占位符 5"/>
          <p:cNvSpPr>
            <a:spLocks noGrp="1"/>
          </p:cNvSpPr>
          <p:nvPr>
            <p:ph type="body" sz="quarter" idx="28" hasCustomPrompt="1"/>
          </p:nvPr>
        </p:nvSpPr>
        <p:spPr>
          <a:xfrm>
            <a:off x="398094" y="682625"/>
            <a:ext cx="7793672" cy="285046"/>
          </a:xfrm>
          <a:prstGeom prst="rect">
            <a:avLst/>
          </a:prstGeom>
        </p:spPr>
        <p:txBody>
          <a:bodyPr>
            <a:noAutofit/>
          </a:bodyPr>
          <a:lstStyle>
            <a:lvl1pPr marL="0" indent="0">
              <a:buNone/>
              <a:defRPr sz="1600" b="0" i="0">
                <a:solidFill>
                  <a:schemeClr val="tx1">
                    <a:lumMod val="85000"/>
                    <a:lumOff val="15000"/>
                  </a:schemeClr>
                </a:solidFill>
                <a:latin typeface="微软雅黑" panose="020B0503020204020204" charset="-122"/>
                <a:ea typeface="微软雅黑" panose="020B0503020204020204" charset="-122"/>
              </a:defRPr>
            </a:lvl1pPr>
            <a:lvl2pPr>
              <a:defRPr sz="1600"/>
            </a:lvl2pPr>
            <a:lvl3pPr>
              <a:defRPr sz="1600"/>
            </a:lvl3pPr>
            <a:lvl4pPr>
              <a:defRPr sz="1600"/>
            </a:lvl4pPr>
            <a:lvl5pPr>
              <a:defRPr sz="1600"/>
            </a:lvl5pPr>
          </a:lstStyle>
          <a:p>
            <a:pPr lvl="0"/>
            <a:r>
              <a:rPr lang="zh-CN" altLang="en-US" sz="1600" dirty="0">
                <a:solidFill>
                  <a:schemeClr val="tx1">
                    <a:lumMod val="85000"/>
                    <a:lumOff val="15000"/>
                  </a:schemeClr>
                </a:solidFill>
                <a:latin typeface="微软雅黑" panose="020B0503020204020204" charset="-122"/>
                <a:ea typeface="微软雅黑" panose="020B0503020204020204" charset="-122"/>
              </a:rPr>
              <a:t>副标题，微软雅黑常规</a:t>
            </a:r>
            <a:r>
              <a:rPr lang="en-US" altLang="zh-CN" sz="1600" dirty="0">
                <a:solidFill>
                  <a:schemeClr val="tx1">
                    <a:lumMod val="85000"/>
                    <a:lumOff val="15000"/>
                  </a:schemeClr>
                </a:solidFill>
                <a:latin typeface="微软雅黑" panose="020B0503020204020204" charset="-122"/>
                <a:ea typeface="微软雅黑" panose="020B0503020204020204" charset="-122"/>
              </a:rPr>
              <a:t>16</a:t>
            </a:r>
            <a:r>
              <a:rPr lang="zh-CN" altLang="en-US" sz="1600" dirty="0">
                <a:solidFill>
                  <a:schemeClr val="tx1">
                    <a:lumMod val="85000"/>
                    <a:lumOff val="15000"/>
                  </a:schemeClr>
                </a:solidFill>
                <a:latin typeface="微软雅黑" panose="020B0503020204020204" charset="-122"/>
                <a:ea typeface="微软雅黑" panose="020B0503020204020204" charset="-122"/>
              </a:rPr>
              <a:t>磅，标题无须标点符号结尾（可删除）</a:t>
            </a:r>
            <a:endParaRPr kumimoji="1" lang="zh-CN" altLang="en-US" dirty="0"/>
          </a:p>
        </p:txBody>
      </p:sp>
      <p:sp>
        <p:nvSpPr>
          <p:cNvPr id="21" name="Title 2"/>
          <p:cNvSpPr>
            <a:spLocks noGrp="1"/>
          </p:cNvSpPr>
          <p:nvPr>
            <p:ph type="title" hasCustomPrompt="1"/>
          </p:nvPr>
        </p:nvSpPr>
        <p:spPr>
          <a:xfrm>
            <a:off x="398094" y="210672"/>
            <a:ext cx="9693760" cy="469413"/>
          </a:xfrm>
          <a:prstGeom prst="rect">
            <a:avLst/>
          </a:prstGeom>
        </p:spPr>
        <p:txBody>
          <a:bodyPr>
            <a:noAutofit/>
          </a:bodyPr>
          <a:lstStyle>
            <a:lvl1pPr>
              <a:lnSpc>
                <a:spcPct val="100000"/>
              </a:lnSpc>
              <a:defRPr sz="2400" b="1">
                <a:solidFill>
                  <a:schemeClr val="tx1">
                    <a:lumMod val="85000"/>
                    <a:lumOff val="15000"/>
                  </a:schemeClr>
                </a:solidFill>
              </a:defRPr>
            </a:lvl1pPr>
          </a:lstStyle>
          <a:p>
            <a:r>
              <a:rPr kumimoji="1" lang="zh-CN" altLang="en-US" dirty="0"/>
              <a:t>单击此处编辑标题样式，标题</a:t>
            </a:r>
            <a:r>
              <a:rPr kumimoji="1" lang="en-US" altLang="zh-CN" dirty="0"/>
              <a:t>24</a:t>
            </a:r>
            <a:r>
              <a:rPr kumimoji="1" lang="zh-CN" altLang="en-US" dirty="0"/>
              <a:t>磅，行距</a:t>
            </a:r>
            <a:r>
              <a:rPr kumimoji="1" lang="en-US" altLang="zh-CN" dirty="0"/>
              <a:t>1.0</a:t>
            </a:r>
            <a:endParaRPr kumimoji="1" lang="zh-CN" altLang="en-US" dirty="0"/>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设备-电脑4">
    <p:spTree>
      <p:nvGrpSpPr>
        <p:cNvPr id="1" name=""/>
        <p:cNvGrpSpPr/>
        <p:nvPr/>
      </p:nvGrpSpPr>
      <p:grpSpPr>
        <a:xfrm>
          <a:off x="0" y="0"/>
          <a:ext cx="0" cy="0"/>
          <a:chOff x="0" y="0"/>
          <a:chExt cx="0" cy="0"/>
        </a:xfrm>
      </p:grpSpPr>
      <p:sp>
        <p:nvSpPr>
          <p:cNvPr id="19" name="Picture Placeholder 8"/>
          <p:cNvSpPr>
            <a:spLocks noGrp="1"/>
          </p:cNvSpPr>
          <p:nvPr>
            <p:ph type="pic" sz="quarter" idx="13" hasCustomPrompt="1"/>
          </p:nvPr>
        </p:nvSpPr>
        <p:spPr>
          <a:xfrm>
            <a:off x="5121990" y="2375493"/>
            <a:ext cx="5217398" cy="3303788"/>
          </a:xfrm>
          <a:prstGeom prst="rect">
            <a:avLst/>
          </a:prstGeom>
          <a:blipFill>
            <a:blip r:embed="rId2">
              <a:alphaModFix amt="0"/>
            </a:blip>
            <a:stretch>
              <a:fillRect/>
            </a:stretch>
          </a:blipFill>
          <a:ln>
            <a:noFill/>
          </a:ln>
        </p:spPr>
        <p:txBody>
          <a:bodyPr wrap="square" tIns="576000" anchor="ctr">
            <a:noAutofit/>
          </a:bodyPr>
          <a:lstStyle>
            <a:lvl1pPr marL="0" indent="0" algn="ctr">
              <a:buNone/>
              <a:defRPr sz="800">
                <a:solidFill>
                  <a:schemeClr val="bg1"/>
                </a:solidFill>
              </a:defRPr>
            </a:lvl1pPr>
          </a:lstStyle>
          <a:p>
            <a:r>
              <a:rPr lang="en-US" dirty="0" err="1"/>
              <a:t>点击添加图片</a:t>
            </a:r>
            <a:endParaRPr lang="en-US" dirty="0"/>
          </a:p>
        </p:txBody>
      </p:sp>
      <p:sp>
        <p:nvSpPr>
          <p:cNvPr id="21" name="Picture Placeholder 13"/>
          <p:cNvSpPr>
            <a:spLocks noGrp="1"/>
          </p:cNvSpPr>
          <p:nvPr>
            <p:ph type="pic" sz="quarter" idx="54" hasCustomPrompt="1"/>
          </p:nvPr>
        </p:nvSpPr>
        <p:spPr>
          <a:xfrm>
            <a:off x="9915660" y="3686174"/>
            <a:ext cx="1174282" cy="2538943"/>
          </a:xfrm>
          <a:custGeom>
            <a:avLst/>
            <a:gdLst>
              <a:gd name="connsiteX0" fmla="*/ 250164 w 2509837"/>
              <a:gd name="connsiteY0" fmla="*/ 0 h 5326062"/>
              <a:gd name="connsiteX1" fmla="*/ 524933 w 2509837"/>
              <a:gd name="connsiteY1" fmla="*/ 0 h 5326062"/>
              <a:gd name="connsiteX2" fmla="*/ 557742 w 2509837"/>
              <a:gd name="connsiteY2" fmla="*/ 36205 h 5326062"/>
              <a:gd name="connsiteX3" fmla="*/ 557742 w 2509837"/>
              <a:gd name="connsiteY3" fmla="*/ 64363 h 5326062"/>
              <a:gd name="connsiteX4" fmla="*/ 701278 w 2509837"/>
              <a:gd name="connsiteY4" fmla="*/ 197113 h 5326062"/>
              <a:gd name="connsiteX5" fmla="*/ 1816761 w 2509837"/>
              <a:gd name="connsiteY5" fmla="*/ 197113 h 5326062"/>
              <a:gd name="connsiteX6" fmla="*/ 1956197 w 2509837"/>
              <a:gd name="connsiteY6" fmla="*/ 60341 h 5326062"/>
              <a:gd name="connsiteX7" fmla="*/ 1956197 w 2509837"/>
              <a:gd name="connsiteY7" fmla="*/ 36205 h 5326062"/>
              <a:gd name="connsiteX8" fmla="*/ 1989005 w 2509837"/>
              <a:gd name="connsiteY8" fmla="*/ 0 h 5326062"/>
              <a:gd name="connsiteX9" fmla="*/ 2259673 w 2509837"/>
              <a:gd name="connsiteY9" fmla="*/ 0 h 5326062"/>
              <a:gd name="connsiteX10" fmla="*/ 2509837 w 2509837"/>
              <a:gd name="connsiteY10" fmla="*/ 249408 h 5326062"/>
              <a:gd name="connsiteX11" fmla="*/ 2509837 w 2509837"/>
              <a:gd name="connsiteY11" fmla="*/ 5080677 h 5326062"/>
              <a:gd name="connsiteX12" fmla="*/ 2259673 w 2509837"/>
              <a:gd name="connsiteY12" fmla="*/ 5326062 h 5326062"/>
              <a:gd name="connsiteX13" fmla="*/ 250164 w 2509837"/>
              <a:gd name="connsiteY13" fmla="*/ 5326062 h 5326062"/>
              <a:gd name="connsiteX14" fmla="*/ 0 w 2509837"/>
              <a:gd name="connsiteY14" fmla="*/ 5080677 h 5326062"/>
              <a:gd name="connsiteX15" fmla="*/ 0 w 2509837"/>
              <a:gd name="connsiteY15" fmla="*/ 249408 h 5326062"/>
              <a:gd name="connsiteX16" fmla="*/ 250164 w 2509837"/>
              <a:gd name="connsiteY16" fmla="*/ 0 h 532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9837" h="5326062">
                <a:moveTo>
                  <a:pt x="250164" y="0"/>
                </a:moveTo>
                <a:cubicBezTo>
                  <a:pt x="250164" y="0"/>
                  <a:pt x="250164" y="0"/>
                  <a:pt x="524933" y="0"/>
                </a:cubicBezTo>
                <a:cubicBezTo>
                  <a:pt x="541338" y="0"/>
                  <a:pt x="557742" y="16091"/>
                  <a:pt x="557742" y="36205"/>
                </a:cubicBezTo>
                <a:cubicBezTo>
                  <a:pt x="557742" y="36205"/>
                  <a:pt x="557742" y="36205"/>
                  <a:pt x="557742" y="64363"/>
                </a:cubicBezTo>
                <a:cubicBezTo>
                  <a:pt x="557742" y="104591"/>
                  <a:pt x="590550" y="197113"/>
                  <a:pt x="701278" y="197113"/>
                </a:cubicBezTo>
                <a:cubicBezTo>
                  <a:pt x="758693" y="197113"/>
                  <a:pt x="1718336" y="197113"/>
                  <a:pt x="1816761" y="197113"/>
                </a:cubicBezTo>
                <a:cubicBezTo>
                  <a:pt x="1915186" y="197113"/>
                  <a:pt x="1956197" y="108613"/>
                  <a:pt x="1956197" y="60341"/>
                </a:cubicBezTo>
                <a:cubicBezTo>
                  <a:pt x="1956197" y="60341"/>
                  <a:pt x="1956197" y="60341"/>
                  <a:pt x="1956197" y="36205"/>
                </a:cubicBezTo>
                <a:cubicBezTo>
                  <a:pt x="1956197" y="16091"/>
                  <a:pt x="1972601" y="0"/>
                  <a:pt x="1989005" y="0"/>
                </a:cubicBezTo>
                <a:cubicBezTo>
                  <a:pt x="1989005" y="0"/>
                  <a:pt x="1989005" y="0"/>
                  <a:pt x="2259673" y="0"/>
                </a:cubicBezTo>
                <a:cubicBezTo>
                  <a:pt x="2395008" y="0"/>
                  <a:pt x="2509837" y="112636"/>
                  <a:pt x="2509837" y="249408"/>
                </a:cubicBezTo>
                <a:cubicBezTo>
                  <a:pt x="2509837" y="249408"/>
                  <a:pt x="2509837" y="249408"/>
                  <a:pt x="2509837" y="5080677"/>
                </a:cubicBezTo>
                <a:cubicBezTo>
                  <a:pt x="2509837" y="5217449"/>
                  <a:pt x="2395008" y="5326062"/>
                  <a:pt x="2259673" y="5326062"/>
                </a:cubicBezTo>
                <a:cubicBezTo>
                  <a:pt x="2259673" y="5326062"/>
                  <a:pt x="2259673" y="5326062"/>
                  <a:pt x="250164" y="5326062"/>
                </a:cubicBezTo>
                <a:cubicBezTo>
                  <a:pt x="114829" y="5326062"/>
                  <a:pt x="0" y="5217449"/>
                  <a:pt x="0" y="5080677"/>
                </a:cubicBezTo>
                <a:cubicBezTo>
                  <a:pt x="0" y="5080677"/>
                  <a:pt x="0" y="5080677"/>
                  <a:pt x="0" y="249408"/>
                </a:cubicBezTo>
                <a:cubicBezTo>
                  <a:pt x="0" y="112636"/>
                  <a:pt x="114829" y="0"/>
                  <a:pt x="250164" y="0"/>
                </a:cubicBezTo>
                <a:close/>
              </a:path>
            </a:pathLst>
          </a:custGeom>
          <a:blipFill>
            <a:blip r:embed="rId3">
              <a:alphaModFix amt="0"/>
            </a:blip>
            <a:stretch>
              <a:fillRect/>
            </a:stretch>
          </a:blipFill>
          <a:ln>
            <a:noFill/>
          </a:ln>
        </p:spPr>
        <p:txBody>
          <a:bodyPr wrap="square" tIns="576000" anchor="ctr">
            <a:noAutofit/>
          </a:bodyPr>
          <a:lstStyle>
            <a:lvl1pPr marL="0" indent="0" algn="ctr">
              <a:buNone/>
              <a:defRPr sz="800">
                <a:solidFill>
                  <a:schemeClr val="bg1"/>
                </a:solidFill>
              </a:defRPr>
            </a:lvl1pPr>
          </a:lstStyle>
          <a:p>
            <a:r>
              <a:rPr lang="en-US" dirty="0" err="1"/>
              <a:t>点击添加图片</a:t>
            </a:r>
            <a:endParaRPr lang="en-US" dirty="0"/>
          </a:p>
        </p:txBody>
      </p:sp>
      <p:sp>
        <p:nvSpPr>
          <p:cNvPr id="22" name="Picture Placeholder 13"/>
          <p:cNvSpPr>
            <a:spLocks noGrp="1"/>
          </p:cNvSpPr>
          <p:nvPr>
            <p:ph type="pic" sz="quarter" idx="55" hasCustomPrompt="1"/>
          </p:nvPr>
        </p:nvSpPr>
        <p:spPr>
          <a:xfrm>
            <a:off x="2592363" y="4257676"/>
            <a:ext cx="895395" cy="1935956"/>
          </a:xfrm>
          <a:custGeom>
            <a:avLst/>
            <a:gdLst>
              <a:gd name="connsiteX0" fmla="*/ 250164 w 2509837"/>
              <a:gd name="connsiteY0" fmla="*/ 0 h 5326062"/>
              <a:gd name="connsiteX1" fmla="*/ 524933 w 2509837"/>
              <a:gd name="connsiteY1" fmla="*/ 0 h 5326062"/>
              <a:gd name="connsiteX2" fmla="*/ 557742 w 2509837"/>
              <a:gd name="connsiteY2" fmla="*/ 36205 h 5326062"/>
              <a:gd name="connsiteX3" fmla="*/ 557742 w 2509837"/>
              <a:gd name="connsiteY3" fmla="*/ 64363 h 5326062"/>
              <a:gd name="connsiteX4" fmla="*/ 701278 w 2509837"/>
              <a:gd name="connsiteY4" fmla="*/ 197113 h 5326062"/>
              <a:gd name="connsiteX5" fmla="*/ 1816761 w 2509837"/>
              <a:gd name="connsiteY5" fmla="*/ 197113 h 5326062"/>
              <a:gd name="connsiteX6" fmla="*/ 1956197 w 2509837"/>
              <a:gd name="connsiteY6" fmla="*/ 60341 h 5326062"/>
              <a:gd name="connsiteX7" fmla="*/ 1956197 w 2509837"/>
              <a:gd name="connsiteY7" fmla="*/ 36205 h 5326062"/>
              <a:gd name="connsiteX8" fmla="*/ 1989005 w 2509837"/>
              <a:gd name="connsiteY8" fmla="*/ 0 h 5326062"/>
              <a:gd name="connsiteX9" fmla="*/ 2259673 w 2509837"/>
              <a:gd name="connsiteY9" fmla="*/ 0 h 5326062"/>
              <a:gd name="connsiteX10" fmla="*/ 2509837 w 2509837"/>
              <a:gd name="connsiteY10" fmla="*/ 249408 h 5326062"/>
              <a:gd name="connsiteX11" fmla="*/ 2509837 w 2509837"/>
              <a:gd name="connsiteY11" fmla="*/ 5080677 h 5326062"/>
              <a:gd name="connsiteX12" fmla="*/ 2259673 w 2509837"/>
              <a:gd name="connsiteY12" fmla="*/ 5326062 h 5326062"/>
              <a:gd name="connsiteX13" fmla="*/ 250164 w 2509837"/>
              <a:gd name="connsiteY13" fmla="*/ 5326062 h 5326062"/>
              <a:gd name="connsiteX14" fmla="*/ 0 w 2509837"/>
              <a:gd name="connsiteY14" fmla="*/ 5080677 h 5326062"/>
              <a:gd name="connsiteX15" fmla="*/ 0 w 2509837"/>
              <a:gd name="connsiteY15" fmla="*/ 249408 h 5326062"/>
              <a:gd name="connsiteX16" fmla="*/ 250164 w 2509837"/>
              <a:gd name="connsiteY16" fmla="*/ 0 h 5326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9837" h="5326062">
                <a:moveTo>
                  <a:pt x="250164" y="0"/>
                </a:moveTo>
                <a:cubicBezTo>
                  <a:pt x="250164" y="0"/>
                  <a:pt x="250164" y="0"/>
                  <a:pt x="524933" y="0"/>
                </a:cubicBezTo>
                <a:cubicBezTo>
                  <a:pt x="541338" y="0"/>
                  <a:pt x="557742" y="16091"/>
                  <a:pt x="557742" y="36205"/>
                </a:cubicBezTo>
                <a:cubicBezTo>
                  <a:pt x="557742" y="36205"/>
                  <a:pt x="557742" y="36205"/>
                  <a:pt x="557742" y="64363"/>
                </a:cubicBezTo>
                <a:cubicBezTo>
                  <a:pt x="557742" y="104591"/>
                  <a:pt x="590550" y="197113"/>
                  <a:pt x="701278" y="197113"/>
                </a:cubicBezTo>
                <a:cubicBezTo>
                  <a:pt x="758693" y="197113"/>
                  <a:pt x="1718336" y="197113"/>
                  <a:pt x="1816761" y="197113"/>
                </a:cubicBezTo>
                <a:cubicBezTo>
                  <a:pt x="1915186" y="197113"/>
                  <a:pt x="1956197" y="108613"/>
                  <a:pt x="1956197" y="60341"/>
                </a:cubicBezTo>
                <a:cubicBezTo>
                  <a:pt x="1956197" y="60341"/>
                  <a:pt x="1956197" y="60341"/>
                  <a:pt x="1956197" y="36205"/>
                </a:cubicBezTo>
                <a:cubicBezTo>
                  <a:pt x="1956197" y="16091"/>
                  <a:pt x="1972601" y="0"/>
                  <a:pt x="1989005" y="0"/>
                </a:cubicBezTo>
                <a:cubicBezTo>
                  <a:pt x="1989005" y="0"/>
                  <a:pt x="1989005" y="0"/>
                  <a:pt x="2259673" y="0"/>
                </a:cubicBezTo>
                <a:cubicBezTo>
                  <a:pt x="2395008" y="0"/>
                  <a:pt x="2509837" y="112636"/>
                  <a:pt x="2509837" y="249408"/>
                </a:cubicBezTo>
                <a:cubicBezTo>
                  <a:pt x="2509837" y="249408"/>
                  <a:pt x="2509837" y="249408"/>
                  <a:pt x="2509837" y="5080677"/>
                </a:cubicBezTo>
                <a:cubicBezTo>
                  <a:pt x="2509837" y="5217449"/>
                  <a:pt x="2395008" y="5326062"/>
                  <a:pt x="2259673" y="5326062"/>
                </a:cubicBezTo>
                <a:cubicBezTo>
                  <a:pt x="2259673" y="5326062"/>
                  <a:pt x="2259673" y="5326062"/>
                  <a:pt x="250164" y="5326062"/>
                </a:cubicBezTo>
                <a:cubicBezTo>
                  <a:pt x="114829" y="5326062"/>
                  <a:pt x="0" y="5217449"/>
                  <a:pt x="0" y="5080677"/>
                </a:cubicBezTo>
                <a:cubicBezTo>
                  <a:pt x="0" y="5080677"/>
                  <a:pt x="0" y="5080677"/>
                  <a:pt x="0" y="249408"/>
                </a:cubicBezTo>
                <a:cubicBezTo>
                  <a:pt x="0" y="112636"/>
                  <a:pt x="114829" y="0"/>
                  <a:pt x="250164" y="0"/>
                </a:cubicBezTo>
                <a:close/>
              </a:path>
            </a:pathLst>
          </a:custGeom>
          <a:blipFill>
            <a:blip r:embed="rId4">
              <a:alphaModFix amt="0"/>
            </a:blip>
            <a:stretch>
              <a:fillRect/>
            </a:stretch>
          </a:blipFill>
          <a:ln>
            <a:noFill/>
          </a:ln>
        </p:spPr>
        <p:txBody>
          <a:bodyPr wrap="square" tIns="576000" anchor="ctr">
            <a:noAutofit/>
          </a:bodyPr>
          <a:lstStyle>
            <a:lvl1pPr marL="0" indent="0" algn="ctr">
              <a:buNone/>
              <a:defRPr sz="800">
                <a:solidFill>
                  <a:schemeClr val="bg1"/>
                </a:solidFill>
              </a:defRPr>
            </a:lvl1pPr>
          </a:lstStyle>
          <a:p>
            <a:r>
              <a:rPr lang="en-US" dirty="0" err="1"/>
              <a:t>点击添加图片</a:t>
            </a:r>
            <a:endParaRPr lang="en-US" dirty="0"/>
          </a:p>
        </p:txBody>
      </p:sp>
      <p:sp>
        <p:nvSpPr>
          <p:cNvPr id="20" name="Picture Placeholder 8"/>
          <p:cNvSpPr>
            <a:spLocks noGrp="1"/>
          </p:cNvSpPr>
          <p:nvPr>
            <p:ph type="pic" sz="quarter" idx="53" hasCustomPrompt="1"/>
          </p:nvPr>
        </p:nvSpPr>
        <p:spPr>
          <a:xfrm>
            <a:off x="3225540" y="3860089"/>
            <a:ext cx="3290316" cy="2258096"/>
          </a:xfrm>
          <a:prstGeom prst="rect">
            <a:avLst/>
          </a:prstGeom>
          <a:blipFill>
            <a:blip r:embed="rId5">
              <a:alphaModFix amt="0"/>
            </a:blip>
            <a:stretch>
              <a:fillRect/>
            </a:stretch>
          </a:blipFill>
          <a:ln>
            <a:noFill/>
          </a:ln>
        </p:spPr>
        <p:txBody>
          <a:bodyPr wrap="square" tIns="576000" anchor="ctr">
            <a:noAutofit/>
          </a:bodyPr>
          <a:lstStyle>
            <a:lvl1pPr marL="0" indent="0" algn="ctr">
              <a:buNone/>
              <a:defRPr sz="800">
                <a:solidFill>
                  <a:schemeClr val="bg1"/>
                </a:solidFill>
              </a:defRPr>
            </a:lvl1pPr>
          </a:lstStyle>
          <a:p>
            <a:r>
              <a:rPr lang="en-US" dirty="0" err="1"/>
              <a:t>点击添加图片</a:t>
            </a:r>
            <a:endParaRPr lang="en-US" dirty="0"/>
          </a:p>
        </p:txBody>
      </p:sp>
      <p:sp>
        <p:nvSpPr>
          <p:cNvPr id="14" name="Text Box 2"/>
          <p:cNvSpPr txBox="1"/>
          <p:nvPr userDrawn="1"/>
        </p:nvSpPr>
        <p:spPr>
          <a:xfrm>
            <a:off x="9909245" y="6416764"/>
            <a:ext cx="1462116" cy="173511"/>
          </a:xfrm>
          <a:prstGeom prst="rect">
            <a:avLst/>
          </a:prstGeom>
          <a:ln w="12700">
            <a:miter lim="400000"/>
          </a:ln>
        </p:spPr>
        <p:txBody>
          <a:bodyPr wrap="square" lIns="8891" tIns="8891" rIns="8891" bIns="8891" anchor="ctr">
            <a:spAutoFit/>
          </a:bodyPr>
          <a:lstStyle>
            <a:defPPr>
              <a:defRPr lang="zh-CN"/>
            </a:defPPr>
            <a:lvl1pPr algn="r">
              <a:lnSpc>
                <a:spcPts val="1335"/>
              </a:lnSpc>
              <a:defRPr sz="935">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dirty="0"/>
              <a:t> </a:t>
            </a:r>
            <a:r>
              <a:rPr lang="zh-CN" altLang="en-US" dirty="0"/>
              <a:t>④ 内部公开 请勿外传</a:t>
            </a:r>
            <a:endParaRPr dirty="0"/>
          </a:p>
        </p:txBody>
      </p:sp>
      <p:sp>
        <p:nvSpPr>
          <p:cNvPr id="15" name="Text Box 5"/>
          <p:cNvSpPr txBox="1">
            <a:spLocks noChangeArrowheads="1"/>
          </p:cNvSpPr>
          <p:nvPr userDrawn="1"/>
        </p:nvSpPr>
        <p:spPr bwMode="auto">
          <a:xfrm>
            <a:off x="11585878" y="6442348"/>
            <a:ext cx="209882" cy="15388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1000" b="0" kern="0" smtClean="0">
                <a:solidFill>
                  <a:srgbClr val="2A71EC"/>
                </a:solidFill>
                <a:latin typeface="微软雅黑" panose="020B0503020204020204" charset="-122"/>
                <a:ea typeface="微软雅黑" panose="020B0503020204020204" charset="-122"/>
                <a:cs typeface="微软雅黑" panose="020B0503020204020204" charset="-122"/>
                <a:sym typeface="Helvetica Neue"/>
              </a:rPr>
            </a:fld>
            <a:endParaRPr kumimoji="0" lang="en-US" altLang="zh-CN" sz="1000" b="0" kern="0" dirty="0">
              <a:solidFill>
                <a:srgbClr val="2A71EC"/>
              </a:solidFill>
              <a:latin typeface="微软雅黑" panose="020B0503020204020204" charset="-122"/>
              <a:ea typeface="微软雅黑" panose="020B0503020204020204" charset="-122"/>
              <a:cs typeface="微软雅黑" panose="020B0503020204020204" charset="-122"/>
              <a:sym typeface="Helvetica Neue"/>
            </a:endParaRPr>
          </a:p>
        </p:txBody>
      </p:sp>
      <p:sp>
        <p:nvSpPr>
          <p:cNvPr id="16" name="文本占位符 5"/>
          <p:cNvSpPr>
            <a:spLocks noGrp="1"/>
          </p:cNvSpPr>
          <p:nvPr>
            <p:ph type="body" sz="quarter" idx="28" hasCustomPrompt="1"/>
          </p:nvPr>
        </p:nvSpPr>
        <p:spPr>
          <a:xfrm>
            <a:off x="398094" y="682625"/>
            <a:ext cx="7793672" cy="285046"/>
          </a:xfrm>
          <a:prstGeom prst="rect">
            <a:avLst/>
          </a:prstGeom>
        </p:spPr>
        <p:txBody>
          <a:bodyPr>
            <a:noAutofit/>
          </a:bodyPr>
          <a:lstStyle>
            <a:lvl1pPr marL="0" indent="0">
              <a:buNone/>
              <a:defRPr sz="1600" b="0" i="0">
                <a:solidFill>
                  <a:schemeClr val="tx1">
                    <a:lumMod val="85000"/>
                    <a:lumOff val="15000"/>
                  </a:schemeClr>
                </a:solidFill>
                <a:latin typeface="微软雅黑" panose="020B0503020204020204" charset="-122"/>
                <a:ea typeface="微软雅黑" panose="020B0503020204020204" charset="-122"/>
              </a:defRPr>
            </a:lvl1pPr>
            <a:lvl2pPr>
              <a:defRPr sz="1600"/>
            </a:lvl2pPr>
            <a:lvl3pPr>
              <a:defRPr sz="1600"/>
            </a:lvl3pPr>
            <a:lvl4pPr>
              <a:defRPr sz="1600"/>
            </a:lvl4pPr>
            <a:lvl5pPr>
              <a:defRPr sz="1600"/>
            </a:lvl5pPr>
          </a:lstStyle>
          <a:p>
            <a:pPr lvl="0"/>
            <a:r>
              <a:rPr lang="zh-CN" altLang="en-US" sz="1600" dirty="0">
                <a:solidFill>
                  <a:schemeClr val="tx1">
                    <a:lumMod val="85000"/>
                    <a:lumOff val="15000"/>
                  </a:schemeClr>
                </a:solidFill>
                <a:latin typeface="微软雅黑" panose="020B0503020204020204" charset="-122"/>
                <a:ea typeface="微软雅黑" panose="020B0503020204020204" charset="-122"/>
              </a:rPr>
              <a:t>副标题，微软雅黑常规</a:t>
            </a:r>
            <a:r>
              <a:rPr lang="en-US" altLang="zh-CN" sz="1600" dirty="0">
                <a:solidFill>
                  <a:schemeClr val="tx1">
                    <a:lumMod val="85000"/>
                    <a:lumOff val="15000"/>
                  </a:schemeClr>
                </a:solidFill>
                <a:latin typeface="微软雅黑" panose="020B0503020204020204" charset="-122"/>
                <a:ea typeface="微软雅黑" panose="020B0503020204020204" charset="-122"/>
              </a:rPr>
              <a:t>16</a:t>
            </a:r>
            <a:r>
              <a:rPr lang="zh-CN" altLang="en-US" sz="1600" dirty="0">
                <a:solidFill>
                  <a:schemeClr val="tx1">
                    <a:lumMod val="85000"/>
                    <a:lumOff val="15000"/>
                  </a:schemeClr>
                </a:solidFill>
                <a:latin typeface="微软雅黑" panose="020B0503020204020204" charset="-122"/>
                <a:ea typeface="微软雅黑" panose="020B0503020204020204" charset="-122"/>
              </a:rPr>
              <a:t>磅，标题无须标点符号结尾（可删除）</a:t>
            </a:r>
            <a:endParaRPr kumimoji="1" lang="zh-CN" altLang="en-US" dirty="0"/>
          </a:p>
        </p:txBody>
      </p:sp>
      <p:sp>
        <p:nvSpPr>
          <p:cNvPr id="23" name="Title 2"/>
          <p:cNvSpPr>
            <a:spLocks noGrp="1"/>
          </p:cNvSpPr>
          <p:nvPr>
            <p:ph type="title" hasCustomPrompt="1"/>
          </p:nvPr>
        </p:nvSpPr>
        <p:spPr>
          <a:xfrm>
            <a:off x="398094" y="210672"/>
            <a:ext cx="9693760" cy="469413"/>
          </a:xfrm>
          <a:prstGeom prst="rect">
            <a:avLst/>
          </a:prstGeom>
        </p:spPr>
        <p:txBody>
          <a:bodyPr>
            <a:noAutofit/>
          </a:bodyPr>
          <a:lstStyle>
            <a:lvl1pPr>
              <a:lnSpc>
                <a:spcPct val="100000"/>
              </a:lnSpc>
              <a:defRPr sz="2400" b="1">
                <a:solidFill>
                  <a:schemeClr val="tx1">
                    <a:lumMod val="85000"/>
                    <a:lumOff val="15000"/>
                  </a:schemeClr>
                </a:solidFill>
              </a:defRPr>
            </a:lvl1pPr>
          </a:lstStyle>
          <a:p>
            <a:r>
              <a:rPr kumimoji="1" lang="zh-CN" altLang="en-US" dirty="0"/>
              <a:t>单击此处编辑标题样式，标题</a:t>
            </a:r>
            <a:r>
              <a:rPr kumimoji="1" lang="en-US" altLang="zh-CN" dirty="0"/>
              <a:t>24</a:t>
            </a:r>
            <a:r>
              <a:rPr kumimoji="1" lang="zh-CN" altLang="en-US" dirty="0"/>
              <a:t>磅，行距</a:t>
            </a:r>
            <a:r>
              <a:rPr kumimoji="1" lang="en-US" altLang="zh-CN" dirty="0"/>
              <a:t>1.0</a:t>
            </a:r>
            <a:endParaRPr kumimoji="1" lang="zh-CN" altLang="en-US" dirty="0"/>
          </a:p>
        </p:txBody>
      </p:sp>
      <p:pic>
        <p:nvPicPr>
          <p:cNvPr id="25" name="图片 2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
        <p:nvSpPr>
          <p:cNvPr id="13" name="文本占位符 10"/>
          <p:cNvSpPr>
            <a:spLocks noGrp="1"/>
          </p:cNvSpPr>
          <p:nvPr>
            <p:ph type="body" sz="quarter" idx="18" hasCustomPrompt="1"/>
          </p:nvPr>
        </p:nvSpPr>
        <p:spPr>
          <a:xfrm>
            <a:off x="416854" y="1785406"/>
            <a:ext cx="2521977" cy="434975"/>
          </a:xfrm>
          <a:prstGeom prst="rect">
            <a:avLst/>
          </a:prstGeom>
        </p:spPr>
        <p:txBody>
          <a:bodyPr/>
          <a:lstStyle>
            <a:lvl1pPr marL="0" indent="0">
              <a:buNone/>
              <a:defRPr sz="2400" b="0" i="0">
                <a:solidFill>
                  <a:srgbClr val="2A70EB"/>
                </a:solidFill>
                <a:latin typeface="微软雅黑" panose="020B0503020204020204" charset="-122"/>
                <a:ea typeface="微软雅黑" panose="020B0503020204020204" charset="-122"/>
              </a:defRPr>
            </a:lvl1pPr>
          </a:lstStyle>
          <a:p>
            <a:pPr lvl="0"/>
            <a:r>
              <a:rPr kumimoji="1" lang="zh-CN" altLang="en-US" dirty="0"/>
              <a:t>段落标题 </a:t>
            </a:r>
            <a:r>
              <a:rPr kumimoji="1" lang="en-US" altLang="zh-CN" dirty="0"/>
              <a:t>22</a:t>
            </a:r>
            <a:r>
              <a:rPr kumimoji="1" lang="zh-CN" altLang="en-US" dirty="0"/>
              <a:t>磅</a:t>
            </a:r>
            <a:endParaRPr kumimoji="1" lang="zh-CN" altLang="en-US" dirty="0"/>
          </a:p>
        </p:txBody>
      </p:sp>
      <p:sp>
        <p:nvSpPr>
          <p:cNvPr id="17" name="文本占位符 3"/>
          <p:cNvSpPr>
            <a:spLocks noGrp="1"/>
          </p:cNvSpPr>
          <p:nvPr>
            <p:ph type="body" sz="quarter" idx="24" hasCustomPrompt="1"/>
          </p:nvPr>
        </p:nvSpPr>
        <p:spPr>
          <a:xfrm>
            <a:off x="416854" y="2323913"/>
            <a:ext cx="3348621" cy="552822"/>
          </a:xfrm>
          <a:prstGeom prst="rect">
            <a:avLst/>
          </a:prstGeom>
        </p:spPr>
        <p:txBody>
          <a:bodyPr anchor="t"/>
          <a:lstStyle>
            <a:lvl1pPr marL="0" marR="0" indent="0" algn="ctr" defTabSz="914400" rtl="0" eaLnBrk="1" fontAlgn="auto" latinLnBrk="0" hangingPunct="1">
              <a:lnSpc>
                <a:spcPct val="130000"/>
              </a:lnSpc>
              <a:spcBef>
                <a:spcPts val="1000"/>
              </a:spcBef>
              <a:spcAft>
                <a:spcPts val="0"/>
              </a:spcAft>
              <a:buClrTx/>
              <a:buSzTx/>
              <a:buFont typeface="Arial" panose="020B0604020202020204" pitchFamily="34" charset="0"/>
              <a:buNone/>
              <a:defRPr sz="1200" b="0" i="0">
                <a:solidFill>
                  <a:schemeClr val="tx1">
                    <a:lumMod val="85000"/>
                    <a:lumOff val="15000"/>
                  </a:schemeClr>
                </a:solidFill>
                <a:latin typeface="微软雅黑" panose="020B0503020204020204" charset="-122"/>
                <a:ea typeface="微软雅黑" panose="020B0503020204020204" charset="-122"/>
              </a:defRPr>
            </a:lvl1pPr>
            <a:lvl3pPr marL="635000" indent="0">
              <a:buNone/>
              <a:defRPr/>
            </a:lvl3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a:pPr>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kumimoji="1" lang="zh-CN" altLang="en-US" dirty="0"/>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声明页">
    <p:bg>
      <p:bgPr>
        <a:solidFill>
          <a:srgbClr val="1771EB"/>
        </a:solidFill>
        <a:effectLst/>
      </p:bgPr>
    </p:bg>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
        <p:nvSpPr>
          <p:cNvPr id="6" name="标题 2"/>
          <p:cNvSpPr txBox="1"/>
          <p:nvPr userDrawn="1"/>
        </p:nvSpPr>
        <p:spPr>
          <a:xfrm>
            <a:off x="504031" y="223837"/>
            <a:ext cx="11196638" cy="7000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700" b="1" dirty="0">
                <a:solidFill>
                  <a:srgbClr val="FFC000"/>
                </a:solidFill>
                <a:latin typeface="微软雅黑" panose="020B0503020204020204" charset="-122"/>
                <a:ea typeface="微软雅黑" panose="020B0503020204020204" charset="-122"/>
              </a:rPr>
              <a:t>特别声明 </a:t>
            </a:r>
            <a:r>
              <a:rPr lang="en-US" altLang="zh-CN" sz="2700" b="1" dirty="0">
                <a:solidFill>
                  <a:srgbClr val="FFC000"/>
                </a:solidFill>
                <a:latin typeface="微软雅黑" panose="020B0503020204020204" charset="-122"/>
                <a:ea typeface="微软雅黑" panose="020B0503020204020204" charset="-122"/>
              </a:rPr>
              <a:t>Claim</a:t>
            </a:r>
            <a:r>
              <a:rPr lang="zh-CN" altLang="en-US" sz="2700" b="1" dirty="0">
                <a:solidFill>
                  <a:srgbClr val="FFC000"/>
                </a:solidFill>
                <a:latin typeface="微软雅黑" panose="020B0503020204020204" charset="-122"/>
                <a:ea typeface="微软雅黑" panose="020B0503020204020204" charset="-122"/>
              </a:rPr>
              <a:t> </a:t>
            </a:r>
            <a:r>
              <a:rPr lang="en-US" altLang="zh-CN" sz="2700" b="1" dirty="0">
                <a:solidFill>
                  <a:srgbClr val="FFC000"/>
                </a:solidFill>
                <a:latin typeface="微软雅黑" panose="020B0503020204020204" charset="-122"/>
                <a:ea typeface="微软雅黑" panose="020B0503020204020204" charset="-122"/>
              </a:rPr>
              <a:t>of</a:t>
            </a:r>
            <a:r>
              <a:rPr lang="zh-CN" altLang="en-US" sz="2700" b="1" dirty="0">
                <a:solidFill>
                  <a:srgbClr val="FFC000"/>
                </a:solidFill>
                <a:latin typeface="微软雅黑" panose="020B0503020204020204" charset="-122"/>
                <a:ea typeface="微软雅黑" panose="020B0503020204020204" charset="-122"/>
              </a:rPr>
              <a:t> </a:t>
            </a:r>
            <a:r>
              <a:rPr lang="en-US" altLang="zh-CN" sz="2700" b="1" dirty="0">
                <a:solidFill>
                  <a:srgbClr val="FFC000"/>
                </a:solidFill>
                <a:latin typeface="微软雅黑" panose="020B0503020204020204" charset="-122"/>
                <a:ea typeface="微软雅黑" panose="020B0503020204020204" charset="-122"/>
              </a:rPr>
              <a:t>Confidential</a:t>
            </a:r>
            <a:endParaRPr kumimoji="1" lang="zh-CN" altLang="en-US" sz="2700" b="1" dirty="0">
              <a:latin typeface="微软雅黑" panose="020B0503020204020204" charset="-122"/>
              <a:ea typeface="微软雅黑" panose="020B0503020204020204" charset="-122"/>
            </a:endParaRPr>
          </a:p>
        </p:txBody>
      </p:sp>
      <p:sp>
        <p:nvSpPr>
          <p:cNvPr id="8" name="内容占位符 1"/>
          <p:cNvSpPr txBox="1"/>
          <p:nvPr userDrawn="1"/>
        </p:nvSpPr>
        <p:spPr>
          <a:xfrm>
            <a:off x="492918" y="923924"/>
            <a:ext cx="9038708" cy="169084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20000"/>
              </a:lnSpc>
              <a:buFont typeface="Wingdings" panose="05000000000000000000" pitchFamily="2" charset="2"/>
              <a:buChar char="ü"/>
            </a:pPr>
            <a:r>
              <a:rPr lang="zh-CN" altLang="en-US" sz="1800" b="0" i="0" dirty="0">
                <a:solidFill>
                  <a:schemeClr val="bg1"/>
                </a:solidFill>
                <a:latin typeface="微软雅黑" panose="020B0503020204020204" charset="-122"/>
                <a:ea typeface="微软雅黑" panose="020B0503020204020204" charset="-122"/>
              </a:rPr>
              <a:t>本文件内容为 </a:t>
            </a:r>
            <a:r>
              <a:rPr lang="zh-CN" altLang="en-US" sz="1800" b="1" dirty="0">
                <a:solidFill>
                  <a:schemeClr val="accent5"/>
                </a:solidFill>
                <a:latin typeface="微软雅黑" panose="020B0503020204020204" charset="-122"/>
                <a:ea typeface="微软雅黑" panose="020B0503020204020204" charset="-122"/>
              </a:rPr>
              <a:t>④ </a:t>
            </a:r>
            <a:r>
              <a:rPr lang="zh-CN" altLang="en-US" sz="1800" b="1" i="0" dirty="0">
                <a:solidFill>
                  <a:schemeClr val="accent5"/>
                </a:solidFill>
                <a:latin typeface="微软雅黑" panose="020B0503020204020204" charset="-122"/>
                <a:ea typeface="微软雅黑" panose="020B0503020204020204" charset="-122"/>
              </a:rPr>
              <a:t>内部公开 请勿外传</a:t>
            </a:r>
            <a:r>
              <a:rPr lang="zh-CN" altLang="en-US" sz="1800" b="0" i="0" dirty="0">
                <a:solidFill>
                  <a:schemeClr val="bg1"/>
                </a:solidFill>
                <a:latin typeface="微软雅黑" panose="020B0503020204020204" charset="-122"/>
                <a:ea typeface="微软雅黑" panose="020B0503020204020204" charset="-122"/>
              </a:rPr>
              <a:t>：禁止未授权的内部、第三方人员使用与访问</a:t>
            </a:r>
            <a:endParaRPr lang="en-US" altLang="zh-CN" sz="1800" b="0" i="0" dirty="0">
              <a:solidFill>
                <a:schemeClr val="bg1"/>
              </a:solidFill>
              <a:latin typeface="微软雅黑" panose="020B0503020204020204" charset="-122"/>
              <a:ea typeface="微软雅黑" panose="020B0503020204020204" charset="-122"/>
            </a:endParaRPr>
          </a:p>
          <a:p>
            <a:pPr marL="285750" indent="-285750">
              <a:lnSpc>
                <a:spcPct val="120000"/>
              </a:lnSpc>
              <a:buFont typeface="Wingdings" panose="05000000000000000000" pitchFamily="2" charset="2"/>
              <a:buChar char="ü"/>
            </a:pPr>
            <a:r>
              <a:rPr lang="zh-CN" altLang="en-US" sz="1800" b="0" i="0" dirty="0">
                <a:solidFill>
                  <a:schemeClr val="bg1"/>
                </a:solidFill>
                <a:latin typeface="微软雅黑" panose="020B0503020204020204" charset="-122"/>
                <a:ea typeface="微软雅黑" panose="020B0503020204020204" charset="-122"/>
              </a:rPr>
              <a:t>非专项必要的业务与项目负责人，收到此内容请立即删除</a:t>
            </a:r>
            <a:endParaRPr lang="en-US" altLang="zh-CN" sz="1800" b="0" i="0" dirty="0">
              <a:solidFill>
                <a:schemeClr val="bg1"/>
              </a:solidFill>
              <a:latin typeface="微软雅黑" panose="020B0503020204020204" charset="-122"/>
              <a:ea typeface="微软雅黑" panose="020B0503020204020204" charset="-122"/>
            </a:endParaRPr>
          </a:p>
          <a:p>
            <a:pPr marL="285750" indent="-285750">
              <a:lnSpc>
                <a:spcPct val="120000"/>
              </a:lnSpc>
              <a:buFont typeface="Wingdings" panose="05000000000000000000" pitchFamily="2" charset="2"/>
              <a:buChar char="ü"/>
            </a:pPr>
            <a:r>
              <a:rPr lang="zh-CN" altLang="en-US" sz="1800" b="0" i="0" dirty="0">
                <a:solidFill>
                  <a:schemeClr val="bg1"/>
                </a:solidFill>
                <a:latin typeface="微软雅黑" panose="020B0503020204020204" charset="-122"/>
                <a:ea typeface="微软雅黑" panose="020B0503020204020204" charset="-122"/>
              </a:rPr>
              <a:t>严禁在未经过主管领导审批，发送给无关业务团队与人员</a:t>
            </a:r>
            <a:endParaRPr lang="en-US" altLang="zh-CN" sz="1800" b="0" i="0" dirty="0">
              <a:solidFill>
                <a:schemeClr val="bg1"/>
              </a:solidFill>
              <a:latin typeface="微软雅黑" panose="020B0503020204020204" charset="-122"/>
              <a:ea typeface="微软雅黑" panose="020B0503020204020204" charset="-122"/>
            </a:endParaRPr>
          </a:p>
        </p:txBody>
      </p:sp>
      <p:sp>
        <p:nvSpPr>
          <p:cNvPr id="9" name="标题 2"/>
          <p:cNvSpPr txBox="1"/>
          <p:nvPr userDrawn="1"/>
        </p:nvSpPr>
        <p:spPr>
          <a:xfrm>
            <a:off x="504031" y="223837"/>
            <a:ext cx="11196638" cy="70008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2700" b="0" i="0" dirty="0">
                <a:solidFill>
                  <a:srgbClr val="FFC000"/>
                </a:solidFill>
                <a:latin typeface="微软雅黑" panose="020B0503020204020204" charset="-122"/>
                <a:ea typeface="微软雅黑" panose="020B0503020204020204" charset="-122"/>
              </a:rPr>
              <a:t>特别声明 </a:t>
            </a:r>
            <a:r>
              <a:rPr lang="en-US" altLang="zh-CN" sz="2700" b="1" dirty="0">
                <a:solidFill>
                  <a:srgbClr val="FFC000"/>
                </a:solidFill>
                <a:latin typeface="微软雅黑" panose="020B0503020204020204" charset="-122"/>
                <a:ea typeface="微软雅黑" panose="020B0503020204020204" charset="-122"/>
              </a:rPr>
              <a:t>Claim</a:t>
            </a:r>
            <a:r>
              <a:rPr lang="zh-CN" altLang="en-US" sz="2700" b="1" dirty="0">
                <a:solidFill>
                  <a:srgbClr val="FFC000"/>
                </a:solidFill>
                <a:latin typeface="微软雅黑" panose="020B0503020204020204" charset="-122"/>
                <a:ea typeface="微软雅黑" panose="020B0503020204020204" charset="-122"/>
              </a:rPr>
              <a:t> </a:t>
            </a:r>
            <a:r>
              <a:rPr lang="en-US" altLang="zh-CN" sz="2700" b="1" dirty="0">
                <a:solidFill>
                  <a:srgbClr val="FFC000"/>
                </a:solidFill>
                <a:latin typeface="微软雅黑" panose="020B0503020204020204" charset="-122"/>
                <a:ea typeface="微软雅黑" panose="020B0503020204020204" charset="-122"/>
              </a:rPr>
              <a:t>of</a:t>
            </a:r>
            <a:r>
              <a:rPr lang="zh-CN" altLang="en-US" sz="2700" b="1" dirty="0">
                <a:solidFill>
                  <a:srgbClr val="FFC000"/>
                </a:solidFill>
                <a:latin typeface="微软雅黑" panose="020B0503020204020204" charset="-122"/>
                <a:ea typeface="微软雅黑" panose="020B0503020204020204" charset="-122"/>
              </a:rPr>
              <a:t> </a:t>
            </a:r>
            <a:r>
              <a:rPr lang="en-US" altLang="zh-CN" sz="2700" b="1" dirty="0">
                <a:solidFill>
                  <a:srgbClr val="FFC000"/>
                </a:solidFill>
                <a:latin typeface="微软雅黑" panose="020B0503020204020204" charset="-122"/>
                <a:ea typeface="微软雅黑" panose="020B0503020204020204" charset="-122"/>
              </a:rPr>
              <a:t>Confidential</a:t>
            </a:r>
            <a:endParaRPr kumimoji="1" lang="zh-CN" altLang="en-US" sz="2700" b="0" i="0" dirty="0">
              <a:latin typeface="微软雅黑" panose="020B0503020204020204" charset="-122"/>
              <a:ea typeface="微软雅黑" panose="020B0503020204020204" charset="-122"/>
            </a:endParaRPr>
          </a:p>
        </p:txBody>
      </p:sp>
      <p:sp>
        <p:nvSpPr>
          <p:cNvPr id="10" name="内容占位符 1"/>
          <p:cNvSpPr txBox="1"/>
          <p:nvPr userDrawn="1"/>
        </p:nvSpPr>
        <p:spPr>
          <a:xfrm>
            <a:off x="590549" y="3332017"/>
            <a:ext cx="11006655" cy="3432199"/>
          </a:xfrm>
          <a:prstGeom prst="rect">
            <a:avLst/>
          </a:prstGeom>
          <a:noFill/>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0"/>
              </a:spcBef>
            </a:pPr>
            <a:r>
              <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rPr>
              <a:t>版权所有</a:t>
            </a:r>
            <a:r>
              <a:rPr lang="en-US" altLang="zh-CN" sz="1400" b="0" i="0" kern="1200" dirty="0">
                <a:solidFill>
                  <a:schemeClr val="bg1">
                    <a:alpha val="50000"/>
                  </a:schemeClr>
                </a:solidFill>
                <a:effectLst/>
                <a:latin typeface="微软雅黑" panose="020B0503020204020204" charset="-122"/>
                <a:ea typeface="微软雅黑" panose="020B0503020204020204" charset="-122"/>
                <a:cs typeface="+mn-cs"/>
              </a:rPr>
              <a:t>©1993-2022 </a:t>
            </a:r>
            <a:r>
              <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rPr>
              <a:t>金蝶国际软件集团有限公司。保留一切权利。</a:t>
            </a:r>
            <a:endPar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endParaRPr>
          </a:p>
          <a:p>
            <a:pPr algn="just">
              <a:lnSpc>
                <a:spcPct val="150000"/>
              </a:lnSpc>
              <a:spcBef>
                <a:spcPts val="0"/>
              </a:spcBef>
            </a:pPr>
            <a:r>
              <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rPr>
              <a:t>未经金蝶国际软件集团有限公司的书面许可，任何单位或个人不得以任何形式或为任何目的复制或传播本文档的任何内容。本文档中包含的信息如有更改，恕不另行通知。</a:t>
            </a:r>
            <a:r>
              <a:rPr lang="en-US" altLang="zh-CN" sz="1400" b="0" i="0" kern="1200" dirty="0">
                <a:solidFill>
                  <a:schemeClr val="bg1">
                    <a:alpha val="50000"/>
                  </a:schemeClr>
                </a:solidFill>
                <a:effectLst/>
                <a:latin typeface="微软雅黑" panose="020B0503020204020204" charset="-122"/>
                <a:ea typeface="微软雅黑" panose="020B0503020204020204" charset="-122"/>
                <a:cs typeface="+mn-cs"/>
              </a:rPr>
              <a:t> </a:t>
            </a:r>
            <a:endPar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endParaRPr>
          </a:p>
          <a:p>
            <a:pPr algn="just">
              <a:lnSpc>
                <a:spcPct val="150000"/>
              </a:lnSpc>
              <a:spcBef>
                <a:spcPts val="0"/>
              </a:spcBef>
            </a:pPr>
            <a:r>
              <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rPr>
              <a:t>本文档提到的金蝶</a:t>
            </a:r>
            <a:r>
              <a:rPr lang="en-US" altLang="zh-CN" sz="1400" b="0" i="0" kern="1200" dirty="0">
                <a:solidFill>
                  <a:schemeClr val="bg1">
                    <a:alpha val="50000"/>
                  </a:schemeClr>
                </a:solidFill>
                <a:effectLst/>
                <a:latin typeface="微软雅黑" panose="020B0503020204020204" charset="-122"/>
                <a:ea typeface="微软雅黑" panose="020B0503020204020204" charset="-122"/>
                <a:cs typeface="+mn-cs"/>
              </a:rPr>
              <a:t>®</a:t>
            </a:r>
            <a:r>
              <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rPr>
              <a:t>、金蝶云</a:t>
            </a:r>
            <a:r>
              <a:rPr lang="en-US" altLang="zh-CN" sz="1400" b="0" i="0" kern="1200" dirty="0">
                <a:solidFill>
                  <a:schemeClr val="bg1">
                    <a:alpha val="50000"/>
                  </a:schemeClr>
                </a:solidFill>
                <a:effectLst/>
                <a:latin typeface="微软雅黑" panose="020B0503020204020204" charset="-122"/>
                <a:ea typeface="微软雅黑" panose="020B0503020204020204" charset="-122"/>
                <a:cs typeface="+mn-cs"/>
              </a:rPr>
              <a:t>®</a:t>
            </a:r>
            <a:r>
              <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rPr>
              <a:t>、金蝶云</a:t>
            </a:r>
            <a:r>
              <a:rPr lang="en-US" altLang="zh-CN" sz="1400" b="0" i="0" kern="1200" dirty="0">
                <a:solidFill>
                  <a:schemeClr val="bg1">
                    <a:alpha val="50000"/>
                  </a:schemeClr>
                </a:solidFill>
                <a:effectLst/>
                <a:latin typeface="微软雅黑" panose="020B0503020204020204" charset="-122"/>
                <a:ea typeface="微软雅黑" panose="020B0503020204020204" charset="-122"/>
                <a:cs typeface="+mn-cs"/>
              </a:rPr>
              <a:t>EBC®</a:t>
            </a:r>
            <a:r>
              <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rPr>
              <a:t>、金蝶云苍穹</a:t>
            </a:r>
            <a:r>
              <a:rPr lang="en-US" altLang="zh-CN" sz="1400" b="0" i="0" kern="1200" dirty="0">
                <a:solidFill>
                  <a:schemeClr val="bg1">
                    <a:alpha val="50000"/>
                  </a:schemeClr>
                </a:solidFill>
                <a:effectLst/>
                <a:latin typeface="微软雅黑" panose="020B0503020204020204" charset="-122"/>
                <a:ea typeface="微软雅黑" panose="020B0503020204020204" charset="-122"/>
                <a:cs typeface="+mn-cs"/>
              </a:rPr>
              <a:t>®</a:t>
            </a:r>
            <a:r>
              <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rPr>
              <a:t>、金蝶云星瀚</a:t>
            </a:r>
            <a:r>
              <a:rPr lang="en-US" altLang="zh-CN" sz="1400" b="0" i="0" kern="1200" dirty="0">
                <a:solidFill>
                  <a:schemeClr val="bg1">
                    <a:alpha val="50000"/>
                  </a:schemeClr>
                </a:solidFill>
                <a:effectLst/>
                <a:latin typeface="微软雅黑" panose="020B0503020204020204" charset="-122"/>
                <a:ea typeface="微软雅黑" panose="020B0503020204020204" charset="-122"/>
                <a:cs typeface="+mn-cs"/>
              </a:rPr>
              <a:t>®</a:t>
            </a:r>
            <a:r>
              <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rPr>
              <a:t>、金蝶云星空</a:t>
            </a:r>
            <a:r>
              <a:rPr lang="en-US" altLang="zh-CN" sz="1400" b="0" i="0" kern="1200" dirty="0">
                <a:solidFill>
                  <a:schemeClr val="bg1">
                    <a:alpha val="50000"/>
                  </a:schemeClr>
                </a:solidFill>
                <a:effectLst/>
                <a:latin typeface="微软雅黑" panose="020B0503020204020204" charset="-122"/>
                <a:ea typeface="微软雅黑" panose="020B0503020204020204" charset="-122"/>
                <a:cs typeface="+mn-cs"/>
              </a:rPr>
              <a:t>®</a:t>
            </a:r>
            <a:r>
              <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rPr>
              <a:t>、金蝶云星辰</a:t>
            </a:r>
            <a:r>
              <a:rPr lang="en-US" altLang="zh-CN" sz="1400" b="0" i="0" kern="1200" dirty="0">
                <a:solidFill>
                  <a:schemeClr val="bg1">
                    <a:alpha val="50000"/>
                  </a:schemeClr>
                </a:solidFill>
                <a:effectLst/>
                <a:latin typeface="微软雅黑" panose="020B0503020204020204" charset="-122"/>
                <a:ea typeface="微软雅黑" panose="020B0503020204020204" charset="-122"/>
                <a:cs typeface="+mn-cs"/>
              </a:rPr>
              <a:t>®</a:t>
            </a:r>
            <a:r>
              <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rPr>
              <a:t>、金蝶</a:t>
            </a:r>
            <a:r>
              <a:rPr lang="en-US" altLang="zh-CN" sz="1400" b="0" i="0" kern="1200" dirty="0">
                <a:solidFill>
                  <a:schemeClr val="bg1">
                    <a:alpha val="50000"/>
                  </a:schemeClr>
                </a:solidFill>
                <a:effectLst/>
                <a:latin typeface="微软雅黑" panose="020B0503020204020204" charset="-122"/>
                <a:ea typeface="微软雅黑" panose="020B0503020204020204" charset="-122"/>
                <a:cs typeface="+mn-cs"/>
              </a:rPr>
              <a:t>KIS®</a:t>
            </a:r>
            <a:r>
              <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rPr>
              <a:t>、</a:t>
            </a:r>
            <a:r>
              <a:rPr lang="en-US" altLang="zh-CN" sz="1400" b="0" i="0" kern="1200" dirty="0">
                <a:solidFill>
                  <a:schemeClr val="bg1">
                    <a:alpha val="50000"/>
                  </a:schemeClr>
                </a:solidFill>
                <a:effectLst/>
                <a:latin typeface="微软雅黑" panose="020B0503020204020204" charset="-122"/>
                <a:ea typeface="微软雅黑" panose="020B0503020204020204" charset="-122"/>
                <a:cs typeface="+mn-cs"/>
              </a:rPr>
              <a:t>K/3®</a:t>
            </a:r>
            <a:r>
              <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rPr>
              <a:t>、金蝶</a:t>
            </a:r>
            <a:r>
              <a:rPr lang="en-US" altLang="zh-CN" sz="1400" b="0" i="0" kern="1200" dirty="0">
                <a:solidFill>
                  <a:schemeClr val="bg1">
                    <a:alpha val="50000"/>
                  </a:schemeClr>
                </a:solidFill>
                <a:effectLst/>
                <a:latin typeface="微软雅黑" panose="020B0503020204020204" charset="-122"/>
                <a:ea typeface="微软雅黑" panose="020B0503020204020204" charset="-122"/>
                <a:cs typeface="+mn-cs"/>
              </a:rPr>
              <a:t>EAS®</a:t>
            </a:r>
            <a:r>
              <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rPr>
              <a:t>、友商网</a:t>
            </a:r>
            <a:r>
              <a:rPr lang="en-US" altLang="zh-CN" sz="1400" b="0" i="0" kern="1200" dirty="0">
                <a:solidFill>
                  <a:schemeClr val="bg1">
                    <a:alpha val="50000"/>
                  </a:schemeClr>
                </a:solidFill>
                <a:effectLst/>
                <a:latin typeface="微软雅黑" panose="020B0503020204020204" charset="-122"/>
                <a:ea typeface="微软雅黑" panose="020B0503020204020204" charset="-122"/>
                <a:cs typeface="+mn-cs"/>
              </a:rPr>
              <a:t>®</a:t>
            </a:r>
            <a:r>
              <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rPr>
              <a:t>、</a:t>
            </a:r>
            <a:r>
              <a:rPr lang="en-US" altLang="zh-CN" sz="1400" b="0" i="0" kern="1200" dirty="0" err="1">
                <a:solidFill>
                  <a:schemeClr val="bg1">
                    <a:alpha val="50000"/>
                  </a:schemeClr>
                </a:solidFill>
                <a:effectLst/>
                <a:latin typeface="微软雅黑" panose="020B0503020204020204" charset="-122"/>
                <a:ea typeface="微软雅黑" panose="020B0503020204020204" charset="-122"/>
                <a:cs typeface="+mn-cs"/>
              </a:rPr>
              <a:t>Apusic</a:t>
            </a:r>
            <a:r>
              <a:rPr lang="en-US" altLang="zh-CN" sz="1400" b="0" i="0" kern="1200" dirty="0">
                <a:solidFill>
                  <a:schemeClr val="bg1">
                    <a:alpha val="50000"/>
                  </a:schemeClr>
                </a:solidFill>
                <a:effectLst/>
                <a:latin typeface="微软雅黑" panose="020B0503020204020204" charset="-122"/>
                <a:ea typeface="微软雅黑" panose="020B0503020204020204" charset="-122"/>
                <a:cs typeface="+mn-cs"/>
              </a:rPr>
              <a:t>®</a:t>
            </a:r>
            <a:r>
              <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rPr>
              <a:t>和其它金蝶产品和服务以及它们各自的徽标均为金蝶软件（中国）有限公司或其关联公司在中国和其他国家或地区的商标或注册商标。本文档提到的所有其它产品和服务名称分别为它们各自公司的商标。</a:t>
            </a:r>
            <a:r>
              <a:rPr lang="en-US" altLang="zh-CN" sz="1400" b="0" i="0" kern="1200" dirty="0">
                <a:solidFill>
                  <a:schemeClr val="bg1">
                    <a:alpha val="50000"/>
                  </a:schemeClr>
                </a:solidFill>
                <a:effectLst/>
                <a:latin typeface="微软雅黑" panose="020B0503020204020204" charset="-122"/>
                <a:ea typeface="微软雅黑" panose="020B0503020204020204" charset="-122"/>
                <a:cs typeface="+mn-cs"/>
              </a:rPr>
              <a:t> </a:t>
            </a:r>
            <a:endPar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endParaRPr>
          </a:p>
          <a:p>
            <a:pPr algn="just">
              <a:lnSpc>
                <a:spcPct val="150000"/>
              </a:lnSpc>
              <a:spcBef>
                <a:spcPts val="0"/>
              </a:spcBef>
            </a:pPr>
            <a:r>
              <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rPr>
              <a:t>本文档所用数据均为虚构的模拟数据，不代表任何一家企业的真实情况，如有权利人认为文档中的任何内容存在侵权情况，请反馈给金蝶官方邮箱（</a:t>
            </a:r>
            <a:r>
              <a:rPr lang="en-US" altLang="zh-CN" sz="1400" b="0" i="0" kern="1200" dirty="0" err="1">
                <a:solidFill>
                  <a:schemeClr val="bg1">
                    <a:alpha val="50000"/>
                  </a:schemeClr>
                </a:solidFill>
                <a:effectLst/>
                <a:latin typeface="微软雅黑" panose="020B0503020204020204" charset="-122"/>
                <a:ea typeface="微软雅黑" panose="020B0503020204020204" charset="-122"/>
                <a:cs typeface="+mn-cs"/>
              </a:rPr>
              <a:t>DataSubjectRequest@kingdee.com</a:t>
            </a:r>
            <a:r>
              <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rPr>
              <a:t>），我们将在</a:t>
            </a:r>
            <a:r>
              <a:rPr lang="en-US" altLang="zh-CN" sz="1400" b="0" i="0" kern="1200" dirty="0">
                <a:solidFill>
                  <a:schemeClr val="bg1">
                    <a:alpha val="50000"/>
                  </a:schemeClr>
                </a:solidFill>
                <a:effectLst/>
                <a:latin typeface="微软雅黑" panose="020B0503020204020204" charset="-122"/>
                <a:ea typeface="微软雅黑" panose="020B0503020204020204" charset="-122"/>
                <a:cs typeface="+mn-cs"/>
              </a:rPr>
              <a:t>15</a:t>
            </a:r>
            <a:r>
              <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rPr>
              <a:t>个工作日内处理。</a:t>
            </a:r>
            <a:endParaRPr lang="en-US" altLang="zh-CN" sz="1400" b="0" i="0" kern="1200" dirty="0">
              <a:solidFill>
                <a:schemeClr val="bg1">
                  <a:alpha val="50000"/>
                </a:schemeClr>
              </a:solidFill>
              <a:effectLst/>
              <a:latin typeface="微软雅黑" panose="020B0503020204020204" charset="-122"/>
              <a:ea typeface="微软雅黑" panose="020B0503020204020204" charset="-122"/>
              <a:cs typeface="+mn-cs"/>
            </a:endParaRPr>
          </a:p>
          <a:p>
            <a:pPr marL="228600" marR="0" lvl="0" indent="-228600" algn="just" defTabSz="914400" rtl="0" eaLnBrk="1" fontAlgn="auto" latinLnBrk="0" hangingPunct="1">
              <a:lnSpc>
                <a:spcPct val="150000"/>
              </a:lnSpc>
              <a:spcBef>
                <a:spcPts val="0"/>
              </a:spcBef>
              <a:spcAft>
                <a:spcPts val="0"/>
              </a:spcAft>
              <a:buClrTx/>
              <a:buSzTx/>
              <a:buFont typeface="Arial" panose="020B0604020202020204" pitchFamily="34" charset="0"/>
              <a:buChar char="•"/>
              <a:defRPr/>
            </a:pPr>
            <a:r>
              <a:rPr lang="zh-CN" altLang="en-US" sz="1400" b="0" i="0" dirty="0">
                <a:solidFill>
                  <a:schemeClr val="bg1">
                    <a:alpha val="50000"/>
                  </a:schemeClr>
                </a:solidFill>
                <a:latin typeface="微软雅黑" panose="020B0503020204020204" charset="-122"/>
                <a:ea typeface="微软雅黑" panose="020B0503020204020204" charset="-122"/>
              </a:rPr>
              <a:t>注：</a:t>
            </a:r>
            <a:r>
              <a:rPr lang="zh-CN" altLang="zh-CN" sz="1400" b="0" i="0" dirty="0">
                <a:solidFill>
                  <a:schemeClr val="bg1">
                    <a:alpha val="50000"/>
                  </a:schemeClr>
                </a:solidFill>
                <a:latin typeface="微软雅黑" panose="020B0503020204020204" charset="-122"/>
                <a:ea typeface="微软雅黑" panose="020B0503020204020204" charset="-122"/>
              </a:rPr>
              <a:t>①绝密信息 严禁泄露</a:t>
            </a:r>
            <a:r>
              <a:rPr lang="zh-CN" altLang="en-US" sz="1400" b="0" i="0" dirty="0">
                <a:solidFill>
                  <a:schemeClr val="bg1">
                    <a:alpha val="50000"/>
                  </a:schemeClr>
                </a:solidFill>
                <a:latin typeface="微软雅黑" panose="020B0503020204020204" charset="-122"/>
                <a:ea typeface="微软雅黑" panose="020B0503020204020204" charset="-122"/>
              </a:rPr>
              <a:t>  </a:t>
            </a:r>
            <a:r>
              <a:rPr lang="zh-CN" altLang="zh-CN" sz="1400" b="0" i="0" dirty="0">
                <a:solidFill>
                  <a:schemeClr val="bg1">
                    <a:alpha val="50000"/>
                  </a:schemeClr>
                </a:solidFill>
                <a:latin typeface="微软雅黑" panose="020B0503020204020204" charset="-122"/>
                <a:ea typeface="微软雅黑" panose="020B0503020204020204" charset="-122"/>
              </a:rPr>
              <a:t>②机密信息 严禁泄露</a:t>
            </a:r>
            <a:r>
              <a:rPr lang="zh-CN" altLang="en-US" sz="1400" b="0" i="0" dirty="0">
                <a:solidFill>
                  <a:schemeClr val="bg1">
                    <a:alpha val="50000"/>
                  </a:schemeClr>
                </a:solidFill>
                <a:latin typeface="微软雅黑" panose="020B0503020204020204" charset="-122"/>
                <a:ea typeface="微软雅黑" panose="020B0503020204020204" charset="-122"/>
              </a:rPr>
              <a:t>   </a:t>
            </a:r>
            <a:r>
              <a:rPr lang="zh-CN" altLang="zh-CN" sz="1400" b="0" i="0" dirty="0">
                <a:solidFill>
                  <a:schemeClr val="bg1">
                    <a:alpha val="50000"/>
                  </a:schemeClr>
                </a:solidFill>
                <a:latin typeface="微软雅黑" panose="020B0503020204020204" charset="-122"/>
                <a:ea typeface="微软雅黑" panose="020B0503020204020204" charset="-122"/>
              </a:rPr>
              <a:t>③秘密信息 严禁泄露 </a:t>
            </a:r>
            <a:r>
              <a:rPr lang="zh-CN" altLang="en-US" sz="1400" b="0" i="0" dirty="0">
                <a:solidFill>
                  <a:schemeClr val="bg1">
                    <a:alpha val="50000"/>
                  </a:schemeClr>
                </a:solidFill>
                <a:latin typeface="微软雅黑" panose="020B0503020204020204" charset="-122"/>
                <a:ea typeface="微软雅黑" panose="020B0503020204020204" charset="-122"/>
              </a:rPr>
              <a:t> </a:t>
            </a:r>
            <a:r>
              <a:rPr lang="zh-CN" altLang="zh-CN" sz="1400" b="0" i="0" dirty="0">
                <a:solidFill>
                  <a:schemeClr val="bg1">
                    <a:alpha val="50000"/>
                  </a:schemeClr>
                </a:solidFill>
                <a:latin typeface="微软雅黑" panose="020B0503020204020204" charset="-122"/>
                <a:ea typeface="微软雅黑" panose="020B0503020204020204" charset="-122"/>
              </a:rPr>
              <a:t>④内部公开 请勿外传 </a:t>
            </a:r>
            <a:endParaRPr lang="zh-CN" altLang="zh-CN" sz="1400" b="0" i="0" dirty="0">
              <a:solidFill>
                <a:schemeClr val="bg1">
                  <a:alpha val="50000"/>
                </a:schemeClr>
              </a:solidFill>
              <a:latin typeface="微软雅黑" panose="020B0503020204020204" charset="-122"/>
              <a:ea typeface="微软雅黑" panose="020B0503020204020204" charset="-122"/>
            </a:endParaRPr>
          </a:p>
          <a:p>
            <a:pPr algn="just">
              <a:lnSpc>
                <a:spcPct val="150000"/>
              </a:lnSpc>
              <a:spcBef>
                <a:spcPts val="0"/>
              </a:spcBef>
            </a:pPr>
            <a:endParaRPr lang="zh-CN" altLang="zh-CN" sz="1400" b="0" i="0" kern="1200" dirty="0">
              <a:solidFill>
                <a:schemeClr val="bg1">
                  <a:alpha val="50000"/>
                </a:schemeClr>
              </a:solidFill>
              <a:effectLst/>
              <a:latin typeface="微软雅黑" panose="020B0503020204020204" charset="-122"/>
              <a:ea typeface="微软雅黑" panose="020B0503020204020204" charset="-122"/>
              <a:cs typeface="+mn-cs"/>
            </a:endParaRPr>
          </a:p>
          <a:p>
            <a:pPr algn="just">
              <a:lnSpc>
                <a:spcPct val="150000"/>
              </a:lnSpc>
              <a:spcBef>
                <a:spcPts val="0"/>
              </a:spcBef>
            </a:pPr>
            <a:endParaRPr kumimoji="1" lang="zh-CN" altLang="en-US" sz="1400" b="0" i="0" dirty="0">
              <a:solidFill>
                <a:schemeClr val="bg1">
                  <a:alpha val="50000"/>
                </a:schemeClr>
              </a:solidFill>
              <a:latin typeface="微软雅黑" panose="020B0503020204020204" charset="-122"/>
              <a:ea typeface="微软雅黑" panose="020B050302020402020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白色内页">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
        <p:nvSpPr>
          <p:cNvPr id="5" name="Text Box 2"/>
          <p:cNvSpPr txBox="1"/>
          <p:nvPr userDrawn="1"/>
        </p:nvSpPr>
        <p:spPr>
          <a:xfrm>
            <a:off x="9909245" y="6416764"/>
            <a:ext cx="1462116" cy="173511"/>
          </a:xfrm>
          <a:prstGeom prst="rect">
            <a:avLst/>
          </a:prstGeom>
          <a:ln w="12700">
            <a:miter lim="400000"/>
          </a:ln>
        </p:spPr>
        <p:txBody>
          <a:bodyPr wrap="square" lIns="8891" tIns="8891" rIns="8891" bIns="8891" anchor="ctr">
            <a:spAutoFit/>
          </a:bodyPr>
          <a:lstStyle>
            <a:defPPr>
              <a:defRPr lang="zh-CN"/>
            </a:defPPr>
            <a:lvl1pPr algn="r">
              <a:lnSpc>
                <a:spcPts val="1335"/>
              </a:lnSpc>
              <a:defRPr sz="935">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dirty="0"/>
              <a:t> </a:t>
            </a:r>
            <a:r>
              <a:rPr lang="zh-CN" altLang="en-US" dirty="0"/>
              <a:t>④ 内部公开 请勿外传</a:t>
            </a:r>
            <a:endParaRPr dirty="0"/>
          </a:p>
        </p:txBody>
      </p:sp>
      <p:sp>
        <p:nvSpPr>
          <p:cNvPr id="6" name="Text Box 5"/>
          <p:cNvSpPr txBox="1">
            <a:spLocks noChangeArrowheads="1"/>
          </p:cNvSpPr>
          <p:nvPr userDrawn="1"/>
        </p:nvSpPr>
        <p:spPr bwMode="auto">
          <a:xfrm>
            <a:off x="11585878" y="6442348"/>
            <a:ext cx="209882" cy="15388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1000" b="0" kern="0" smtClean="0">
                <a:solidFill>
                  <a:srgbClr val="2A71EC"/>
                </a:solidFill>
                <a:latin typeface="微软雅黑" panose="020B0503020204020204" charset="-122"/>
                <a:ea typeface="微软雅黑" panose="020B0503020204020204" charset="-122"/>
                <a:cs typeface="微软雅黑" panose="020B0503020204020204" charset="-122"/>
                <a:sym typeface="Helvetica Neue"/>
              </a:rPr>
            </a:fld>
            <a:endParaRPr kumimoji="0" lang="en-US" altLang="zh-CN" sz="1000" b="0" kern="0" dirty="0">
              <a:solidFill>
                <a:srgbClr val="2A71EC"/>
              </a:solidFill>
              <a:latin typeface="微软雅黑" panose="020B0503020204020204" charset="-122"/>
              <a:ea typeface="微软雅黑" panose="020B0503020204020204" charset="-122"/>
              <a:cs typeface="微软雅黑" panose="020B0503020204020204" charset="-122"/>
              <a:sym typeface="Helvetica Neue"/>
            </a:endParaRPr>
          </a:p>
        </p:txBody>
      </p:sp>
      <p:sp>
        <p:nvSpPr>
          <p:cNvPr id="10" name="Content Placeholder 5"/>
          <p:cNvSpPr>
            <a:spLocks noGrp="1"/>
          </p:cNvSpPr>
          <p:nvPr>
            <p:ph sz="quarter" idx="12" hasCustomPrompt="1"/>
          </p:nvPr>
        </p:nvSpPr>
        <p:spPr>
          <a:xfrm>
            <a:off x="397213" y="1374180"/>
            <a:ext cx="11206475" cy="4890199"/>
          </a:xfrm>
          <a:prstGeom prst="rect">
            <a:avLst/>
          </a:prstGeom>
        </p:spPr>
        <p:txBody>
          <a:bodyPr lIns="90000">
            <a:noAutofit/>
          </a:bodyPr>
          <a:lstStyle>
            <a:lvl1pPr marL="0" indent="0">
              <a:lnSpc>
                <a:spcPct val="130000"/>
              </a:lnSpc>
              <a:spcBef>
                <a:spcPts val="0"/>
              </a:spcBef>
              <a:buNone/>
              <a:defRPr sz="1800" baseline="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1pPr>
            <a:lvl2pPr marL="231140" indent="-159385">
              <a:lnSpc>
                <a:spcPct val="150000"/>
              </a:lnSpc>
              <a:defRPr sz="18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2pPr>
            <a:lvl3pPr marL="490855" indent="-205740">
              <a:lnSpc>
                <a:spcPct val="150000"/>
              </a:lnSpc>
              <a:defRPr sz="18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3pPr>
            <a:lvl4pPr marL="711200" indent="-165100">
              <a:lnSpc>
                <a:spcPct val="150000"/>
              </a:lnSpc>
              <a:defRPr sz="18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4pPr>
            <a:lvl5pPr marL="973455" indent="-213995">
              <a:lnSpc>
                <a:spcPct val="150000"/>
              </a:lnSpc>
              <a:defRPr sz="18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5pPr>
          </a:lstStyle>
          <a:p>
            <a:pPr lvl="0"/>
            <a:r>
              <a:rPr lang="zh-CN" altLang="en-US" dirty="0"/>
              <a:t>单击此处编辑文本样式，内文行距</a:t>
            </a:r>
            <a:r>
              <a:rPr lang="en-US" altLang="zh-CN" dirty="0"/>
              <a:t>1.3</a:t>
            </a:r>
            <a:endParaRPr lang="en-US" altLang="zh-CN" dirty="0"/>
          </a:p>
          <a:p>
            <a:pPr lvl="0"/>
            <a:endParaRPr lang="en-US" altLang="zh-CN" dirty="0"/>
          </a:p>
          <a:p>
            <a:pPr lvl="0"/>
            <a:endParaRPr lang="zh-CN" altLang="en-US" dirty="0"/>
          </a:p>
        </p:txBody>
      </p:sp>
      <p:sp>
        <p:nvSpPr>
          <p:cNvPr id="8" name="文本占位符 5"/>
          <p:cNvSpPr>
            <a:spLocks noGrp="1"/>
          </p:cNvSpPr>
          <p:nvPr>
            <p:ph type="body" sz="quarter" idx="28" hasCustomPrompt="1"/>
          </p:nvPr>
        </p:nvSpPr>
        <p:spPr>
          <a:xfrm>
            <a:off x="398094" y="682625"/>
            <a:ext cx="7793672" cy="285046"/>
          </a:xfrm>
          <a:prstGeom prst="rect">
            <a:avLst/>
          </a:prstGeom>
        </p:spPr>
        <p:txBody>
          <a:bodyPr>
            <a:noAutofit/>
          </a:bodyPr>
          <a:lstStyle>
            <a:lvl1pPr marL="0" indent="0">
              <a:buNone/>
              <a:defRPr sz="1600" b="0" i="0">
                <a:solidFill>
                  <a:schemeClr val="tx1">
                    <a:lumMod val="85000"/>
                    <a:lumOff val="15000"/>
                  </a:schemeClr>
                </a:solidFill>
                <a:latin typeface="微软雅黑" panose="020B0503020204020204" charset="-122"/>
                <a:ea typeface="微软雅黑" panose="020B0503020204020204" charset="-122"/>
              </a:defRPr>
            </a:lvl1pPr>
            <a:lvl2pPr>
              <a:defRPr sz="1600"/>
            </a:lvl2pPr>
            <a:lvl3pPr>
              <a:defRPr sz="1600"/>
            </a:lvl3pPr>
            <a:lvl4pPr>
              <a:defRPr sz="1600"/>
            </a:lvl4pPr>
            <a:lvl5pPr>
              <a:defRPr sz="1600"/>
            </a:lvl5pPr>
          </a:lstStyle>
          <a:p>
            <a:pPr lvl="0"/>
            <a:r>
              <a:rPr lang="zh-CN" altLang="en-US" sz="1600" dirty="0">
                <a:solidFill>
                  <a:schemeClr val="tx1">
                    <a:lumMod val="85000"/>
                    <a:lumOff val="15000"/>
                  </a:schemeClr>
                </a:solidFill>
                <a:latin typeface="微软雅黑" panose="020B0503020204020204" charset="-122"/>
                <a:ea typeface="微软雅黑" panose="020B0503020204020204" charset="-122"/>
              </a:rPr>
              <a:t>副标题，微软雅黑常规</a:t>
            </a:r>
            <a:r>
              <a:rPr lang="en-US" altLang="zh-CN" sz="1600" dirty="0">
                <a:solidFill>
                  <a:schemeClr val="tx1">
                    <a:lumMod val="85000"/>
                    <a:lumOff val="15000"/>
                  </a:schemeClr>
                </a:solidFill>
                <a:latin typeface="微软雅黑" panose="020B0503020204020204" charset="-122"/>
                <a:ea typeface="微软雅黑" panose="020B0503020204020204" charset="-122"/>
              </a:rPr>
              <a:t>16</a:t>
            </a:r>
            <a:r>
              <a:rPr lang="zh-CN" altLang="en-US" sz="1600" dirty="0">
                <a:solidFill>
                  <a:schemeClr val="tx1">
                    <a:lumMod val="85000"/>
                    <a:lumOff val="15000"/>
                  </a:schemeClr>
                </a:solidFill>
                <a:latin typeface="微软雅黑" panose="020B0503020204020204" charset="-122"/>
                <a:ea typeface="微软雅黑" panose="020B0503020204020204" charset="-122"/>
              </a:rPr>
              <a:t>磅，标题无须标点符号结尾（可删除）</a:t>
            </a:r>
            <a:endParaRPr kumimoji="1" lang="zh-CN" altLang="en-US" dirty="0"/>
          </a:p>
        </p:txBody>
      </p:sp>
      <p:sp>
        <p:nvSpPr>
          <p:cNvPr id="9" name="Title 2"/>
          <p:cNvSpPr>
            <a:spLocks noGrp="1"/>
          </p:cNvSpPr>
          <p:nvPr>
            <p:ph type="title" hasCustomPrompt="1"/>
          </p:nvPr>
        </p:nvSpPr>
        <p:spPr>
          <a:xfrm>
            <a:off x="398094" y="210672"/>
            <a:ext cx="9693760" cy="469413"/>
          </a:xfrm>
          <a:prstGeom prst="rect">
            <a:avLst/>
          </a:prstGeom>
        </p:spPr>
        <p:txBody>
          <a:bodyPr>
            <a:noAutofit/>
          </a:bodyPr>
          <a:lstStyle>
            <a:lvl1pPr>
              <a:lnSpc>
                <a:spcPct val="100000"/>
              </a:lnSpc>
              <a:defRPr sz="2400" b="1">
                <a:solidFill>
                  <a:schemeClr val="tx1">
                    <a:lumMod val="85000"/>
                    <a:lumOff val="15000"/>
                  </a:schemeClr>
                </a:solidFill>
              </a:defRPr>
            </a:lvl1pPr>
          </a:lstStyle>
          <a:p>
            <a:r>
              <a:rPr kumimoji="1" lang="zh-CN" altLang="en-US" dirty="0"/>
              <a:t>单击此处编辑标题样式，标题</a:t>
            </a:r>
            <a:r>
              <a:rPr kumimoji="1" lang="en-US" altLang="zh-CN" dirty="0"/>
              <a:t>24</a:t>
            </a:r>
            <a:r>
              <a:rPr kumimoji="1" lang="zh-CN" altLang="en-US" dirty="0"/>
              <a:t>磅，行距</a:t>
            </a:r>
            <a:r>
              <a:rPr kumimoji="1" lang="en-US" altLang="zh-CN" dirty="0"/>
              <a:t>1.0</a:t>
            </a:r>
            <a:endParaRPr kumimoji="1" lang="zh-CN" alt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封底">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60" y="-8055"/>
            <a:ext cx="12202160" cy="6866055"/>
          </a:xfrm>
          <a:prstGeom prst="rect">
            <a:avLst/>
          </a:prstGeom>
        </p:spPr>
      </p:pic>
      <p:pic>
        <p:nvPicPr>
          <p:cNvPr id="3" name="图片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5146" y="2021376"/>
            <a:ext cx="6012403" cy="3202537"/>
          </a:xfrm>
          <a:prstGeom prst="rect">
            <a:avLst/>
          </a:prstGeom>
        </p:spPr>
      </p:pic>
      <p:sp>
        <p:nvSpPr>
          <p:cNvPr id="4" name="Rectangle 37"/>
          <p:cNvSpPr/>
          <p:nvPr userDrawn="1"/>
        </p:nvSpPr>
        <p:spPr bwMode="auto">
          <a:xfrm>
            <a:off x="1001663" y="6364968"/>
            <a:ext cx="2711022" cy="171459"/>
          </a:xfrm>
          <a:prstGeom prst="rect">
            <a:avLst/>
          </a:prstGeom>
          <a:noFill/>
          <a:ln>
            <a:noFill/>
          </a:ln>
        </p:spPr>
        <p:txBody>
          <a:bodyPr lIns="0" tIns="0" rIns="0" bIns="0" anchor="ctr"/>
          <a:lstStyle/>
          <a:p>
            <a:pPr marL="0" marR="0" lvl="0" indent="0" algn="l" defTabSz="228600" rtl="0" eaLnBrk="1" fontAlgn="auto" latinLnBrk="0" hangingPunct="1">
              <a:lnSpc>
                <a:spcPct val="100000"/>
              </a:lnSpc>
              <a:spcBef>
                <a:spcPts val="0"/>
              </a:spcBef>
              <a:spcAft>
                <a:spcPts val="0"/>
              </a:spcAft>
              <a:buClrTx/>
              <a:buSzTx/>
              <a:buFontTx/>
              <a:buNone/>
              <a:defRPr/>
            </a:pPr>
            <a:r>
              <a:rPr lang="zh-CN" altLang="en-US" sz="900" b="0" i="0" spc="0" baseline="0" dirty="0">
                <a:solidFill>
                  <a:schemeClr val="bg1">
                    <a:alpha val="50000"/>
                  </a:schemeClr>
                </a:solidFill>
                <a:latin typeface="微软雅黑" panose="020B0503020204020204" charset="-122"/>
                <a:ea typeface="微软雅黑" panose="020B0503020204020204" charset="-122"/>
                <a:cs typeface="微软雅黑" panose="020B0503020204020204" charset="-122"/>
                <a:sym typeface="Microsoft YaHei Bold" charset="0"/>
              </a:rPr>
              <a:t>版权所有</a:t>
            </a:r>
            <a:r>
              <a:rPr lang="en-US" altLang="zh-CN" sz="900" b="0" i="0" spc="0" baseline="0" dirty="0">
                <a:solidFill>
                  <a:schemeClr val="bg1">
                    <a:alpha val="50000"/>
                  </a:schemeClr>
                </a:solidFill>
                <a:latin typeface="微软雅黑" panose="020B0503020204020204" charset="-122"/>
                <a:ea typeface="微软雅黑" panose="020B0503020204020204" charset="-122"/>
                <a:cs typeface="微软雅黑" panose="020B0503020204020204" charset="-122"/>
                <a:sym typeface="Helvetica Neue" charset="0"/>
              </a:rPr>
              <a:t>©1993-2022</a:t>
            </a:r>
            <a:r>
              <a:rPr lang="zh-CN" altLang="en-US" sz="900" b="0" i="0" spc="0" baseline="0" dirty="0">
                <a:solidFill>
                  <a:schemeClr val="bg1">
                    <a:alpha val="50000"/>
                  </a:schemeClr>
                </a:solidFill>
                <a:latin typeface="微软雅黑" panose="020B0503020204020204" charset="-122"/>
                <a:ea typeface="微软雅黑" panose="020B0503020204020204" charset="-122"/>
                <a:cs typeface="微软雅黑" panose="020B0503020204020204" charset="-122"/>
                <a:sym typeface="Helvetica Neue" charset="0"/>
              </a:rPr>
              <a:t> </a:t>
            </a:r>
            <a:r>
              <a:rPr lang="zh-CN" altLang="en-US" sz="900" b="0" i="0" spc="0" baseline="0" dirty="0">
                <a:solidFill>
                  <a:schemeClr val="bg1">
                    <a:alpha val="50000"/>
                  </a:schemeClr>
                </a:solidFill>
                <a:latin typeface="微软雅黑" panose="020B0503020204020204" charset="-122"/>
                <a:ea typeface="微软雅黑" panose="020B0503020204020204" charset="-122"/>
                <a:cs typeface="微软雅黑" panose="020B0503020204020204" charset="-122"/>
                <a:sym typeface="Microsoft YaHei Bold" charset="0"/>
              </a:rPr>
              <a:t>金蝶国际软件集团有限公司</a:t>
            </a:r>
            <a:endParaRPr lang="zh-CN" altLang="en-US" sz="900" b="0" i="0" kern="1200" spc="0" baseline="0" dirty="0">
              <a:solidFill>
                <a:schemeClr val="bg1">
                  <a:alpha val="50000"/>
                </a:schemeClr>
              </a:solidFill>
              <a:latin typeface="微软雅黑" panose="020B0503020204020204" charset="-122"/>
              <a:ea typeface="微软雅黑" panose="020B0503020204020204" charset="-122"/>
              <a:cs typeface="微软雅黑" panose="020B0503020204020204" charset="-122"/>
            </a:endParaRPr>
          </a:p>
          <a:p>
            <a:pPr algn="l"/>
            <a:endParaRPr lang="zh-CN" altLang="en-US" sz="900" b="0" i="0" spc="0" baseline="0" dirty="0">
              <a:solidFill>
                <a:schemeClr val="bg1">
                  <a:alpha val="50000"/>
                </a:schemeClr>
              </a:solidFill>
              <a:latin typeface="微软雅黑" panose="020B0503020204020204" charset="-122"/>
              <a:ea typeface="微软雅黑" panose="020B0503020204020204" charset="-122"/>
              <a:cs typeface="微软雅黑" panose="020B0503020204020204" charset="-122"/>
              <a:sym typeface="Microsoft YaHei Bold" charset="0"/>
            </a:endParaRPr>
          </a:p>
        </p:txBody>
      </p:sp>
      <p:pic>
        <p:nvPicPr>
          <p:cNvPr id="5" name="图片 4"/>
          <p:cNvPicPr>
            <a:picLocks noChangeAspect="1"/>
          </p:cNvPicPr>
          <p:nvPr userDrawn="1"/>
        </p:nvPicPr>
        <p:blipFill>
          <a:blip r:embed="rId4"/>
          <a:stretch>
            <a:fillRect/>
          </a:stretch>
        </p:blipFill>
        <p:spPr>
          <a:xfrm>
            <a:off x="69305" y="85356"/>
            <a:ext cx="2319274" cy="1304422"/>
          </a:xfrm>
          <a:prstGeom prst="rect">
            <a:avLst/>
          </a:prstGeom>
        </p:spPr>
      </p:pic>
      <p:sp>
        <p:nvSpPr>
          <p:cNvPr id="6" name="Text Box 2"/>
          <p:cNvSpPr txBox="1"/>
          <p:nvPr userDrawn="1"/>
        </p:nvSpPr>
        <p:spPr>
          <a:xfrm>
            <a:off x="4786041" y="6290346"/>
            <a:ext cx="1252234" cy="171459"/>
          </a:xfrm>
          <a:prstGeom prst="rect">
            <a:avLst/>
          </a:prstGeom>
          <a:ln w="12700">
            <a:miter lim="400000"/>
          </a:ln>
        </p:spPr>
        <p:txBody>
          <a:bodyPr wrap="square" lIns="8891" tIns="8891" rIns="8891" bIns="8891" anchor="ctr">
            <a:spAutoFit/>
          </a:bodyPr>
          <a:lstStyle/>
          <a:p>
            <a:pPr algn="r">
              <a:lnSpc>
                <a:spcPts val="1335"/>
              </a:lnSpc>
              <a:defRPr sz="700">
                <a:solidFill>
                  <a:srgbClr val="FFFFFF">
                    <a:alpha val="50000"/>
                  </a:srgbClr>
                </a:solidFill>
                <a:latin typeface="微软雅黑" panose="020B0503020204020204" charset="-122"/>
                <a:ea typeface="微软雅黑" panose="020B0503020204020204" charset="-122"/>
                <a:cs typeface="微软雅黑" panose="020B0503020204020204" charset="-122"/>
                <a:sym typeface="微软雅黑" panose="020B0503020204020204" charset="-122"/>
              </a:defRPr>
            </a:pPr>
            <a:endParaRPr sz="935" dirty="0">
              <a:solidFill>
                <a:schemeClr val="tx1">
                  <a:lumMod val="85000"/>
                  <a:lumOff val="15000"/>
                </a:schemeClr>
              </a:solidFill>
            </a:endParaRPr>
          </a:p>
        </p:txBody>
      </p:sp>
      <p:sp>
        <p:nvSpPr>
          <p:cNvPr id="9" name="Text Box 2"/>
          <p:cNvSpPr txBox="1"/>
          <p:nvPr userDrawn="1"/>
        </p:nvSpPr>
        <p:spPr>
          <a:xfrm>
            <a:off x="3323925" y="6290346"/>
            <a:ext cx="1462116" cy="173511"/>
          </a:xfrm>
          <a:prstGeom prst="rect">
            <a:avLst/>
          </a:prstGeom>
          <a:ln w="12700">
            <a:miter lim="400000"/>
          </a:ln>
        </p:spPr>
        <p:txBody>
          <a:bodyPr wrap="square" lIns="8891" tIns="8891" rIns="8891" bIns="8891" anchor="ctr">
            <a:spAutoFit/>
          </a:bodyPr>
          <a:lstStyle>
            <a:defPPr>
              <a:defRPr lang="zh-CN"/>
            </a:defPPr>
            <a:lvl1pPr algn="r">
              <a:lnSpc>
                <a:spcPts val="1335"/>
              </a:lnSpc>
              <a:defRPr sz="935">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dirty="0"/>
              <a:t> </a:t>
            </a:r>
            <a:r>
              <a:rPr lang="zh-CN" altLang="en-US" sz="900" b="0" i="0" kern="1200" spc="0" baseline="0" dirty="0">
                <a:solidFill>
                  <a:schemeClr val="bg1">
                    <a:alpha val="50000"/>
                  </a:schemeClr>
                </a:solidFill>
                <a:latin typeface="微软雅黑" panose="020B0503020204020204" charset="-122"/>
                <a:ea typeface="微软雅黑" panose="020B0503020204020204" charset="-122"/>
              </a:rPr>
              <a:t>④ 内部公开 请勿外传</a:t>
            </a:r>
            <a:endParaRPr sz="900" b="0" i="0" kern="1200" spc="0" baseline="0" dirty="0">
              <a:solidFill>
                <a:schemeClr val="bg1">
                  <a:alpha val="50000"/>
                </a:schemeClr>
              </a:solidFill>
              <a:latin typeface="微软雅黑" panose="020B0503020204020204" charset="-122"/>
              <a:ea typeface="微软雅黑" panose="020B0503020204020204" charset="-122"/>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grpSp>
        <p:nvGrpSpPr>
          <p:cNvPr id="11" name="Group 10"/>
          <p:cNvGrpSpPr/>
          <p:nvPr userDrawn="1"/>
        </p:nvGrpSpPr>
        <p:grpSpPr>
          <a:xfrm>
            <a:off x="-268112" y="278020"/>
            <a:ext cx="182439" cy="5851109"/>
            <a:chOff x="-279703" y="208515"/>
            <a:chExt cx="243417" cy="4388332"/>
          </a:xfrm>
        </p:grpSpPr>
        <p:cxnSp>
          <p:nvCxnSpPr>
            <p:cNvPr id="19" name="Straight Connector 18"/>
            <p:cNvCxnSpPr/>
            <p:nvPr userDrawn="1"/>
          </p:nvCxnSpPr>
          <p:spPr>
            <a:xfrm flipH="1">
              <a:off x="-279703" y="1414714"/>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nvGrpSpPr>
            <p:cNvPr id="13" name="Group 12"/>
            <p:cNvGrpSpPr/>
            <p:nvPr userDrawn="1"/>
          </p:nvGrpSpPr>
          <p:grpSpPr>
            <a:xfrm>
              <a:off x="-279703" y="4254803"/>
              <a:ext cx="243417" cy="342044"/>
              <a:chOff x="-243418" y="1063625"/>
              <a:chExt cx="243417" cy="342044"/>
            </a:xfrm>
          </p:grpSpPr>
          <p:cxnSp>
            <p:nvCxnSpPr>
              <p:cNvPr id="17" name="Straight Connector 16"/>
              <p:cNvCxnSpPr/>
              <p:nvPr userDrawn="1"/>
            </p:nvCxnSpPr>
            <p:spPr>
              <a:xfrm flipH="1">
                <a:off x="-243418" y="1405669"/>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userDrawn="1"/>
          </p:nvGrpSpPr>
          <p:grpSpPr>
            <a:xfrm>
              <a:off x="-279703" y="208515"/>
              <a:ext cx="243417" cy="864155"/>
              <a:chOff x="-243418" y="1063625"/>
              <a:chExt cx="243417" cy="864155"/>
            </a:xfrm>
          </p:grpSpPr>
          <p:cxnSp>
            <p:nvCxnSpPr>
              <p:cNvPr id="15" name="Straight Connector 14"/>
              <p:cNvCxnSpPr/>
              <p:nvPr userDrawn="1"/>
            </p:nvCxnSpPr>
            <p:spPr>
              <a:xfrm flipH="1">
                <a:off x="-243418" y="1927780"/>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243418" y="1063625"/>
                <a:ext cx="243417" cy="0"/>
              </a:xfrm>
              <a:prstGeom prst="line">
                <a:avLst/>
              </a:prstGeom>
              <a:ln w="6350" cmpd="sng">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grpSp>
      </p:grpSp>
      <p:sp>
        <p:nvSpPr>
          <p:cNvPr id="20" name="Title 1"/>
          <p:cNvSpPr>
            <a:spLocks noGrp="1"/>
          </p:cNvSpPr>
          <p:nvPr>
            <p:ph type="title" hasCustomPrompt="1"/>
          </p:nvPr>
        </p:nvSpPr>
        <p:spPr>
          <a:xfrm>
            <a:off x="433780" y="140067"/>
            <a:ext cx="9895553" cy="624000"/>
          </a:xfrm>
          <a:prstGeom prst="rect">
            <a:avLst/>
          </a:prstGeom>
        </p:spPr>
        <p:txBody>
          <a:bodyPr anchor="ctr"/>
          <a:lstStyle>
            <a:lvl1pPr>
              <a:defRPr sz="2000" baseline="0">
                <a:solidFill>
                  <a:schemeClr val="tx1"/>
                </a:solidFill>
                <a:latin typeface="微软雅黑" panose="020B0503020204020204" charset="-122"/>
                <a:ea typeface="微软雅黑" panose="020B0503020204020204" charset="-122"/>
                <a:cs typeface="微软雅黑" panose="020B0503020204020204" charset="-122"/>
              </a:defRPr>
            </a:lvl1pPr>
          </a:lstStyle>
          <a:p>
            <a:r>
              <a:rPr lang="zh-CN" altLang="en-US" dirty="0"/>
              <a:t>单击此处编辑标题样式</a:t>
            </a:r>
            <a:endParaRPr lang="en-US" dirty="0"/>
          </a:p>
        </p:txBody>
      </p:sp>
      <p:pic>
        <p:nvPicPr>
          <p:cNvPr id="21" name="图片 20"/>
          <p:cNvPicPr>
            <a:picLocks noChangeAspect="1"/>
          </p:cNvPicPr>
          <p:nvPr userDrawn="1"/>
        </p:nvPicPr>
        <p:blipFill rotWithShape="1">
          <a:blip r:embed="rId2" cstate="print">
            <a:extLst>
              <a:ext uri="{28A0092B-C50C-407E-A947-70E740481C1C}">
                <a14:useLocalDpi xmlns:a14="http://schemas.microsoft.com/office/drawing/2010/main" val="0"/>
              </a:ext>
            </a:extLst>
          </a:blip>
          <a:srcRect r="38287"/>
          <a:stretch>
            <a:fillRect/>
          </a:stretch>
        </p:blipFill>
        <p:spPr>
          <a:xfrm>
            <a:off x="10415184" y="257036"/>
            <a:ext cx="1381001" cy="465455"/>
          </a:xfrm>
          <a:prstGeom prst="rect">
            <a:avLst/>
          </a:prstGeom>
        </p:spPr>
      </p:pic>
      <p:sp>
        <p:nvSpPr>
          <p:cNvPr id="23" name="副标题 2"/>
          <p:cNvSpPr>
            <a:spLocks noGrp="1"/>
          </p:cNvSpPr>
          <p:nvPr>
            <p:ph type="subTitle" idx="1" hasCustomPrompt="1"/>
          </p:nvPr>
        </p:nvSpPr>
        <p:spPr>
          <a:xfrm>
            <a:off x="433779" y="811515"/>
            <a:ext cx="11362406" cy="648000"/>
          </a:xfrm>
          <a:prstGeom prst="rect">
            <a:avLst/>
          </a:prstGeom>
        </p:spPr>
        <p:txBody>
          <a:bodyPr/>
          <a:lstStyle>
            <a:lvl1pPr marL="0" marR="0" indent="0" algn="l" defTabSz="609600" rtl="0" eaLnBrk="1" fontAlgn="auto" latinLnBrk="0" hangingPunct="1">
              <a:lnSpc>
                <a:spcPct val="100000"/>
              </a:lnSpc>
              <a:spcBef>
                <a:spcPct val="20000"/>
              </a:spcBef>
              <a:spcAft>
                <a:spcPts val="0"/>
              </a:spcAft>
              <a:buClrTx/>
              <a:buSzTx/>
              <a:buFont typeface="Arial" panose="020B0604020202020204"/>
              <a:buNone/>
              <a:defRPr sz="1600" b="1">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marR="0" lvl="0" indent="0" algn="l" defTabSz="609600" rtl="0" eaLnBrk="1" fontAlgn="auto" latinLnBrk="0" hangingPunct="1">
              <a:lnSpc>
                <a:spcPct val="100000"/>
              </a:lnSpc>
              <a:spcBef>
                <a:spcPct val="20000"/>
              </a:spcBef>
              <a:spcAft>
                <a:spcPts val="0"/>
              </a:spcAft>
              <a:buClrTx/>
              <a:buSzTx/>
              <a:buFont typeface="Arial" panose="020B0604020202020204"/>
              <a:buNone/>
              <a:defRPr/>
            </a:pPr>
            <a:r>
              <a:rPr lang="zh-CN" altLang="en-US" dirty="0"/>
              <a:t>单击此处编辑副标题样式单击此处编辑副标题样式</a:t>
            </a:r>
            <a:endParaRPr lang="zh-CN" altLang="en-US" dirty="0"/>
          </a:p>
          <a:p>
            <a:pPr marL="0" marR="0" lvl="0" indent="0" algn="l" defTabSz="609600" rtl="0" eaLnBrk="1" fontAlgn="auto" latinLnBrk="0" hangingPunct="1">
              <a:lnSpc>
                <a:spcPct val="100000"/>
              </a:lnSpc>
              <a:spcBef>
                <a:spcPct val="20000"/>
              </a:spcBef>
              <a:spcAft>
                <a:spcPts val="0"/>
              </a:spcAft>
              <a:buClrTx/>
              <a:buSzTx/>
              <a:buFont typeface="Arial" panose="020B0604020202020204"/>
              <a:buNone/>
              <a:defRPr/>
            </a:pPr>
            <a:r>
              <a:rPr lang="zh-CN" altLang="en-US" dirty="0"/>
              <a:t>单击此处编辑副标题样式</a:t>
            </a:r>
            <a:endParaRPr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showMasterSp="0" userDrawn="1">
  <p:cSld name="5_Comparison">
    <p:bg>
      <p:bgPr>
        <a:solidFill>
          <a:srgbClr val="1771EA"/>
        </a:solidFill>
        <a:effectLst/>
      </p:bgPr>
    </p:bg>
    <p:spTree>
      <p:nvGrpSpPr>
        <p:cNvPr id="1" name=""/>
        <p:cNvGrpSpPr/>
        <p:nvPr/>
      </p:nvGrpSpPr>
      <p:grpSpPr>
        <a:xfrm>
          <a:off x="0" y="0"/>
          <a:ext cx="0" cy="0"/>
          <a:chOff x="0" y="0"/>
          <a:chExt cx="0" cy="0"/>
        </a:xfrm>
      </p:grpSpPr>
      <p:grpSp>
        <p:nvGrpSpPr>
          <p:cNvPr id="528" name="Group 63"/>
          <p:cNvGrpSpPr/>
          <p:nvPr userDrawn="1"/>
        </p:nvGrpSpPr>
        <p:grpSpPr>
          <a:xfrm>
            <a:off x="606010" y="-295890"/>
            <a:ext cx="10977237" cy="225780"/>
            <a:chOff x="0" y="0"/>
            <a:chExt cx="8232927" cy="169333"/>
          </a:xfrm>
        </p:grpSpPr>
        <p:grpSp>
          <p:nvGrpSpPr>
            <p:cNvPr id="525" name="Group 12"/>
            <p:cNvGrpSpPr/>
            <p:nvPr/>
          </p:nvGrpSpPr>
          <p:grpSpPr>
            <a:xfrm>
              <a:off x="2742292" y="15394"/>
              <a:ext cx="690489" cy="153940"/>
              <a:chOff x="0" y="0"/>
              <a:chExt cx="690487" cy="153939"/>
            </a:xfrm>
          </p:grpSpPr>
          <p:grpSp>
            <p:nvGrpSpPr>
              <p:cNvPr id="523" name="Group 13"/>
              <p:cNvGrpSpPr/>
              <p:nvPr/>
            </p:nvGrpSpPr>
            <p:grpSpPr>
              <a:xfrm>
                <a:off x="0" y="0"/>
                <a:ext cx="342044" cy="153940"/>
                <a:chOff x="0" y="0"/>
                <a:chExt cx="342043" cy="153939"/>
              </a:xfrm>
            </p:grpSpPr>
            <p:sp>
              <p:nvSpPr>
                <p:cNvPr id="521" name="Straight Connector 15"/>
                <p:cNvSpPr/>
                <p:nvPr/>
              </p:nvSpPr>
              <p:spPr>
                <a:xfrm flipV="1">
                  <a:off x="-1" y="0"/>
                  <a:ext cx="2" cy="153940"/>
                </a:xfrm>
                <a:prstGeom prst="line">
                  <a:avLst/>
                </a:prstGeom>
                <a:noFill/>
                <a:ln w="6350" cap="flat">
                  <a:solidFill>
                    <a:srgbClr val="FFFFFF"/>
                  </a:solidFill>
                  <a:prstDash val="sysDash"/>
                  <a:round/>
                </a:ln>
                <a:effectLst/>
              </p:spPr>
              <p:txBody>
                <a:bodyPr wrap="square" lIns="45719" tIns="45719" rIns="45719" bIns="45719" numCol="1" anchor="t">
                  <a:noAutofit/>
                </a:bodyPr>
                <a:lstStyle/>
                <a:p>
                  <a:pPr defTabSz="609600" hangingPunct="0"/>
                  <a:endParaRPr sz="2400" kern="0">
                    <a:solidFill>
                      <a:srgbClr val="000000"/>
                    </a:solidFill>
                    <a:sym typeface="Calibri" panose="020F0502020204030204"/>
                  </a:endParaRPr>
                </a:p>
              </p:txBody>
            </p:sp>
            <p:sp>
              <p:nvSpPr>
                <p:cNvPr id="522" name="Straight Connector 16"/>
                <p:cNvSpPr/>
                <p:nvPr/>
              </p:nvSpPr>
              <p:spPr>
                <a:xfrm flipV="1">
                  <a:off x="342043" y="0"/>
                  <a:ext cx="1" cy="153940"/>
                </a:xfrm>
                <a:prstGeom prst="line">
                  <a:avLst/>
                </a:prstGeom>
                <a:noFill/>
                <a:ln w="6350" cap="flat">
                  <a:solidFill>
                    <a:srgbClr val="FFFFFF"/>
                  </a:solidFill>
                  <a:prstDash val="sysDash"/>
                  <a:round/>
                </a:ln>
                <a:effectLst/>
              </p:spPr>
              <p:txBody>
                <a:bodyPr wrap="square" lIns="45719" tIns="45719" rIns="45719" bIns="45719" numCol="1" anchor="t">
                  <a:noAutofit/>
                </a:bodyPr>
                <a:lstStyle/>
                <a:p>
                  <a:pPr defTabSz="609600" hangingPunct="0"/>
                  <a:endParaRPr sz="2400" kern="0">
                    <a:solidFill>
                      <a:srgbClr val="000000"/>
                    </a:solidFill>
                    <a:sym typeface="Calibri" panose="020F0502020204030204"/>
                  </a:endParaRPr>
                </a:p>
              </p:txBody>
            </p:sp>
          </p:grpSp>
          <p:sp>
            <p:nvSpPr>
              <p:cNvPr id="524" name="Straight Connector 14"/>
              <p:cNvSpPr/>
              <p:nvPr/>
            </p:nvSpPr>
            <p:spPr>
              <a:xfrm flipV="1">
                <a:off x="690487" y="0"/>
                <a:ext cx="1" cy="153940"/>
              </a:xfrm>
              <a:prstGeom prst="line">
                <a:avLst/>
              </a:prstGeom>
              <a:noFill/>
              <a:ln w="6350" cap="flat">
                <a:solidFill>
                  <a:srgbClr val="FFFFFF"/>
                </a:solidFill>
                <a:prstDash val="sysDash"/>
                <a:round/>
              </a:ln>
              <a:effectLst/>
            </p:spPr>
            <p:txBody>
              <a:bodyPr wrap="square" lIns="45719" tIns="45719" rIns="45719" bIns="45719" numCol="1" anchor="t">
                <a:noAutofit/>
              </a:bodyPr>
              <a:lstStyle/>
              <a:p>
                <a:pPr defTabSz="609600" hangingPunct="0"/>
                <a:endParaRPr sz="2400" kern="0">
                  <a:solidFill>
                    <a:srgbClr val="000000"/>
                  </a:solidFill>
                  <a:sym typeface="Calibri" panose="020F0502020204030204"/>
                </a:endParaRPr>
              </a:p>
            </p:txBody>
          </p:sp>
        </p:grpSp>
        <p:sp>
          <p:nvSpPr>
            <p:cNvPr id="526" name="Straight Connector 22"/>
            <p:cNvSpPr/>
            <p:nvPr/>
          </p:nvSpPr>
          <p:spPr>
            <a:xfrm flipV="1">
              <a:off x="-1" y="0"/>
              <a:ext cx="2" cy="153940"/>
            </a:xfrm>
            <a:prstGeom prst="line">
              <a:avLst/>
            </a:prstGeom>
            <a:noFill/>
            <a:ln w="6350" cap="flat">
              <a:solidFill>
                <a:srgbClr val="FFFFFF"/>
              </a:solidFill>
              <a:prstDash val="sysDash"/>
              <a:round/>
            </a:ln>
            <a:effectLst/>
          </p:spPr>
          <p:txBody>
            <a:bodyPr wrap="square" lIns="45719" tIns="45719" rIns="45719" bIns="45719" numCol="1" anchor="t">
              <a:noAutofit/>
            </a:bodyPr>
            <a:lstStyle/>
            <a:p>
              <a:pPr defTabSz="609600" hangingPunct="0"/>
              <a:endParaRPr sz="2400" kern="0">
                <a:solidFill>
                  <a:srgbClr val="000000"/>
                </a:solidFill>
                <a:sym typeface="Calibri" panose="020F0502020204030204"/>
              </a:endParaRPr>
            </a:p>
          </p:txBody>
        </p:sp>
        <p:sp>
          <p:nvSpPr>
            <p:cNvPr id="527" name="Straight Connector 36"/>
            <p:cNvSpPr/>
            <p:nvPr/>
          </p:nvSpPr>
          <p:spPr>
            <a:xfrm flipV="1">
              <a:off x="8232927" y="0"/>
              <a:ext cx="1" cy="153940"/>
            </a:xfrm>
            <a:prstGeom prst="line">
              <a:avLst/>
            </a:prstGeom>
            <a:noFill/>
            <a:ln w="6350" cap="flat">
              <a:solidFill>
                <a:srgbClr val="FFFFFF"/>
              </a:solidFill>
              <a:prstDash val="sysDash"/>
              <a:round/>
            </a:ln>
            <a:effectLst/>
          </p:spPr>
          <p:txBody>
            <a:bodyPr wrap="square" lIns="45719" tIns="45719" rIns="45719" bIns="45719" numCol="1" anchor="t">
              <a:noAutofit/>
            </a:bodyPr>
            <a:lstStyle/>
            <a:p>
              <a:pPr defTabSz="609600" hangingPunct="0"/>
              <a:endParaRPr sz="2400" kern="0">
                <a:solidFill>
                  <a:srgbClr val="000000"/>
                </a:solidFill>
                <a:sym typeface="Calibri" panose="020F0502020204030204"/>
              </a:endParaRPr>
            </a:p>
          </p:txBody>
        </p:sp>
      </p:grpSp>
      <p:grpSp>
        <p:nvGrpSpPr>
          <p:cNvPr id="531" name="Group 41"/>
          <p:cNvGrpSpPr/>
          <p:nvPr userDrawn="1"/>
        </p:nvGrpSpPr>
        <p:grpSpPr>
          <a:xfrm>
            <a:off x="-1441786" y="-70962"/>
            <a:ext cx="861723" cy="861723"/>
            <a:chOff x="-1" y="-1"/>
            <a:chExt cx="646290" cy="646290"/>
          </a:xfrm>
        </p:grpSpPr>
        <p:sp>
          <p:nvSpPr>
            <p:cNvPr id="529" name="Rectangle 42"/>
            <p:cNvSpPr/>
            <p:nvPr/>
          </p:nvSpPr>
          <p:spPr>
            <a:xfrm>
              <a:off x="-1" y="-1"/>
              <a:ext cx="646290" cy="646290"/>
            </a:xfrm>
            <a:prstGeom prst="rect">
              <a:avLst/>
            </a:prstGeom>
            <a:solidFill>
              <a:srgbClr val="24215F"/>
            </a:solidFill>
            <a:ln w="12700" cap="flat">
              <a:noFill/>
              <a:miter lim="400000"/>
            </a:ln>
            <a:effectLst/>
          </p:spPr>
          <p:txBody>
            <a:bodyPr wrap="square" lIns="45719" tIns="45719" rIns="45719" bIns="45719" numCol="1" anchor="ctr">
              <a:noAutofit/>
            </a:bodyPr>
            <a:lstStyle/>
            <a:p>
              <a:pPr algn="ctr" defTabSz="609600" hangingPunct="0">
                <a:defRPr sz="800">
                  <a:solidFill>
                    <a:srgbClr val="FFFFFF"/>
                  </a:solidFill>
                </a:defRPr>
              </a:pPr>
              <a:endParaRPr sz="1065" kern="0">
                <a:solidFill>
                  <a:srgbClr val="FFFFFF"/>
                </a:solidFill>
                <a:sym typeface="Calibri" panose="020F0502020204030204"/>
              </a:endParaRPr>
            </a:p>
          </p:txBody>
        </p:sp>
        <p:sp>
          <p:nvSpPr>
            <p:cNvPr id="530" name="TextBox 43"/>
            <p:cNvSpPr txBox="1"/>
            <p:nvPr/>
          </p:nvSpPr>
          <p:spPr>
            <a:xfrm>
              <a:off x="0" y="0"/>
              <a:ext cx="265215" cy="438723"/>
            </a:xfrm>
            <a:prstGeom prst="rect">
              <a:avLst/>
            </a:prstGeom>
            <a:solidFill>
              <a:srgbClr val="24215F"/>
            </a:solidFill>
            <a:ln w="12700" cap="flat">
              <a:noFill/>
              <a:miter lim="400000"/>
            </a:ln>
            <a:effectLst/>
          </p:spPr>
          <p:txBody>
            <a:bodyPr wrap="none" lIns="45719" tIns="45719" rIns="45719" bIns="45719" numCol="1" anchor="t">
              <a:spAutoFit/>
            </a:bodyPr>
            <a:lstStyle/>
            <a:p>
              <a:pPr defTabSz="609600" hangingPunct="0">
                <a:defRPr sz="800">
                  <a:solidFill>
                    <a:srgbClr val="FFFFFF"/>
                  </a:solidFill>
                </a:defRPr>
              </a:pPr>
              <a:r>
                <a:rPr sz="1065" kern="0">
                  <a:solidFill>
                    <a:srgbClr val="FFFFFF"/>
                  </a:solidFill>
                  <a:sym typeface="Calibri" panose="020F0502020204030204"/>
                </a:rPr>
                <a:t>R:36</a:t>
              </a:r>
              <a:endParaRPr sz="1065" kern="0">
                <a:solidFill>
                  <a:srgbClr val="FFFFFF"/>
                </a:solidFill>
                <a:sym typeface="Calibri" panose="020F0502020204030204"/>
              </a:endParaRPr>
            </a:p>
            <a:p>
              <a:pPr defTabSz="609600" hangingPunct="0">
                <a:defRPr sz="800">
                  <a:solidFill>
                    <a:srgbClr val="FFFFFF"/>
                  </a:solidFill>
                </a:defRPr>
              </a:pPr>
              <a:r>
                <a:rPr sz="1065" kern="0">
                  <a:solidFill>
                    <a:srgbClr val="FFFFFF"/>
                  </a:solidFill>
                  <a:sym typeface="Calibri" panose="020F0502020204030204"/>
                </a:rPr>
                <a:t>G:33</a:t>
              </a:r>
              <a:endParaRPr sz="1065" kern="0">
                <a:solidFill>
                  <a:srgbClr val="FFFFFF"/>
                </a:solidFill>
                <a:sym typeface="Calibri" panose="020F0502020204030204"/>
              </a:endParaRPr>
            </a:p>
            <a:p>
              <a:pPr defTabSz="609600" hangingPunct="0">
                <a:defRPr sz="800">
                  <a:solidFill>
                    <a:srgbClr val="FFFFFF"/>
                  </a:solidFill>
                </a:defRPr>
              </a:pPr>
              <a:r>
                <a:rPr sz="1065" kern="0">
                  <a:solidFill>
                    <a:srgbClr val="FFFFFF"/>
                  </a:solidFill>
                  <a:sym typeface="Calibri" panose="020F0502020204030204"/>
                </a:rPr>
                <a:t>B:95</a:t>
              </a:r>
              <a:endParaRPr sz="1065" kern="0">
                <a:solidFill>
                  <a:srgbClr val="FFFFFF"/>
                </a:solidFill>
                <a:sym typeface="Calibri" panose="020F0502020204030204"/>
              </a:endParaRPr>
            </a:p>
          </p:txBody>
        </p:sp>
      </p:grpSp>
      <p:grpSp>
        <p:nvGrpSpPr>
          <p:cNvPr id="534" name="Group 44"/>
          <p:cNvGrpSpPr/>
          <p:nvPr userDrawn="1"/>
        </p:nvGrpSpPr>
        <p:grpSpPr>
          <a:xfrm>
            <a:off x="-1441786" y="878955"/>
            <a:ext cx="861723" cy="861723"/>
            <a:chOff x="-1" y="-1"/>
            <a:chExt cx="646290" cy="646290"/>
          </a:xfrm>
        </p:grpSpPr>
        <p:sp>
          <p:nvSpPr>
            <p:cNvPr id="532" name="Rectangle 45"/>
            <p:cNvSpPr/>
            <p:nvPr/>
          </p:nvSpPr>
          <p:spPr>
            <a:xfrm>
              <a:off x="-1" y="-1"/>
              <a:ext cx="646290" cy="646290"/>
            </a:xfrm>
            <a:prstGeom prst="rect">
              <a:avLst/>
            </a:prstGeom>
            <a:solidFill>
              <a:srgbClr val="1771EA"/>
            </a:solidFill>
            <a:ln w="12700" cap="flat">
              <a:noFill/>
              <a:miter lim="400000"/>
            </a:ln>
            <a:effectLst/>
          </p:spPr>
          <p:txBody>
            <a:bodyPr wrap="square" lIns="45719" tIns="45719" rIns="45719" bIns="45719" numCol="1" anchor="ctr">
              <a:noAutofit/>
            </a:bodyPr>
            <a:lstStyle/>
            <a:p>
              <a:pPr algn="ctr" defTabSz="609600" hangingPunct="0">
                <a:defRPr sz="800">
                  <a:solidFill>
                    <a:srgbClr val="FFFFFF"/>
                  </a:solidFill>
                </a:defRPr>
              </a:pPr>
              <a:endParaRPr sz="1065" kern="0">
                <a:solidFill>
                  <a:srgbClr val="FFFFFF"/>
                </a:solidFill>
                <a:sym typeface="Calibri" panose="020F0502020204030204"/>
              </a:endParaRPr>
            </a:p>
          </p:txBody>
        </p:sp>
        <p:sp>
          <p:nvSpPr>
            <p:cNvPr id="533" name="TextBox 46"/>
            <p:cNvSpPr txBox="1"/>
            <p:nvPr/>
          </p:nvSpPr>
          <p:spPr>
            <a:xfrm>
              <a:off x="0" y="0"/>
              <a:ext cx="316911" cy="438723"/>
            </a:xfrm>
            <a:prstGeom prst="rect">
              <a:avLst/>
            </a:prstGeom>
            <a:noFill/>
            <a:ln w="12700" cap="flat">
              <a:noFill/>
              <a:miter lim="400000"/>
            </a:ln>
            <a:effectLst/>
          </p:spPr>
          <p:txBody>
            <a:bodyPr wrap="none" lIns="45719" tIns="45719" rIns="45719" bIns="45719" numCol="1" anchor="t">
              <a:spAutoFit/>
            </a:bodyPr>
            <a:lstStyle/>
            <a:p>
              <a:pPr defTabSz="609600" hangingPunct="0">
                <a:defRPr sz="800">
                  <a:solidFill>
                    <a:srgbClr val="FFFFFF"/>
                  </a:solidFill>
                </a:defRPr>
              </a:pPr>
              <a:r>
                <a:rPr sz="1065" kern="0">
                  <a:solidFill>
                    <a:srgbClr val="FFFFFF"/>
                  </a:solidFill>
                  <a:sym typeface="Calibri" panose="020F0502020204030204"/>
                </a:rPr>
                <a:t>R:23</a:t>
              </a:r>
              <a:endParaRPr sz="1065" kern="0">
                <a:solidFill>
                  <a:srgbClr val="FFFFFF"/>
                </a:solidFill>
                <a:sym typeface="Calibri" panose="020F0502020204030204"/>
              </a:endParaRPr>
            </a:p>
            <a:p>
              <a:pPr defTabSz="609600" hangingPunct="0">
                <a:defRPr sz="800">
                  <a:solidFill>
                    <a:srgbClr val="FFFFFF"/>
                  </a:solidFill>
                </a:defRPr>
              </a:pPr>
              <a:r>
                <a:rPr sz="1065" kern="0">
                  <a:solidFill>
                    <a:srgbClr val="FFFFFF"/>
                  </a:solidFill>
                  <a:sym typeface="Calibri" panose="020F0502020204030204"/>
                </a:rPr>
                <a:t>G:136</a:t>
              </a:r>
              <a:endParaRPr sz="1065" kern="0">
                <a:solidFill>
                  <a:srgbClr val="FFFFFF"/>
                </a:solidFill>
                <a:sym typeface="Calibri" panose="020F0502020204030204"/>
              </a:endParaRPr>
            </a:p>
            <a:p>
              <a:pPr defTabSz="609600" hangingPunct="0">
                <a:defRPr sz="800">
                  <a:solidFill>
                    <a:srgbClr val="FFFFFF"/>
                  </a:solidFill>
                </a:defRPr>
              </a:pPr>
              <a:r>
                <a:rPr sz="1065" kern="0">
                  <a:solidFill>
                    <a:srgbClr val="FFFFFF"/>
                  </a:solidFill>
                  <a:sym typeface="Calibri" panose="020F0502020204030204"/>
                </a:rPr>
                <a:t>B:238</a:t>
              </a:r>
              <a:endParaRPr sz="1065" kern="0">
                <a:solidFill>
                  <a:srgbClr val="FFFFFF"/>
                </a:solidFill>
                <a:sym typeface="Calibri" panose="020F0502020204030204"/>
              </a:endParaRPr>
            </a:p>
          </p:txBody>
        </p:sp>
      </p:grpSp>
      <p:grpSp>
        <p:nvGrpSpPr>
          <p:cNvPr id="537" name="Group 47"/>
          <p:cNvGrpSpPr/>
          <p:nvPr userDrawn="1"/>
        </p:nvGrpSpPr>
        <p:grpSpPr>
          <a:xfrm>
            <a:off x="-1441786" y="1828873"/>
            <a:ext cx="861723" cy="861721"/>
            <a:chOff x="-1" y="-1"/>
            <a:chExt cx="646290" cy="646290"/>
          </a:xfrm>
        </p:grpSpPr>
        <p:sp>
          <p:nvSpPr>
            <p:cNvPr id="535" name="Rectangle 48"/>
            <p:cNvSpPr/>
            <p:nvPr/>
          </p:nvSpPr>
          <p:spPr>
            <a:xfrm>
              <a:off x="-1" y="-1"/>
              <a:ext cx="646290" cy="646290"/>
            </a:xfrm>
            <a:prstGeom prst="rect">
              <a:avLst/>
            </a:prstGeom>
            <a:solidFill>
              <a:srgbClr val="25C1FB"/>
            </a:solidFill>
            <a:ln w="12700" cap="flat">
              <a:noFill/>
              <a:miter lim="400000"/>
            </a:ln>
            <a:effectLst/>
          </p:spPr>
          <p:txBody>
            <a:bodyPr wrap="square" lIns="45719" tIns="45719" rIns="45719" bIns="45719" numCol="1" anchor="ctr">
              <a:noAutofit/>
            </a:bodyPr>
            <a:lstStyle/>
            <a:p>
              <a:pPr algn="ctr" defTabSz="609600" hangingPunct="0">
                <a:defRPr sz="800">
                  <a:solidFill>
                    <a:srgbClr val="FFFFFF"/>
                  </a:solidFill>
                </a:defRPr>
              </a:pPr>
              <a:endParaRPr sz="1065" kern="0">
                <a:solidFill>
                  <a:srgbClr val="FFFFFF"/>
                </a:solidFill>
                <a:sym typeface="Calibri" panose="020F0502020204030204"/>
              </a:endParaRPr>
            </a:p>
          </p:txBody>
        </p:sp>
        <p:sp>
          <p:nvSpPr>
            <p:cNvPr id="536" name="TextBox 49"/>
            <p:cNvSpPr txBox="1"/>
            <p:nvPr/>
          </p:nvSpPr>
          <p:spPr>
            <a:xfrm>
              <a:off x="0" y="0"/>
              <a:ext cx="316911" cy="438724"/>
            </a:xfrm>
            <a:prstGeom prst="rect">
              <a:avLst/>
            </a:prstGeom>
            <a:noFill/>
            <a:ln w="12700" cap="flat">
              <a:noFill/>
              <a:miter lim="400000"/>
            </a:ln>
            <a:effectLst/>
          </p:spPr>
          <p:txBody>
            <a:bodyPr wrap="none" lIns="45719" tIns="45719" rIns="45719" bIns="45719" numCol="1" anchor="t">
              <a:spAutoFit/>
            </a:bodyPr>
            <a:lstStyle/>
            <a:p>
              <a:pPr defTabSz="609600" hangingPunct="0">
                <a:defRPr sz="800"/>
              </a:pPr>
              <a:r>
                <a:rPr sz="1065" kern="0">
                  <a:solidFill>
                    <a:srgbClr val="000000"/>
                  </a:solidFill>
                  <a:sym typeface="Calibri" panose="020F0502020204030204"/>
                </a:rPr>
                <a:t>R:35</a:t>
              </a:r>
              <a:endParaRPr sz="1065" kern="0">
                <a:solidFill>
                  <a:srgbClr val="000000"/>
                </a:solidFill>
                <a:sym typeface="Calibri" panose="020F0502020204030204"/>
              </a:endParaRPr>
            </a:p>
            <a:p>
              <a:pPr defTabSz="609600" hangingPunct="0">
                <a:defRPr sz="800"/>
              </a:pPr>
              <a:r>
                <a:rPr sz="1065" kern="0">
                  <a:solidFill>
                    <a:srgbClr val="000000"/>
                  </a:solidFill>
                  <a:sym typeface="Calibri" panose="020F0502020204030204"/>
                </a:rPr>
                <a:t>G:204</a:t>
              </a:r>
              <a:endParaRPr sz="1065" kern="0">
                <a:solidFill>
                  <a:srgbClr val="000000"/>
                </a:solidFill>
                <a:sym typeface="Calibri" panose="020F0502020204030204"/>
              </a:endParaRPr>
            </a:p>
            <a:p>
              <a:pPr defTabSz="609600" hangingPunct="0">
                <a:defRPr sz="800"/>
              </a:pPr>
              <a:r>
                <a:rPr sz="1065" kern="0">
                  <a:solidFill>
                    <a:srgbClr val="000000"/>
                  </a:solidFill>
                  <a:sym typeface="Calibri" panose="020F0502020204030204"/>
                </a:rPr>
                <a:t>B:252</a:t>
              </a:r>
              <a:endParaRPr sz="1065" kern="0">
                <a:solidFill>
                  <a:srgbClr val="000000"/>
                </a:solidFill>
                <a:sym typeface="Calibri" panose="020F0502020204030204"/>
              </a:endParaRPr>
            </a:p>
          </p:txBody>
        </p:sp>
      </p:grpSp>
      <p:grpSp>
        <p:nvGrpSpPr>
          <p:cNvPr id="540" name="Group 50"/>
          <p:cNvGrpSpPr/>
          <p:nvPr userDrawn="1"/>
        </p:nvGrpSpPr>
        <p:grpSpPr>
          <a:xfrm>
            <a:off x="-1441786" y="2778788"/>
            <a:ext cx="861723" cy="861721"/>
            <a:chOff x="-1" y="-1"/>
            <a:chExt cx="646290" cy="646290"/>
          </a:xfrm>
        </p:grpSpPr>
        <p:sp>
          <p:nvSpPr>
            <p:cNvPr id="538" name="Rectangle 51"/>
            <p:cNvSpPr/>
            <p:nvPr/>
          </p:nvSpPr>
          <p:spPr>
            <a:xfrm>
              <a:off x="-1" y="-1"/>
              <a:ext cx="646290" cy="646290"/>
            </a:xfrm>
            <a:prstGeom prst="rect">
              <a:avLst/>
            </a:prstGeom>
            <a:solidFill>
              <a:srgbClr val="24BEBC"/>
            </a:solidFill>
            <a:ln w="12700" cap="flat">
              <a:noFill/>
              <a:miter lim="400000"/>
            </a:ln>
            <a:effectLst/>
          </p:spPr>
          <p:txBody>
            <a:bodyPr wrap="square" lIns="45719" tIns="45719" rIns="45719" bIns="45719" numCol="1" anchor="ctr">
              <a:noAutofit/>
            </a:bodyPr>
            <a:lstStyle/>
            <a:p>
              <a:pPr algn="ctr" defTabSz="609600" hangingPunct="0">
                <a:defRPr sz="800">
                  <a:solidFill>
                    <a:srgbClr val="FFFFFF"/>
                  </a:solidFill>
                </a:defRPr>
              </a:pPr>
              <a:endParaRPr sz="1065" kern="0">
                <a:solidFill>
                  <a:srgbClr val="FFFFFF"/>
                </a:solidFill>
                <a:sym typeface="Calibri" panose="020F0502020204030204"/>
              </a:endParaRPr>
            </a:p>
          </p:txBody>
        </p:sp>
        <p:sp>
          <p:nvSpPr>
            <p:cNvPr id="539" name="TextBox 52"/>
            <p:cNvSpPr txBox="1"/>
            <p:nvPr/>
          </p:nvSpPr>
          <p:spPr>
            <a:xfrm>
              <a:off x="0" y="0"/>
              <a:ext cx="316911" cy="438724"/>
            </a:xfrm>
            <a:prstGeom prst="rect">
              <a:avLst/>
            </a:prstGeom>
            <a:noFill/>
            <a:ln w="12700" cap="flat">
              <a:noFill/>
              <a:miter lim="400000"/>
            </a:ln>
            <a:effectLst/>
          </p:spPr>
          <p:txBody>
            <a:bodyPr wrap="none" lIns="45719" tIns="45719" rIns="45719" bIns="45719" numCol="1" anchor="t">
              <a:spAutoFit/>
            </a:bodyPr>
            <a:lstStyle/>
            <a:p>
              <a:pPr defTabSz="609600" hangingPunct="0">
                <a:defRPr sz="800">
                  <a:solidFill>
                    <a:srgbClr val="FFFFFF"/>
                  </a:solidFill>
                </a:defRPr>
              </a:pPr>
              <a:r>
                <a:rPr sz="1065" kern="0">
                  <a:solidFill>
                    <a:srgbClr val="FFFFFF"/>
                  </a:solidFill>
                  <a:sym typeface="Calibri" panose="020F0502020204030204"/>
                </a:rPr>
                <a:t>R:33</a:t>
              </a:r>
              <a:endParaRPr sz="1065" kern="0">
                <a:solidFill>
                  <a:srgbClr val="FFFFFF"/>
                </a:solidFill>
                <a:sym typeface="Calibri" panose="020F0502020204030204"/>
              </a:endParaRPr>
            </a:p>
            <a:p>
              <a:pPr defTabSz="609600" hangingPunct="0">
                <a:defRPr sz="800">
                  <a:solidFill>
                    <a:srgbClr val="FFFFFF"/>
                  </a:solidFill>
                </a:defRPr>
              </a:pPr>
              <a:r>
                <a:rPr sz="1065" kern="0">
                  <a:solidFill>
                    <a:srgbClr val="FFFFFF"/>
                  </a:solidFill>
                  <a:sym typeface="Calibri" panose="020F0502020204030204"/>
                </a:rPr>
                <a:t>G:200</a:t>
              </a:r>
              <a:endParaRPr sz="1065" kern="0">
                <a:solidFill>
                  <a:srgbClr val="FFFFFF"/>
                </a:solidFill>
                <a:sym typeface="Calibri" panose="020F0502020204030204"/>
              </a:endParaRPr>
            </a:p>
            <a:p>
              <a:pPr defTabSz="609600" hangingPunct="0">
                <a:defRPr sz="800">
                  <a:solidFill>
                    <a:srgbClr val="FFFFFF"/>
                  </a:solidFill>
                </a:defRPr>
              </a:pPr>
              <a:r>
                <a:rPr sz="1065" kern="0">
                  <a:solidFill>
                    <a:srgbClr val="FFFFFF"/>
                  </a:solidFill>
                  <a:sym typeface="Calibri" panose="020F0502020204030204"/>
                </a:rPr>
                <a:t>B:200</a:t>
              </a:r>
              <a:endParaRPr sz="1065" kern="0">
                <a:solidFill>
                  <a:srgbClr val="FFFFFF"/>
                </a:solidFill>
                <a:sym typeface="Calibri" panose="020F0502020204030204"/>
              </a:endParaRPr>
            </a:p>
          </p:txBody>
        </p:sp>
      </p:grpSp>
      <p:sp>
        <p:nvSpPr>
          <p:cNvPr id="541" name="TextBox 58"/>
          <p:cNvSpPr txBox="1"/>
          <p:nvPr userDrawn="1"/>
        </p:nvSpPr>
        <p:spPr>
          <a:xfrm>
            <a:off x="-1460597" y="4946796"/>
            <a:ext cx="861719" cy="523220"/>
          </a:xfrm>
          <a:prstGeom prst="rect">
            <a:avLst/>
          </a:prstGeom>
          <a:ln w="12700">
            <a:miter lim="400000"/>
          </a:ln>
        </p:spPr>
        <p:txBody>
          <a:bodyPr lIns="60959" rIns="60959">
            <a:spAutoFit/>
          </a:bodyPr>
          <a:lstStyle/>
          <a:p>
            <a:pPr defTabSz="609600" hangingPunct="0">
              <a:defRPr sz="700">
                <a:solidFill>
                  <a:srgbClr val="FFFFFF"/>
                </a:solidFill>
              </a:defRPr>
            </a:pPr>
            <a:r>
              <a:rPr sz="935" kern="0">
                <a:solidFill>
                  <a:srgbClr val="FFFFFF"/>
                </a:solidFill>
                <a:sym typeface="Calibri" panose="020F0502020204030204"/>
              </a:rPr>
              <a:t>中文字体：</a:t>
            </a:r>
            <a:endParaRPr sz="935" kern="0">
              <a:solidFill>
                <a:srgbClr val="1EA19F"/>
              </a:solidFill>
              <a:sym typeface="Calibri" panose="020F0502020204030204"/>
            </a:endParaRPr>
          </a:p>
          <a:p>
            <a:pPr defTabSz="609600" hangingPunct="0">
              <a:defRPr sz="1400">
                <a:solidFill>
                  <a:srgbClr val="FFFFFF"/>
                </a:solidFill>
                <a:latin typeface="Heiti SC Medium"/>
                <a:ea typeface="Heiti SC Medium"/>
                <a:cs typeface="Heiti SC Medium"/>
                <a:sym typeface="Heiti SC Medium"/>
              </a:defRPr>
            </a:pPr>
            <a:r>
              <a:rPr sz="1865" kern="0">
                <a:solidFill>
                  <a:srgbClr val="FFFFFF"/>
                </a:solidFill>
                <a:latin typeface="Heiti SC Medium"/>
                <a:ea typeface="Heiti SC Medium"/>
                <a:cs typeface="Heiti SC Medium"/>
                <a:sym typeface="Heiti SC Medium"/>
              </a:rPr>
              <a:t>黑体</a:t>
            </a:r>
            <a:endParaRPr sz="1865" kern="0">
              <a:solidFill>
                <a:srgbClr val="FFFFFF"/>
              </a:solidFill>
              <a:latin typeface="Heiti SC Medium"/>
              <a:ea typeface="Heiti SC Medium"/>
              <a:cs typeface="Heiti SC Medium"/>
              <a:sym typeface="Heiti SC Medium"/>
            </a:endParaRPr>
          </a:p>
        </p:txBody>
      </p:sp>
      <p:grpSp>
        <p:nvGrpSpPr>
          <p:cNvPr id="544" name="Group 59"/>
          <p:cNvGrpSpPr/>
          <p:nvPr userDrawn="1"/>
        </p:nvGrpSpPr>
        <p:grpSpPr>
          <a:xfrm>
            <a:off x="-1441786" y="3728701"/>
            <a:ext cx="861723" cy="861721"/>
            <a:chOff x="-1" y="-1"/>
            <a:chExt cx="646290" cy="646290"/>
          </a:xfrm>
        </p:grpSpPr>
        <p:sp>
          <p:nvSpPr>
            <p:cNvPr id="542" name="Rectangle 60"/>
            <p:cNvSpPr/>
            <p:nvPr/>
          </p:nvSpPr>
          <p:spPr>
            <a:xfrm>
              <a:off x="-1" y="-1"/>
              <a:ext cx="646290" cy="646290"/>
            </a:xfrm>
            <a:prstGeom prst="rect">
              <a:avLst/>
            </a:prstGeom>
            <a:solidFill>
              <a:srgbClr val="9F55FB"/>
            </a:solidFill>
            <a:ln w="12700" cap="flat">
              <a:noFill/>
              <a:miter lim="400000"/>
            </a:ln>
            <a:effectLst/>
          </p:spPr>
          <p:txBody>
            <a:bodyPr wrap="square" lIns="45719" tIns="45719" rIns="45719" bIns="45719" numCol="1" anchor="ctr">
              <a:noAutofit/>
            </a:bodyPr>
            <a:lstStyle/>
            <a:p>
              <a:pPr algn="ctr" defTabSz="609600" hangingPunct="0">
                <a:defRPr sz="800">
                  <a:solidFill>
                    <a:srgbClr val="FFFFFF"/>
                  </a:solidFill>
                </a:defRPr>
              </a:pPr>
              <a:endParaRPr sz="1065" kern="0">
                <a:solidFill>
                  <a:srgbClr val="FFFFFF"/>
                </a:solidFill>
                <a:sym typeface="Calibri" panose="020F0502020204030204"/>
              </a:endParaRPr>
            </a:p>
          </p:txBody>
        </p:sp>
        <p:sp>
          <p:nvSpPr>
            <p:cNvPr id="543" name="TextBox 61"/>
            <p:cNvSpPr txBox="1"/>
            <p:nvPr/>
          </p:nvSpPr>
          <p:spPr>
            <a:xfrm>
              <a:off x="0" y="0"/>
              <a:ext cx="316911" cy="438724"/>
            </a:xfrm>
            <a:prstGeom prst="rect">
              <a:avLst/>
            </a:prstGeom>
            <a:noFill/>
            <a:ln w="12700" cap="flat">
              <a:noFill/>
              <a:miter lim="400000"/>
            </a:ln>
            <a:effectLst/>
          </p:spPr>
          <p:txBody>
            <a:bodyPr wrap="none" lIns="45719" tIns="45719" rIns="45719" bIns="45719" numCol="1" anchor="t">
              <a:spAutoFit/>
            </a:bodyPr>
            <a:lstStyle/>
            <a:p>
              <a:pPr defTabSz="609600" hangingPunct="0">
                <a:defRPr sz="800">
                  <a:solidFill>
                    <a:srgbClr val="FFFFFF"/>
                  </a:solidFill>
                </a:defRPr>
              </a:pPr>
              <a:r>
                <a:rPr sz="1065" kern="0">
                  <a:solidFill>
                    <a:srgbClr val="FFFFFF"/>
                  </a:solidFill>
                  <a:sym typeface="Calibri" panose="020F0502020204030204"/>
                </a:rPr>
                <a:t>R:176</a:t>
              </a:r>
              <a:endParaRPr sz="1065" kern="0">
                <a:solidFill>
                  <a:srgbClr val="FFFFFF"/>
                </a:solidFill>
                <a:sym typeface="Calibri" panose="020F0502020204030204"/>
              </a:endParaRPr>
            </a:p>
            <a:p>
              <a:pPr defTabSz="609600" hangingPunct="0">
                <a:defRPr sz="800">
                  <a:solidFill>
                    <a:srgbClr val="FFFFFF"/>
                  </a:solidFill>
                </a:defRPr>
              </a:pPr>
              <a:r>
                <a:rPr sz="1065" kern="0">
                  <a:solidFill>
                    <a:srgbClr val="FFFFFF"/>
                  </a:solidFill>
                  <a:sym typeface="Calibri" panose="020F0502020204030204"/>
                </a:rPr>
                <a:t>G:115</a:t>
              </a:r>
              <a:endParaRPr sz="1065" kern="0">
                <a:solidFill>
                  <a:srgbClr val="FFFFFF"/>
                </a:solidFill>
                <a:sym typeface="Calibri" panose="020F0502020204030204"/>
              </a:endParaRPr>
            </a:p>
            <a:p>
              <a:pPr defTabSz="609600" hangingPunct="0">
                <a:defRPr sz="800">
                  <a:solidFill>
                    <a:srgbClr val="FFFFFF"/>
                  </a:solidFill>
                </a:defRPr>
              </a:pPr>
              <a:r>
                <a:rPr sz="1065" kern="0">
                  <a:solidFill>
                    <a:srgbClr val="FFFFFF"/>
                  </a:solidFill>
                  <a:sym typeface="Calibri" panose="020F0502020204030204"/>
                </a:rPr>
                <a:t>B:252</a:t>
              </a:r>
              <a:endParaRPr sz="1065" kern="0">
                <a:solidFill>
                  <a:srgbClr val="FFFFFF"/>
                </a:solidFill>
                <a:sym typeface="Calibri" panose="020F0502020204030204"/>
              </a:endParaRPr>
            </a:p>
          </p:txBody>
        </p:sp>
      </p:grpSp>
      <p:sp>
        <p:nvSpPr>
          <p:cNvPr id="545" name="Rectangle 62"/>
          <p:cNvSpPr txBox="1"/>
          <p:nvPr userDrawn="1"/>
        </p:nvSpPr>
        <p:spPr>
          <a:xfrm>
            <a:off x="-1460598" y="5545253"/>
            <a:ext cx="1027859" cy="564129"/>
          </a:xfrm>
          <a:prstGeom prst="rect">
            <a:avLst/>
          </a:prstGeom>
          <a:ln w="12700">
            <a:miter lim="400000"/>
          </a:ln>
        </p:spPr>
        <p:txBody>
          <a:bodyPr lIns="60959" rIns="60959">
            <a:spAutoFit/>
          </a:bodyPr>
          <a:lstStyle/>
          <a:p>
            <a:pPr defTabSz="609600" hangingPunct="0">
              <a:defRPr sz="700">
                <a:solidFill>
                  <a:srgbClr val="FFFFFF"/>
                </a:solidFill>
              </a:defRPr>
            </a:pPr>
            <a:r>
              <a:rPr sz="935" kern="0">
                <a:solidFill>
                  <a:srgbClr val="FFFFFF"/>
                </a:solidFill>
                <a:sym typeface="Calibri" panose="020F0502020204030204"/>
              </a:rPr>
              <a:t>英文字体：</a:t>
            </a:r>
            <a:endParaRPr sz="935" b="1" kern="0">
              <a:solidFill>
                <a:srgbClr val="FFFFFF"/>
              </a:solidFill>
              <a:latin typeface="Arial" panose="020B0604020202020204"/>
              <a:ea typeface="Arial" panose="020B0604020202020204"/>
              <a:cs typeface="Arial" panose="020B0604020202020204"/>
              <a:sym typeface="Arial" panose="020B0604020202020204"/>
            </a:endParaRPr>
          </a:p>
          <a:p>
            <a:pPr defTabSz="609600" hangingPunct="0">
              <a:defRPr sz="1600" b="1">
                <a:solidFill>
                  <a:srgbClr val="FFFFFF"/>
                </a:solidFill>
                <a:latin typeface="Arial" panose="020B0604020202020204"/>
                <a:ea typeface="Arial" panose="020B0604020202020204"/>
                <a:cs typeface="Arial" panose="020B0604020202020204"/>
                <a:sym typeface="Arial" panose="020B0604020202020204"/>
              </a:defRPr>
            </a:pPr>
            <a:r>
              <a:rPr sz="2135" b="1" kern="0">
                <a:solidFill>
                  <a:srgbClr val="FFFFFF"/>
                </a:solidFill>
                <a:latin typeface="Arial" panose="020B0604020202020204"/>
                <a:ea typeface="Arial" panose="020B0604020202020204"/>
                <a:cs typeface="Arial" panose="020B0604020202020204"/>
                <a:sym typeface="Arial" panose="020B0604020202020204"/>
              </a:rPr>
              <a:t>Arial</a:t>
            </a:r>
            <a:endParaRPr sz="2135" b="1" kern="0">
              <a:solidFill>
                <a:srgbClr val="FFFFFF"/>
              </a:solidFill>
              <a:latin typeface="Arial" panose="020B0604020202020204"/>
              <a:ea typeface="Arial" panose="020B0604020202020204"/>
              <a:cs typeface="Arial" panose="020B0604020202020204"/>
              <a:sym typeface="Arial" panose="020B0604020202020204"/>
            </a:endParaRPr>
          </a:p>
        </p:txBody>
      </p:sp>
      <p:grpSp>
        <p:nvGrpSpPr>
          <p:cNvPr id="554" name="Group 75"/>
          <p:cNvGrpSpPr/>
          <p:nvPr userDrawn="1"/>
        </p:nvGrpSpPr>
        <p:grpSpPr>
          <a:xfrm>
            <a:off x="-268113" y="278021"/>
            <a:ext cx="182440" cy="5851111"/>
            <a:chOff x="0" y="0"/>
            <a:chExt cx="136829" cy="4388332"/>
          </a:xfrm>
        </p:grpSpPr>
        <p:sp>
          <p:nvSpPr>
            <p:cNvPr id="546" name="Straight Connector 76"/>
            <p:cNvSpPr/>
            <p:nvPr/>
          </p:nvSpPr>
          <p:spPr>
            <a:xfrm flipH="1">
              <a:off x="0" y="1206199"/>
              <a:ext cx="136830" cy="1"/>
            </a:xfrm>
            <a:prstGeom prst="line">
              <a:avLst/>
            </a:prstGeom>
            <a:noFill/>
            <a:ln w="6350" cap="flat">
              <a:solidFill>
                <a:srgbClr val="FFFFFF"/>
              </a:solidFill>
              <a:prstDash val="sysDash"/>
              <a:round/>
            </a:ln>
            <a:effectLst/>
          </p:spPr>
          <p:txBody>
            <a:bodyPr wrap="square" lIns="45719" tIns="45719" rIns="45719" bIns="45719" numCol="1" anchor="t">
              <a:noAutofit/>
            </a:bodyPr>
            <a:lstStyle/>
            <a:p>
              <a:pPr defTabSz="609600" hangingPunct="0"/>
              <a:endParaRPr sz="2400" kern="0">
                <a:solidFill>
                  <a:srgbClr val="000000"/>
                </a:solidFill>
                <a:sym typeface="Calibri" panose="020F0502020204030204"/>
              </a:endParaRPr>
            </a:p>
          </p:txBody>
        </p:sp>
        <p:grpSp>
          <p:nvGrpSpPr>
            <p:cNvPr id="549" name="Group 77"/>
            <p:cNvGrpSpPr/>
            <p:nvPr/>
          </p:nvGrpSpPr>
          <p:grpSpPr>
            <a:xfrm>
              <a:off x="0" y="4046288"/>
              <a:ext cx="136830" cy="342045"/>
              <a:chOff x="0" y="0"/>
              <a:chExt cx="136829" cy="342044"/>
            </a:xfrm>
          </p:grpSpPr>
          <p:sp>
            <p:nvSpPr>
              <p:cNvPr id="547" name="Straight Connector 81"/>
              <p:cNvSpPr/>
              <p:nvPr/>
            </p:nvSpPr>
            <p:spPr>
              <a:xfrm flipH="1">
                <a:off x="0" y="342043"/>
                <a:ext cx="136830" cy="1"/>
              </a:xfrm>
              <a:prstGeom prst="line">
                <a:avLst/>
              </a:prstGeom>
              <a:noFill/>
              <a:ln w="6350" cap="flat">
                <a:solidFill>
                  <a:srgbClr val="FFFFFF"/>
                </a:solidFill>
                <a:prstDash val="sysDash"/>
                <a:round/>
              </a:ln>
              <a:effectLst/>
            </p:spPr>
            <p:txBody>
              <a:bodyPr wrap="square" lIns="45719" tIns="45719" rIns="45719" bIns="45719" numCol="1" anchor="t">
                <a:noAutofit/>
              </a:bodyPr>
              <a:lstStyle/>
              <a:p>
                <a:pPr defTabSz="609600" hangingPunct="0"/>
                <a:endParaRPr sz="2400" kern="0">
                  <a:solidFill>
                    <a:srgbClr val="000000"/>
                  </a:solidFill>
                  <a:sym typeface="Calibri" panose="020F0502020204030204"/>
                </a:endParaRPr>
              </a:p>
            </p:txBody>
          </p:sp>
          <p:sp>
            <p:nvSpPr>
              <p:cNvPr id="548" name="Straight Connector 82"/>
              <p:cNvSpPr/>
              <p:nvPr/>
            </p:nvSpPr>
            <p:spPr>
              <a:xfrm flipH="1" flipV="1">
                <a:off x="0" y="-1"/>
                <a:ext cx="136830" cy="1"/>
              </a:xfrm>
              <a:prstGeom prst="line">
                <a:avLst/>
              </a:prstGeom>
              <a:noFill/>
              <a:ln w="6350" cap="flat">
                <a:solidFill>
                  <a:srgbClr val="FFFFFF"/>
                </a:solidFill>
                <a:prstDash val="sysDash"/>
                <a:round/>
              </a:ln>
              <a:effectLst/>
            </p:spPr>
            <p:txBody>
              <a:bodyPr wrap="square" lIns="45719" tIns="45719" rIns="45719" bIns="45719" numCol="1" anchor="t">
                <a:noAutofit/>
              </a:bodyPr>
              <a:lstStyle/>
              <a:p>
                <a:pPr defTabSz="609600" hangingPunct="0"/>
                <a:endParaRPr sz="2400" kern="0">
                  <a:solidFill>
                    <a:srgbClr val="000000"/>
                  </a:solidFill>
                  <a:sym typeface="Calibri" panose="020F0502020204030204"/>
                </a:endParaRPr>
              </a:p>
            </p:txBody>
          </p:sp>
        </p:grpSp>
        <p:grpSp>
          <p:nvGrpSpPr>
            <p:cNvPr id="552" name="Group 78"/>
            <p:cNvGrpSpPr/>
            <p:nvPr/>
          </p:nvGrpSpPr>
          <p:grpSpPr>
            <a:xfrm>
              <a:off x="0" y="0"/>
              <a:ext cx="136830" cy="864156"/>
              <a:chOff x="0" y="0"/>
              <a:chExt cx="136829" cy="864155"/>
            </a:xfrm>
          </p:grpSpPr>
          <p:sp>
            <p:nvSpPr>
              <p:cNvPr id="550" name="Straight Connector 79"/>
              <p:cNvSpPr/>
              <p:nvPr/>
            </p:nvSpPr>
            <p:spPr>
              <a:xfrm flipH="1">
                <a:off x="0" y="864155"/>
                <a:ext cx="136830" cy="1"/>
              </a:xfrm>
              <a:prstGeom prst="line">
                <a:avLst/>
              </a:prstGeom>
              <a:noFill/>
              <a:ln w="6350" cap="flat">
                <a:solidFill>
                  <a:srgbClr val="FFFFFF"/>
                </a:solidFill>
                <a:prstDash val="sysDash"/>
                <a:round/>
              </a:ln>
              <a:effectLst/>
            </p:spPr>
            <p:txBody>
              <a:bodyPr wrap="square" lIns="45719" tIns="45719" rIns="45719" bIns="45719" numCol="1" anchor="t">
                <a:noAutofit/>
              </a:bodyPr>
              <a:lstStyle/>
              <a:p>
                <a:pPr defTabSz="609600" hangingPunct="0"/>
                <a:endParaRPr sz="2400" kern="0">
                  <a:solidFill>
                    <a:srgbClr val="000000"/>
                  </a:solidFill>
                  <a:sym typeface="Calibri" panose="020F0502020204030204"/>
                </a:endParaRPr>
              </a:p>
            </p:txBody>
          </p:sp>
          <p:sp>
            <p:nvSpPr>
              <p:cNvPr id="551" name="Straight Connector 80"/>
              <p:cNvSpPr/>
              <p:nvPr/>
            </p:nvSpPr>
            <p:spPr>
              <a:xfrm flipH="1" flipV="1">
                <a:off x="0" y="-1"/>
                <a:ext cx="136830" cy="1"/>
              </a:xfrm>
              <a:prstGeom prst="line">
                <a:avLst/>
              </a:prstGeom>
              <a:noFill/>
              <a:ln w="6350" cap="flat">
                <a:solidFill>
                  <a:srgbClr val="FFFFFF"/>
                </a:solidFill>
                <a:prstDash val="sysDash"/>
                <a:round/>
              </a:ln>
              <a:effectLst/>
            </p:spPr>
            <p:txBody>
              <a:bodyPr wrap="square" lIns="45719" tIns="45719" rIns="45719" bIns="45719" numCol="1" anchor="t">
                <a:noAutofit/>
              </a:bodyPr>
              <a:lstStyle/>
              <a:p>
                <a:pPr defTabSz="609600" hangingPunct="0"/>
                <a:endParaRPr sz="2400" kern="0">
                  <a:solidFill>
                    <a:srgbClr val="000000"/>
                  </a:solidFill>
                  <a:sym typeface="Calibri" panose="020F0502020204030204"/>
                </a:endParaRPr>
              </a:p>
            </p:txBody>
          </p:sp>
        </p:grpSp>
        <p:sp>
          <p:nvSpPr>
            <p:cNvPr id="553" name="Straight Connector 93"/>
            <p:cNvSpPr/>
            <p:nvPr/>
          </p:nvSpPr>
          <p:spPr>
            <a:xfrm flipH="1">
              <a:off x="0" y="342044"/>
              <a:ext cx="136830" cy="1"/>
            </a:xfrm>
            <a:prstGeom prst="line">
              <a:avLst/>
            </a:prstGeom>
            <a:noFill/>
            <a:ln w="6350" cap="flat">
              <a:solidFill>
                <a:srgbClr val="FFFFFF"/>
              </a:solidFill>
              <a:prstDash val="sysDash"/>
              <a:round/>
            </a:ln>
            <a:effectLst/>
          </p:spPr>
          <p:txBody>
            <a:bodyPr wrap="square" lIns="45719" tIns="45719" rIns="45719" bIns="45719" numCol="1" anchor="t">
              <a:noAutofit/>
            </a:bodyPr>
            <a:lstStyle/>
            <a:p>
              <a:pPr defTabSz="609600" hangingPunct="0"/>
              <a:endParaRPr sz="2400" kern="0">
                <a:solidFill>
                  <a:srgbClr val="000000"/>
                </a:solidFill>
                <a:sym typeface="Calibri" panose="020F0502020204030204"/>
              </a:endParaRPr>
            </a:p>
          </p:txBody>
        </p:sp>
      </p:grpSp>
      <p:grpSp>
        <p:nvGrpSpPr>
          <p:cNvPr id="563" name="Group 95"/>
          <p:cNvGrpSpPr/>
          <p:nvPr userDrawn="1"/>
        </p:nvGrpSpPr>
        <p:grpSpPr>
          <a:xfrm>
            <a:off x="12262553" y="278021"/>
            <a:ext cx="182440" cy="5851111"/>
            <a:chOff x="0" y="0"/>
            <a:chExt cx="136829" cy="4388332"/>
          </a:xfrm>
        </p:grpSpPr>
        <p:sp>
          <p:nvSpPr>
            <p:cNvPr id="555" name="Straight Connector 96"/>
            <p:cNvSpPr/>
            <p:nvPr/>
          </p:nvSpPr>
          <p:spPr>
            <a:xfrm flipH="1">
              <a:off x="0" y="1206199"/>
              <a:ext cx="136830" cy="1"/>
            </a:xfrm>
            <a:prstGeom prst="line">
              <a:avLst/>
            </a:prstGeom>
            <a:noFill/>
            <a:ln w="6350" cap="flat">
              <a:solidFill>
                <a:srgbClr val="FFFFFF"/>
              </a:solidFill>
              <a:prstDash val="sysDash"/>
              <a:round/>
            </a:ln>
            <a:effectLst/>
          </p:spPr>
          <p:txBody>
            <a:bodyPr wrap="square" lIns="45719" tIns="45719" rIns="45719" bIns="45719" numCol="1" anchor="t">
              <a:noAutofit/>
            </a:bodyPr>
            <a:lstStyle/>
            <a:p>
              <a:pPr defTabSz="609600" hangingPunct="0"/>
              <a:endParaRPr sz="2400" kern="0">
                <a:solidFill>
                  <a:srgbClr val="000000"/>
                </a:solidFill>
                <a:sym typeface="Calibri" panose="020F0502020204030204"/>
              </a:endParaRPr>
            </a:p>
          </p:txBody>
        </p:sp>
        <p:grpSp>
          <p:nvGrpSpPr>
            <p:cNvPr id="558" name="Group 97"/>
            <p:cNvGrpSpPr/>
            <p:nvPr/>
          </p:nvGrpSpPr>
          <p:grpSpPr>
            <a:xfrm>
              <a:off x="0" y="4046288"/>
              <a:ext cx="136830" cy="342045"/>
              <a:chOff x="0" y="0"/>
              <a:chExt cx="136829" cy="342044"/>
            </a:xfrm>
          </p:grpSpPr>
          <p:sp>
            <p:nvSpPr>
              <p:cNvPr id="556" name="Straight Connector 102"/>
              <p:cNvSpPr/>
              <p:nvPr/>
            </p:nvSpPr>
            <p:spPr>
              <a:xfrm flipH="1">
                <a:off x="0" y="342043"/>
                <a:ext cx="136830" cy="1"/>
              </a:xfrm>
              <a:prstGeom prst="line">
                <a:avLst/>
              </a:prstGeom>
              <a:noFill/>
              <a:ln w="6350" cap="flat">
                <a:solidFill>
                  <a:srgbClr val="FFFFFF"/>
                </a:solidFill>
                <a:prstDash val="sysDash"/>
                <a:round/>
              </a:ln>
              <a:effectLst/>
            </p:spPr>
            <p:txBody>
              <a:bodyPr wrap="square" lIns="45719" tIns="45719" rIns="45719" bIns="45719" numCol="1" anchor="t">
                <a:noAutofit/>
              </a:bodyPr>
              <a:lstStyle/>
              <a:p>
                <a:pPr defTabSz="609600" hangingPunct="0"/>
                <a:endParaRPr sz="2400" kern="0">
                  <a:solidFill>
                    <a:srgbClr val="000000"/>
                  </a:solidFill>
                  <a:sym typeface="Calibri" panose="020F0502020204030204"/>
                </a:endParaRPr>
              </a:p>
            </p:txBody>
          </p:sp>
          <p:sp>
            <p:nvSpPr>
              <p:cNvPr id="557" name="Straight Connector 103"/>
              <p:cNvSpPr/>
              <p:nvPr/>
            </p:nvSpPr>
            <p:spPr>
              <a:xfrm flipH="1" flipV="1">
                <a:off x="0" y="-1"/>
                <a:ext cx="136830" cy="1"/>
              </a:xfrm>
              <a:prstGeom prst="line">
                <a:avLst/>
              </a:prstGeom>
              <a:noFill/>
              <a:ln w="6350" cap="flat">
                <a:solidFill>
                  <a:srgbClr val="FFFFFF"/>
                </a:solidFill>
                <a:prstDash val="sysDash"/>
                <a:round/>
              </a:ln>
              <a:effectLst/>
            </p:spPr>
            <p:txBody>
              <a:bodyPr wrap="square" lIns="45719" tIns="45719" rIns="45719" bIns="45719" numCol="1" anchor="t">
                <a:noAutofit/>
              </a:bodyPr>
              <a:lstStyle/>
              <a:p>
                <a:pPr defTabSz="609600" hangingPunct="0"/>
                <a:endParaRPr sz="2400" kern="0">
                  <a:solidFill>
                    <a:srgbClr val="000000"/>
                  </a:solidFill>
                  <a:sym typeface="Calibri" panose="020F0502020204030204"/>
                </a:endParaRPr>
              </a:p>
            </p:txBody>
          </p:sp>
        </p:grpSp>
        <p:grpSp>
          <p:nvGrpSpPr>
            <p:cNvPr id="561" name="Group 98"/>
            <p:cNvGrpSpPr/>
            <p:nvPr/>
          </p:nvGrpSpPr>
          <p:grpSpPr>
            <a:xfrm>
              <a:off x="0" y="0"/>
              <a:ext cx="136830" cy="864156"/>
              <a:chOff x="0" y="0"/>
              <a:chExt cx="136829" cy="864155"/>
            </a:xfrm>
          </p:grpSpPr>
          <p:sp>
            <p:nvSpPr>
              <p:cNvPr id="559" name="Straight Connector 100"/>
              <p:cNvSpPr/>
              <p:nvPr/>
            </p:nvSpPr>
            <p:spPr>
              <a:xfrm flipH="1">
                <a:off x="0" y="864155"/>
                <a:ext cx="136830" cy="1"/>
              </a:xfrm>
              <a:prstGeom prst="line">
                <a:avLst/>
              </a:prstGeom>
              <a:noFill/>
              <a:ln w="6350" cap="flat">
                <a:solidFill>
                  <a:srgbClr val="FFFFFF"/>
                </a:solidFill>
                <a:prstDash val="sysDash"/>
                <a:round/>
              </a:ln>
              <a:effectLst/>
            </p:spPr>
            <p:txBody>
              <a:bodyPr wrap="square" lIns="45719" tIns="45719" rIns="45719" bIns="45719" numCol="1" anchor="t">
                <a:noAutofit/>
              </a:bodyPr>
              <a:lstStyle/>
              <a:p>
                <a:pPr defTabSz="609600" hangingPunct="0"/>
                <a:endParaRPr sz="2400" kern="0">
                  <a:solidFill>
                    <a:srgbClr val="000000"/>
                  </a:solidFill>
                  <a:sym typeface="Calibri" panose="020F0502020204030204"/>
                </a:endParaRPr>
              </a:p>
            </p:txBody>
          </p:sp>
          <p:sp>
            <p:nvSpPr>
              <p:cNvPr id="560" name="Straight Connector 101"/>
              <p:cNvSpPr/>
              <p:nvPr/>
            </p:nvSpPr>
            <p:spPr>
              <a:xfrm flipH="1" flipV="1">
                <a:off x="0" y="-1"/>
                <a:ext cx="136830" cy="1"/>
              </a:xfrm>
              <a:prstGeom prst="line">
                <a:avLst/>
              </a:prstGeom>
              <a:noFill/>
              <a:ln w="6350" cap="flat">
                <a:solidFill>
                  <a:srgbClr val="FFFFFF"/>
                </a:solidFill>
                <a:prstDash val="sysDash"/>
                <a:round/>
              </a:ln>
              <a:effectLst/>
            </p:spPr>
            <p:txBody>
              <a:bodyPr wrap="square" lIns="45719" tIns="45719" rIns="45719" bIns="45719" numCol="1" anchor="t">
                <a:noAutofit/>
              </a:bodyPr>
              <a:lstStyle/>
              <a:p>
                <a:pPr defTabSz="609600" hangingPunct="0"/>
                <a:endParaRPr sz="2400" kern="0">
                  <a:solidFill>
                    <a:srgbClr val="000000"/>
                  </a:solidFill>
                  <a:sym typeface="Calibri" panose="020F0502020204030204"/>
                </a:endParaRPr>
              </a:p>
            </p:txBody>
          </p:sp>
        </p:grpSp>
        <p:sp>
          <p:nvSpPr>
            <p:cNvPr id="562" name="Straight Connector 99"/>
            <p:cNvSpPr/>
            <p:nvPr/>
          </p:nvSpPr>
          <p:spPr>
            <a:xfrm flipH="1">
              <a:off x="0" y="342044"/>
              <a:ext cx="136830" cy="1"/>
            </a:xfrm>
            <a:prstGeom prst="line">
              <a:avLst/>
            </a:prstGeom>
            <a:noFill/>
            <a:ln w="6350" cap="flat">
              <a:solidFill>
                <a:srgbClr val="FFFFFF"/>
              </a:solidFill>
              <a:prstDash val="sysDash"/>
              <a:round/>
            </a:ln>
            <a:effectLst/>
          </p:spPr>
          <p:txBody>
            <a:bodyPr wrap="square" lIns="45719" tIns="45719" rIns="45719" bIns="45719" numCol="1" anchor="t">
              <a:noAutofit/>
            </a:bodyPr>
            <a:lstStyle/>
            <a:p>
              <a:pPr defTabSz="609600" hangingPunct="0"/>
              <a:endParaRPr sz="2400" kern="0">
                <a:solidFill>
                  <a:srgbClr val="000000"/>
                </a:solidFill>
                <a:sym typeface="Calibri" panose="020F0502020204030204"/>
              </a:endParaRPr>
            </a:p>
          </p:txBody>
        </p:sp>
      </p:grpSp>
      <p:sp>
        <p:nvSpPr>
          <p:cNvPr id="564" name="幻灯片编号"/>
          <p:cNvSpPr txBox="1">
            <a:spLocks noGrp="1"/>
          </p:cNvSpPr>
          <p:nvPr>
            <p:ph type="sldNum" sz="quarter" idx="2"/>
          </p:nvPr>
        </p:nvSpPr>
        <p:spPr>
          <a:prstGeom prst="rect">
            <a:avLst/>
          </a:prstGeom>
        </p:spPr>
        <p:txBody>
          <a:bodyPr/>
          <a:lstStyle/>
          <a:p>
            <a:fld id="{86CB4B4D-7CA3-9044-876B-883B54F8677D}" type="slidenum">
              <a:rPr/>
            </a:fld>
            <a:endParaRPr/>
          </a:p>
        </p:txBody>
      </p:sp>
      <p:pic>
        <p:nvPicPr>
          <p:cNvPr id="5" name="图片 4"/>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蓝色内页">
    <p:spTree>
      <p:nvGrpSpPr>
        <p:cNvPr id="1" name=""/>
        <p:cNvGrpSpPr/>
        <p:nvPr/>
      </p:nvGrpSpPr>
      <p:grpSpPr>
        <a:xfrm>
          <a:off x="0" y="0"/>
          <a:ext cx="0" cy="0"/>
          <a:chOff x="0" y="0"/>
          <a:chExt cx="0" cy="0"/>
        </a:xfrm>
      </p:grpSpPr>
      <p:sp>
        <p:nvSpPr>
          <p:cNvPr id="4" name="矩形"/>
          <p:cNvSpPr/>
          <p:nvPr userDrawn="1"/>
        </p:nvSpPr>
        <p:spPr>
          <a:xfrm>
            <a:off x="0" y="0"/>
            <a:ext cx="12193588" cy="6858000"/>
          </a:xfrm>
          <a:prstGeom prst="rect">
            <a:avLst/>
          </a:prstGeom>
          <a:solidFill>
            <a:srgbClr val="2A71EC"/>
          </a:solidFill>
          <a:ln w="3175">
            <a:miter lim="400000"/>
          </a:ln>
        </p:spPr>
        <p:txBody>
          <a:bodyPr lIns="0" tIns="0" rIns="0" bIns="0" anchor="ctr"/>
          <a:lstStyle/>
          <a:p>
            <a:pPr>
              <a:defRPr sz="3800" b="0">
                <a:solidFill>
                  <a:srgbClr val="FFFFFF"/>
                </a:solidFill>
                <a:latin typeface="+mn-lt"/>
                <a:ea typeface="+mn-ea"/>
                <a:cs typeface="+mn-cs"/>
                <a:sym typeface="Helvetica Neue Medium"/>
              </a:defRPr>
            </a:pPr>
            <a:endParaRPr sz="1520" b="0" i="0" dirty="0">
              <a:solidFill>
                <a:srgbClr val="FFC000"/>
              </a:solidFill>
              <a:latin typeface="微软雅黑" panose="020B0503020204020204" charset="-122"/>
            </a:endParaRPr>
          </a:p>
        </p:txBody>
      </p:sp>
      <p:pic>
        <p:nvPicPr>
          <p:cNvPr id="5" name="图片 4"/>
          <p:cNvPicPr>
            <a:picLocks noChangeAspect="1"/>
          </p:cNvPicPr>
          <p:nvPr userDrawn="1"/>
        </p:nvPicPr>
        <p:blipFill>
          <a:blip r:embed="rId2" cstate="print">
            <a:biLevel thresh="25000"/>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
        <p:nvSpPr>
          <p:cNvPr id="7" name="Text Box 5"/>
          <p:cNvSpPr txBox="1">
            <a:spLocks noChangeArrowheads="1"/>
          </p:cNvSpPr>
          <p:nvPr userDrawn="1"/>
        </p:nvSpPr>
        <p:spPr bwMode="auto">
          <a:xfrm>
            <a:off x="11585878" y="6442348"/>
            <a:ext cx="209882" cy="15388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1000" b="0" kern="0" smtClean="0">
                <a:solidFill>
                  <a:schemeClr val="bg1"/>
                </a:solidFill>
                <a:latin typeface="微软雅黑" panose="020B0503020204020204" charset="-122"/>
                <a:ea typeface="微软雅黑" panose="020B0503020204020204" charset="-122"/>
                <a:cs typeface="微软雅黑" panose="020B0503020204020204" charset="-122"/>
                <a:sym typeface="Helvetica Neue"/>
              </a:rPr>
            </a:fld>
            <a:endParaRPr kumimoji="0" lang="en-US" altLang="zh-CN" sz="1000" b="0" kern="0" dirty="0">
              <a:solidFill>
                <a:schemeClr val="bg1"/>
              </a:solidFill>
              <a:latin typeface="微软雅黑" panose="020B0503020204020204" charset="-122"/>
              <a:ea typeface="微软雅黑" panose="020B0503020204020204" charset="-122"/>
              <a:cs typeface="微软雅黑" panose="020B0503020204020204" charset="-122"/>
              <a:sym typeface="Helvetica Neue"/>
            </a:endParaRPr>
          </a:p>
        </p:txBody>
      </p:sp>
      <p:sp>
        <p:nvSpPr>
          <p:cNvPr id="11" name="Content Placeholder 5"/>
          <p:cNvSpPr>
            <a:spLocks noGrp="1"/>
          </p:cNvSpPr>
          <p:nvPr>
            <p:ph sz="quarter" idx="12" hasCustomPrompt="1"/>
          </p:nvPr>
        </p:nvSpPr>
        <p:spPr>
          <a:xfrm>
            <a:off x="397213" y="1374180"/>
            <a:ext cx="11206475" cy="4890199"/>
          </a:xfrm>
          <a:prstGeom prst="rect">
            <a:avLst/>
          </a:prstGeom>
        </p:spPr>
        <p:txBody>
          <a:bodyPr lIns="90000">
            <a:noAutofit/>
          </a:bodyPr>
          <a:lstStyle>
            <a:lvl1pPr marL="0" indent="0">
              <a:lnSpc>
                <a:spcPct val="130000"/>
              </a:lnSpc>
              <a:spcBef>
                <a:spcPts val="0"/>
              </a:spcBef>
              <a:buNone/>
              <a:defRPr sz="1800" baseline="0">
                <a:solidFill>
                  <a:schemeClr val="bg1"/>
                </a:solidFill>
                <a:latin typeface="微软雅黑" panose="020B0503020204020204" charset="-122"/>
                <a:ea typeface="微软雅黑" panose="020B0503020204020204" charset="-122"/>
                <a:cs typeface="微软雅黑" panose="020B0503020204020204" charset="-122"/>
              </a:defRPr>
            </a:lvl1pPr>
            <a:lvl2pPr marL="231140" indent="-159385">
              <a:lnSpc>
                <a:spcPct val="150000"/>
              </a:lnSpc>
              <a:defRPr sz="18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2pPr>
            <a:lvl3pPr marL="490855" indent="-205740">
              <a:lnSpc>
                <a:spcPct val="150000"/>
              </a:lnSpc>
              <a:defRPr sz="18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3pPr>
            <a:lvl4pPr marL="711200" indent="-165100">
              <a:lnSpc>
                <a:spcPct val="150000"/>
              </a:lnSpc>
              <a:defRPr sz="18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4pPr>
            <a:lvl5pPr marL="973455" indent="-213995">
              <a:lnSpc>
                <a:spcPct val="150000"/>
              </a:lnSpc>
              <a:defRPr sz="1800">
                <a:solidFill>
                  <a:schemeClr val="tx1">
                    <a:lumMod val="85000"/>
                    <a:lumOff val="15000"/>
                  </a:schemeClr>
                </a:solidFill>
                <a:latin typeface="微软雅黑" panose="020B0503020204020204" charset="-122"/>
                <a:ea typeface="微软雅黑" panose="020B0503020204020204" charset="-122"/>
                <a:cs typeface="微软雅黑" panose="020B0503020204020204" charset="-122"/>
              </a:defRPr>
            </a:lvl5pPr>
          </a:lstStyle>
          <a:p>
            <a:pPr lvl="0"/>
            <a:r>
              <a:rPr lang="zh-CN" altLang="en-US" dirty="0"/>
              <a:t>单击此处编辑文本样式，内文行距</a:t>
            </a:r>
            <a:r>
              <a:rPr lang="en-US" altLang="zh-CN" dirty="0"/>
              <a:t>1.3</a:t>
            </a:r>
            <a:endParaRPr lang="en-US" altLang="zh-CN" dirty="0"/>
          </a:p>
        </p:txBody>
      </p:sp>
      <p:sp>
        <p:nvSpPr>
          <p:cNvPr id="9" name="Text Box 2"/>
          <p:cNvSpPr txBox="1"/>
          <p:nvPr userDrawn="1"/>
        </p:nvSpPr>
        <p:spPr>
          <a:xfrm>
            <a:off x="9909245" y="6416764"/>
            <a:ext cx="1462116" cy="173511"/>
          </a:xfrm>
          <a:prstGeom prst="rect">
            <a:avLst/>
          </a:prstGeom>
          <a:ln w="12700">
            <a:miter lim="400000"/>
          </a:ln>
        </p:spPr>
        <p:txBody>
          <a:bodyPr wrap="square" lIns="8891" tIns="8891" rIns="8891" bIns="8891" anchor="ctr">
            <a:spAutoFit/>
          </a:bodyPr>
          <a:lstStyle>
            <a:defPPr>
              <a:defRPr lang="zh-CN"/>
            </a:defPPr>
            <a:lvl1pPr algn="r">
              <a:lnSpc>
                <a:spcPts val="1335"/>
              </a:lnSpc>
              <a:defRPr sz="935">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dirty="0">
                <a:solidFill>
                  <a:schemeClr val="bg1">
                    <a:lumMod val="95000"/>
                  </a:schemeClr>
                </a:solidFill>
              </a:rPr>
              <a:t> </a:t>
            </a:r>
            <a:r>
              <a:rPr lang="zh-CN" altLang="en-US" dirty="0">
                <a:solidFill>
                  <a:schemeClr val="bg1">
                    <a:lumMod val="95000"/>
                  </a:schemeClr>
                </a:solidFill>
              </a:rPr>
              <a:t>④ 内部公开 请勿外传</a:t>
            </a:r>
            <a:endParaRPr dirty="0">
              <a:solidFill>
                <a:schemeClr val="bg1">
                  <a:lumMod val="95000"/>
                </a:schemeClr>
              </a:solidFill>
            </a:endParaRPr>
          </a:p>
        </p:txBody>
      </p:sp>
      <p:sp>
        <p:nvSpPr>
          <p:cNvPr id="10" name="文本占位符 5"/>
          <p:cNvSpPr>
            <a:spLocks noGrp="1"/>
          </p:cNvSpPr>
          <p:nvPr>
            <p:ph type="body" sz="quarter" idx="28" hasCustomPrompt="1"/>
          </p:nvPr>
        </p:nvSpPr>
        <p:spPr>
          <a:xfrm>
            <a:off x="398094" y="682625"/>
            <a:ext cx="7793672" cy="285046"/>
          </a:xfrm>
          <a:prstGeom prst="rect">
            <a:avLst/>
          </a:prstGeom>
        </p:spPr>
        <p:txBody>
          <a:bodyPr>
            <a:noAutofit/>
          </a:bodyPr>
          <a:lstStyle>
            <a:lvl1pPr marL="0" indent="0">
              <a:buNone/>
              <a:defRPr sz="1600" b="0" i="0">
                <a:solidFill>
                  <a:schemeClr val="bg1"/>
                </a:solidFill>
                <a:latin typeface="微软雅黑" panose="020B0503020204020204" charset="-122"/>
                <a:ea typeface="微软雅黑" panose="020B0503020204020204" charset="-122"/>
              </a:defRPr>
            </a:lvl1pPr>
            <a:lvl2pPr>
              <a:defRPr sz="1600"/>
            </a:lvl2pPr>
            <a:lvl3pPr>
              <a:defRPr sz="1600"/>
            </a:lvl3pPr>
            <a:lvl4pPr>
              <a:defRPr sz="1600"/>
            </a:lvl4pPr>
            <a:lvl5pPr>
              <a:defRPr sz="1600"/>
            </a:lvl5pPr>
          </a:lstStyle>
          <a:p>
            <a:pPr lvl="0"/>
            <a:r>
              <a:rPr lang="zh-CN" altLang="en-US" sz="1600" dirty="0">
                <a:solidFill>
                  <a:schemeClr val="tx1">
                    <a:lumMod val="85000"/>
                    <a:lumOff val="15000"/>
                  </a:schemeClr>
                </a:solidFill>
                <a:latin typeface="微软雅黑" panose="020B0503020204020204" charset="-122"/>
                <a:ea typeface="微软雅黑" panose="020B0503020204020204" charset="-122"/>
              </a:rPr>
              <a:t>副标题，微软雅黑粗体</a:t>
            </a:r>
            <a:r>
              <a:rPr lang="en-US" altLang="zh-CN" sz="1600" dirty="0">
                <a:solidFill>
                  <a:schemeClr val="tx1">
                    <a:lumMod val="85000"/>
                    <a:lumOff val="15000"/>
                  </a:schemeClr>
                </a:solidFill>
                <a:latin typeface="微软雅黑" panose="020B0503020204020204" charset="-122"/>
                <a:ea typeface="微软雅黑" panose="020B0503020204020204" charset="-122"/>
              </a:rPr>
              <a:t>16</a:t>
            </a:r>
            <a:r>
              <a:rPr lang="zh-CN" altLang="en-US" sz="1600" dirty="0">
                <a:solidFill>
                  <a:schemeClr val="tx1">
                    <a:lumMod val="85000"/>
                    <a:lumOff val="15000"/>
                  </a:schemeClr>
                </a:solidFill>
                <a:latin typeface="微软雅黑" panose="020B0503020204020204" charset="-122"/>
                <a:ea typeface="微软雅黑" panose="020B0503020204020204" charset="-122"/>
              </a:rPr>
              <a:t>磅，标题无须标点符号结尾（可删除）</a:t>
            </a:r>
            <a:endParaRPr kumimoji="1" lang="zh-CN" altLang="en-US" dirty="0"/>
          </a:p>
        </p:txBody>
      </p:sp>
      <p:sp>
        <p:nvSpPr>
          <p:cNvPr id="12" name="Title 2"/>
          <p:cNvSpPr>
            <a:spLocks noGrp="1"/>
          </p:cNvSpPr>
          <p:nvPr>
            <p:ph type="title" hasCustomPrompt="1"/>
          </p:nvPr>
        </p:nvSpPr>
        <p:spPr>
          <a:xfrm>
            <a:off x="398094" y="210672"/>
            <a:ext cx="9693760" cy="469413"/>
          </a:xfrm>
          <a:prstGeom prst="rect">
            <a:avLst/>
          </a:prstGeom>
        </p:spPr>
        <p:txBody>
          <a:bodyPr>
            <a:noAutofit/>
          </a:bodyPr>
          <a:lstStyle>
            <a:lvl1pPr>
              <a:lnSpc>
                <a:spcPct val="100000"/>
              </a:lnSpc>
              <a:defRPr sz="2400" b="1">
                <a:solidFill>
                  <a:schemeClr val="bg1"/>
                </a:solidFill>
              </a:defRPr>
            </a:lvl1pPr>
          </a:lstStyle>
          <a:p>
            <a:r>
              <a:rPr kumimoji="1" lang="zh-CN" altLang="en-US" dirty="0"/>
              <a:t>单击此处编辑标题样式，标题</a:t>
            </a:r>
            <a:r>
              <a:rPr kumimoji="1" lang="en-US" altLang="zh-CN" dirty="0"/>
              <a:t>24</a:t>
            </a:r>
            <a:r>
              <a:rPr kumimoji="1" lang="zh-CN" altLang="en-US" dirty="0"/>
              <a:t>磅，行距</a:t>
            </a:r>
            <a:r>
              <a:rPr kumimoji="1" lang="en-US" altLang="zh-CN" dirty="0"/>
              <a:t>1.0</a:t>
            </a:r>
            <a:endParaRPr kumimoji="1"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图文-单图2">
    <p:spTree>
      <p:nvGrpSpPr>
        <p:cNvPr id="1" name=""/>
        <p:cNvGrpSpPr/>
        <p:nvPr/>
      </p:nvGrpSpPr>
      <p:grpSpPr>
        <a:xfrm>
          <a:off x="0" y="0"/>
          <a:ext cx="0" cy="0"/>
          <a:chOff x="0" y="0"/>
          <a:chExt cx="0" cy="0"/>
        </a:xfrm>
      </p:grpSpPr>
      <p:sp>
        <p:nvSpPr>
          <p:cNvPr id="7" name="图片占位符 6"/>
          <p:cNvSpPr>
            <a:spLocks noGrp="1"/>
          </p:cNvSpPr>
          <p:nvPr>
            <p:ph type="pic" sz="quarter" idx="11" hasCustomPrompt="1"/>
          </p:nvPr>
        </p:nvSpPr>
        <p:spPr>
          <a:xfrm>
            <a:off x="504846" y="1185038"/>
            <a:ext cx="11158547" cy="3726207"/>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zh-CN" altLang="en-US" sz="800" dirty="0">
                <a:solidFill>
                  <a:schemeClr val="bg1"/>
                </a:solidFill>
              </a:defRPr>
            </a:lvl1pPr>
          </a:lstStyle>
          <a:p>
            <a:pPr marL="0" lvl="0" indent="0" algn="ctr">
              <a:buNone/>
            </a:pPr>
            <a:r>
              <a:rPr kumimoji="1" lang="zh-CN" altLang="en-US" dirty="0"/>
              <a:t>点击添加图片</a:t>
            </a:r>
            <a:endParaRPr kumimoji="1" lang="zh-CN" altLang="en-US" dirty="0"/>
          </a:p>
        </p:txBody>
      </p:sp>
      <p:sp>
        <p:nvSpPr>
          <p:cNvPr id="23" name="文本占位符 3"/>
          <p:cNvSpPr>
            <a:spLocks noGrp="1"/>
          </p:cNvSpPr>
          <p:nvPr>
            <p:ph type="body" sz="quarter" idx="23" hasCustomPrompt="1"/>
          </p:nvPr>
        </p:nvSpPr>
        <p:spPr>
          <a:xfrm>
            <a:off x="416646" y="5173428"/>
            <a:ext cx="2525485" cy="362807"/>
          </a:xfrm>
          <a:prstGeom prst="rect">
            <a:avLst/>
          </a:prstGeom>
        </p:spPr>
        <p:txBody>
          <a:bodyPr anchor="ctr"/>
          <a:lstStyle>
            <a:lvl1pPr marL="0" indent="0" algn="l">
              <a:buNone/>
              <a:defRPr sz="1800" b="0" i="0">
                <a:solidFill>
                  <a:srgbClr val="1771EB"/>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25" name="文本占位符 3"/>
          <p:cNvSpPr>
            <a:spLocks noGrp="1"/>
          </p:cNvSpPr>
          <p:nvPr>
            <p:ph type="body" sz="quarter" idx="24" hasCustomPrompt="1"/>
          </p:nvPr>
        </p:nvSpPr>
        <p:spPr>
          <a:xfrm>
            <a:off x="416645" y="5530554"/>
            <a:ext cx="2525484" cy="841848"/>
          </a:xfrm>
          <a:prstGeom prst="rect">
            <a:avLst/>
          </a:prstGeom>
        </p:spPr>
        <p:txBody>
          <a:bodyPr anchor="t"/>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sz="1200" b="0" i="0">
                <a:solidFill>
                  <a:schemeClr val="tx1"/>
                </a:solidFill>
                <a:latin typeface="微软雅黑" panose="020B0503020204020204" charset="-122"/>
                <a:ea typeface="微软雅黑" panose="020B0503020204020204" charset="-122"/>
              </a:defRPr>
            </a:lvl1pPr>
            <a:lvl3pPr marL="635000" indent="0">
              <a:buNone/>
              <a:defRPr/>
            </a:lvl3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a:pPr>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kumimoji="1" lang="zh-CN" altLang="en-US" dirty="0"/>
          </a:p>
          <a:p>
            <a:pPr lvl="0"/>
            <a:endParaRPr kumimoji="1" lang="zh-CN" altLang="en-US" dirty="0"/>
          </a:p>
        </p:txBody>
      </p:sp>
      <p:sp>
        <p:nvSpPr>
          <p:cNvPr id="28" name="文本占位符 3"/>
          <p:cNvSpPr>
            <a:spLocks noGrp="1"/>
          </p:cNvSpPr>
          <p:nvPr>
            <p:ph type="body" sz="quarter" idx="25" hasCustomPrompt="1"/>
          </p:nvPr>
        </p:nvSpPr>
        <p:spPr>
          <a:xfrm>
            <a:off x="4788828" y="5173428"/>
            <a:ext cx="2525484" cy="362807"/>
          </a:xfrm>
          <a:prstGeom prst="rect">
            <a:avLst/>
          </a:prstGeom>
        </p:spPr>
        <p:txBody>
          <a:bodyPr anchor="ctr"/>
          <a:lstStyle>
            <a:lvl1pPr marL="0" indent="0" algn="l">
              <a:buNone/>
              <a:defRPr sz="1800" b="0" i="0">
                <a:solidFill>
                  <a:srgbClr val="1771EB"/>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29" name="文本占位符 3"/>
          <p:cNvSpPr>
            <a:spLocks noGrp="1"/>
          </p:cNvSpPr>
          <p:nvPr>
            <p:ph type="body" sz="quarter" idx="26" hasCustomPrompt="1"/>
          </p:nvPr>
        </p:nvSpPr>
        <p:spPr>
          <a:xfrm>
            <a:off x="4788828" y="5530554"/>
            <a:ext cx="2525484" cy="841848"/>
          </a:xfrm>
          <a:prstGeom prst="rect">
            <a:avLst/>
          </a:prstGeom>
        </p:spPr>
        <p:txBody>
          <a:bodyPr anchor="t"/>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sz="1200" b="0" i="0">
                <a:solidFill>
                  <a:schemeClr val="tx1"/>
                </a:solidFill>
                <a:latin typeface="微软雅黑" panose="020B0503020204020204" charset="-122"/>
                <a:ea typeface="微软雅黑" panose="020B0503020204020204" charset="-122"/>
              </a:defRPr>
            </a:lvl1pPr>
            <a:lvl3pPr marL="635000" indent="0">
              <a:buNone/>
              <a:defRPr/>
            </a:lvl3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a:pPr>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kumimoji="1" lang="zh-CN" altLang="en-US" dirty="0"/>
          </a:p>
          <a:p>
            <a:pPr lvl="0"/>
            <a:endParaRPr kumimoji="1" lang="zh-CN" altLang="en-US" dirty="0"/>
          </a:p>
        </p:txBody>
      </p:sp>
      <p:sp>
        <p:nvSpPr>
          <p:cNvPr id="31" name="文本占位符 3"/>
          <p:cNvSpPr>
            <a:spLocks noGrp="1"/>
          </p:cNvSpPr>
          <p:nvPr>
            <p:ph type="body" sz="quarter" idx="28" hasCustomPrompt="1"/>
          </p:nvPr>
        </p:nvSpPr>
        <p:spPr>
          <a:xfrm>
            <a:off x="9159097" y="5530554"/>
            <a:ext cx="2525484" cy="841848"/>
          </a:xfrm>
          <a:prstGeom prst="rect">
            <a:avLst/>
          </a:prstGeom>
        </p:spPr>
        <p:txBody>
          <a:bodyPr anchor="t"/>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sz="1200" b="0" i="0">
                <a:solidFill>
                  <a:schemeClr val="tx1"/>
                </a:solidFill>
                <a:latin typeface="微软雅黑" panose="020B0503020204020204" charset="-122"/>
                <a:ea typeface="微软雅黑" panose="020B0503020204020204" charset="-122"/>
              </a:defRPr>
            </a:lvl1pPr>
            <a:lvl3pPr marL="635000" indent="0">
              <a:buNone/>
              <a:defRPr/>
            </a:lvl3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a:pPr>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kumimoji="1" lang="zh-CN" altLang="en-US" dirty="0"/>
          </a:p>
          <a:p>
            <a:pPr lvl="0"/>
            <a:endParaRPr kumimoji="1" lang="zh-CN" altLang="en-US" dirty="0"/>
          </a:p>
        </p:txBody>
      </p:sp>
      <p:sp>
        <p:nvSpPr>
          <p:cNvPr id="12" name="文本占位符 3"/>
          <p:cNvSpPr>
            <a:spLocks noGrp="1"/>
          </p:cNvSpPr>
          <p:nvPr>
            <p:ph type="body" sz="quarter" idx="29" hasCustomPrompt="1"/>
          </p:nvPr>
        </p:nvSpPr>
        <p:spPr>
          <a:xfrm>
            <a:off x="9159097" y="5173428"/>
            <a:ext cx="2525484" cy="362807"/>
          </a:xfrm>
          <a:prstGeom prst="rect">
            <a:avLst/>
          </a:prstGeom>
        </p:spPr>
        <p:txBody>
          <a:bodyPr anchor="ctr"/>
          <a:lstStyle>
            <a:lvl1pPr marL="0" indent="0" algn="l">
              <a:buNone/>
              <a:defRPr sz="1800" b="0" i="0">
                <a:solidFill>
                  <a:srgbClr val="1771EB"/>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20" name="Text Box 2"/>
          <p:cNvSpPr txBox="1"/>
          <p:nvPr userDrawn="1"/>
        </p:nvSpPr>
        <p:spPr>
          <a:xfrm>
            <a:off x="9909245" y="6416764"/>
            <a:ext cx="1462116" cy="173511"/>
          </a:xfrm>
          <a:prstGeom prst="rect">
            <a:avLst/>
          </a:prstGeom>
          <a:ln w="12700">
            <a:miter lim="400000"/>
          </a:ln>
        </p:spPr>
        <p:txBody>
          <a:bodyPr wrap="square" lIns="8891" tIns="8891" rIns="8891" bIns="8891" anchor="ctr">
            <a:spAutoFit/>
          </a:bodyPr>
          <a:lstStyle>
            <a:defPPr>
              <a:defRPr lang="zh-CN"/>
            </a:defPPr>
            <a:lvl1pPr algn="r">
              <a:lnSpc>
                <a:spcPts val="1335"/>
              </a:lnSpc>
              <a:defRPr sz="935">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dirty="0"/>
              <a:t> </a:t>
            </a:r>
            <a:r>
              <a:rPr lang="zh-CN" altLang="en-US" dirty="0"/>
              <a:t>④ 内部公开 请勿外传</a:t>
            </a:r>
            <a:endParaRPr dirty="0"/>
          </a:p>
        </p:txBody>
      </p:sp>
      <p:sp>
        <p:nvSpPr>
          <p:cNvPr id="21" name="Text Box 5"/>
          <p:cNvSpPr txBox="1">
            <a:spLocks noChangeArrowheads="1"/>
          </p:cNvSpPr>
          <p:nvPr userDrawn="1"/>
        </p:nvSpPr>
        <p:spPr bwMode="auto">
          <a:xfrm>
            <a:off x="11585878" y="6442348"/>
            <a:ext cx="209882" cy="15388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1000" b="0" kern="0" smtClean="0">
                <a:solidFill>
                  <a:srgbClr val="2A71EC"/>
                </a:solidFill>
                <a:latin typeface="微软雅黑" panose="020B0503020204020204" charset="-122"/>
                <a:ea typeface="微软雅黑" panose="020B0503020204020204" charset="-122"/>
                <a:cs typeface="微软雅黑" panose="020B0503020204020204" charset="-122"/>
                <a:sym typeface="Helvetica Neue"/>
              </a:rPr>
            </a:fld>
            <a:endParaRPr kumimoji="0" lang="en-US" altLang="zh-CN" sz="1000" b="0" kern="0" dirty="0">
              <a:solidFill>
                <a:srgbClr val="2A71EC"/>
              </a:solidFill>
              <a:latin typeface="微软雅黑" panose="020B0503020204020204" charset="-122"/>
              <a:ea typeface="微软雅黑" panose="020B0503020204020204" charset="-122"/>
              <a:cs typeface="微软雅黑" panose="020B0503020204020204" charset="-122"/>
              <a:sym typeface="Helvetica Neue"/>
            </a:endParaRPr>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
        <p:nvSpPr>
          <p:cNvPr id="19" name="文本占位符 5"/>
          <p:cNvSpPr>
            <a:spLocks noGrp="1"/>
          </p:cNvSpPr>
          <p:nvPr>
            <p:ph type="body" sz="quarter" idx="30" hasCustomPrompt="1"/>
          </p:nvPr>
        </p:nvSpPr>
        <p:spPr>
          <a:xfrm>
            <a:off x="398094" y="682625"/>
            <a:ext cx="7793672" cy="285046"/>
          </a:xfrm>
          <a:prstGeom prst="rect">
            <a:avLst/>
          </a:prstGeom>
        </p:spPr>
        <p:txBody>
          <a:bodyPr>
            <a:noAutofit/>
          </a:bodyPr>
          <a:lstStyle>
            <a:lvl1pPr marL="0" indent="0">
              <a:buNone/>
              <a:defRPr sz="1600" b="0" i="0">
                <a:solidFill>
                  <a:schemeClr val="tx1">
                    <a:lumMod val="85000"/>
                    <a:lumOff val="15000"/>
                  </a:schemeClr>
                </a:solidFill>
                <a:latin typeface="微软雅黑" panose="020B0503020204020204" charset="-122"/>
                <a:ea typeface="微软雅黑" panose="020B0503020204020204" charset="-122"/>
              </a:defRPr>
            </a:lvl1pPr>
            <a:lvl2pPr>
              <a:defRPr sz="1600"/>
            </a:lvl2pPr>
            <a:lvl3pPr>
              <a:defRPr sz="1600"/>
            </a:lvl3pPr>
            <a:lvl4pPr>
              <a:defRPr sz="1600"/>
            </a:lvl4pPr>
            <a:lvl5pPr>
              <a:defRPr sz="1600"/>
            </a:lvl5pPr>
          </a:lstStyle>
          <a:p>
            <a:pPr lvl="0"/>
            <a:r>
              <a:rPr lang="zh-CN" altLang="en-US" sz="1600" dirty="0">
                <a:solidFill>
                  <a:schemeClr val="tx1">
                    <a:lumMod val="85000"/>
                    <a:lumOff val="15000"/>
                  </a:schemeClr>
                </a:solidFill>
                <a:latin typeface="微软雅黑" panose="020B0503020204020204" charset="-122"/>
                <a:ea typeface="微软雅黑" panose="020B0503020204020204" charset="-122"/>
              </a:rPr>
              <a:t>副标题，微软雅黑常规</a:t>
            </a:r>
            <a:r>
              <a:rPr lang="en-US" altLang="zh-CN" sz="1600" dirty="0">
                <a:solidFill>
                  <a:schemeClr val="tx1">
                    <a:lumMod val="85000"/>
                    <a:lumOff val="15000"/>
                  </a:schemeClr>
                </a:solidFill>
                <a:latin typeface="微软雅黑" panose="020B0503020204020204" charset="-122"/>
                <a:ea typeface="微软雅黑" panose="020B0503020204020204" charset="-122"/>
              </a:rPr>
              <a:t>16</a:t>
            </a:r>
            <a:r>
              <a:rPr lang="zh-CN" altLang="en-US" sz="1600" dirty="0">
                <a:solidFill>
                  <a:schemeClr val="tx1">
                    <a:lumMod val="85000"/>
                    <a:lumOff val="15000"/>
                  </a:schemeClr>
                </a:solidFill>
                <a:latin typeface="微软雅黑" panose="020B0503020204020204" charset="-122"/>
                <a:ea typeface="微软雅黑" panose="020B0503020204020204" charset="-122"/>
              </a:rPr>
              <a:t>磅，标题无须标点符号结尾（可删除）</a:t>
            </a:r>
            <a:endParaRPr kumimoji="1" lang="zh-CN" altLang="en-US" dirty="0"/>
          </a:p>
        </p:txBody>
      </p:sp>
      <p:sp>
        <p:nvSpPr>
          <p:cNvPr id="22" name="Title 2"/>
          <p:cNvSpPr>
            <a:spLocks noGrp="1"/>
          </p:cNvSpPr>
          <p:nvPr>
            <p:ph type="title" hasCustomPrompt="1"/>
          </p:nvPr>
        </p:nvSpPr>
        <p:spPr>
          <a:xfrm>
            <a:off x="398094" y="210672"/>
            <a:ext cx="9693760" cy="469413"/>
          </a:xfrm>
          <a:prstGeom prst="rect">
            <a:avLst/>
          </a:prstGeom>
        </p:spPr>
        <p:txBody>
          <a:bodyPr>
            <a:noAutofit/>
          </a:bodyPr>
          <a:lstStyle>
            <a:lvl1pPr>
              <a:lnSpc>
                <a:spcPct val="100000"/>
              </a:lnSpc>
              <a:defRPr sz="2400" b="1">
                <a:solidFill>
                  <a:schemeClr val="tx1">
                    <a:lumMod val="85000"/>
                    <a:lumOff val="15000"/>
                  </a:schemeClr>
                </a:solidFill>
              </a:defRPr>
            </a:lvl1pPr>
          </a:lstStyle>
          <a:p>
            <a:r>
              <a:rPr kumimoji="1" lang="zh-CN" altLang="en-US" dirty="0"/>
              <a:t>单击此处编辑标题样式，标题</a:t>
            </a:r>
            <a:r>
              <a:rPr kumimoji="1" lang="en-US" altLang="zh-CN" dirty="0"/>
              <a:t>24</a:t>
            </a:r>
            <a:r>
              <a:rPr kumimoji="1" lang="zh-CN" altLang="en-US" dirty="0"/>
              <a:t>磅，行距</a:t>
            </a:r>
            <a:r>
              <a:rPr kumimoji="1" lang="en-US" altLang="zh-CN" dirty="0"/>
              <a:t>1.0</a:t>
            </a:r>
            <a:endParaRPr kumimoji="1" lang="zh-CN" altLang="en-US"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图文-双图2">
    <p:spTree>
      <p:nvGrpSpPr>
        <p:cNvPr id="1" name=""/>
        <p:cNvGrpSpPr/>
        <p:nvPr/>
      </p:nvGrpSpPr>
      <p:grpSpPr>
        <a:xfrm>
          <a:off x="0" y="0"/>
          <a:ext cx="0" cy="0"/>
          <a:chOff x="0" y="0"/>
          <a:chExt cx="0" cy="0"/>
        </a:xfrm>
      </p:grpSpPr>
      <p:sp>
        <p:nvSpPr>
          <p:cNvPr id="17" name="文本占位符 3"/>
          <p:cNvSpPr>
            <a:spLocks noGrp="1"/>
          </p:cNvSpPr>
          <p:nvPr>
            <p:ph type="body" sz="quarter" idx="26" hasCustomPrompt="1"/>
          </p:nvPr>
        </p:nvSpPr>
        <p:spPr>
          <a:xfrm>
            <a:off x="6754765" y="4996033"/>
            <a:ext cx="4457828" cy="552822"/>
          </a:xfrm>
          <a:prstGeom prst="rect">
            <a:avLst/>
          </a:prstGeom>
        </p:spPr>
        <p:txBody>
          <a:bodyPr anchor="t"/>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sz="1200" b="0" i="0">
                <a:solidFill>
                  <a:schemeClr val="tx1"/>
                </a:solidFill>
                <a:latin typeface="微软雅黑" panose="020B0503020204020204" charset="-122"/>
                <a:ea typeface="微软雅黑" panose="020B0503020204020204" charset="-122"/>
              </a:defRPr>
            </a:lvl1pPr>
            <a:lvl3pPr marL="635000" indent="0">
              <a:buNone/>
              <a:defRPr/>
            </a:lvl3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a:pPr>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kumimoji="1" lang="zh-CN" altLang="en-US" dirty="0"/>
          </a:p>
        </p:txBody>
      </p:sp>
      <p:sp>
        <p:nvSpPr>
          <p:cNvPr id="15" name="文本占位符 3"/>
          <p:cNvSpPr>
            <a:spLocks noGrp="1"/>
          </p:cNvSpPr>
          <p:nvPr>
            <p:ph type="body" sz="quarter" idx="24" hasCustomPrompt="1"/>
          </p:nvPr>
        </p:nvSpPr>
        <p:spPr>
          <a:xfrm>
            <a:off x="1203899" y="4996033"/>
            <a:ext cx="4457828" cy="552822"/>
          </a:xfrm>
          <a:prstGeom prst="rect">
            <a:avLst/>
          </a:prstGeom>
        </p:spPr>
        <p:txBody>
          <a:bodyPr anchor="t"/>
          <a:lstStyle>
            <a:lvl1pPr marL="0" marR="0" indent="0" algn="ctr" defTabSz="914400" rtl="0" eaLnBrk="1" fontAlgn="auto" latinLnBrk="0" hangingPunct="1">
              <a:lnSpc>
                <a:spcPct val="130000"/>
              </a:lnSpc>
              <a:spcBef>
                <a:spcPts val="1000"/>
              </a:spcBef>
              <a:spcAft>
                <a:spcPts val="0"/>
              </a:spcAft>
              <a:buClrTx/>
              <a:buSzTx/>
              <a:buFont typeface="Arial" panose="020B0604020202020204" pitchFamily="34" charset="0"/>
              <a:buNone/>
              <a:defRPr sz="1200" b="0" i="0">
                <a:solidFill>
                  <a:schemeClr val="tx1"/>
                </a:solidFill>
                <a:latin typeface="微软雅黑" panose="020B0503020204020204" charset="-122"/>
                <a:ea typeface="微软雅黑" panose="020B0503020204020204" charset="-122"/>
              </a:defRPr>
            </a:lvl1pPr>
            <a:lvl3pPr marL="635000" indent="0">
              <a:buNone/>
              <a:defRPr/>
            </a:lvl3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a:pPr>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kumimoji="1" lang="zh-CN" altLang="en-US" dirty="0"/>
          </a:p>
        </p:txBody>
      </p:sp>
      <p:sp>
        <p:nvSpPr>
          <p:cNvPr id="16" name="文本占位符 3"/>
          <p:cNvSpPr>
            <a:spLocks noGrp="1"/>
          </p:cNvSpPr>
          <p:nvPr>
            <p:ph type="body" sz="quarter" idx="25" hasCustomPrompt="1"/>
          </p:nvPr>
        </p:nvSpPr>
        <p:spPr>
          <a:xfrm>
            <a:off x="7259429" y="1309146"/>
            <a:ext cx="3496022" cy="722313"/>
          </a:xfrm>
          <a:prstGeom prst="rect">
            <a:avLst/>
          </a:prstGeom>
        </p:spPr>
        <p:txBody>
          <a:bodyPr anchor="ctr"/>
          <a:lstStyle>
            <a:lvl1pPr marL="0" indent="0" algn="ctr">
              <a:buNone/>
              <a:defRPr sz="1800" b="0" i="0">
                <a:solidFill>
                  <a:srgbClr val="1771EB"/>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14" name="文本占位符 3"/>
          <p:cNvSpPr>
            <a:spLocks noGrp="1"/>
          </p:cNvSpPr>
          <p:nvPr>
            <p:ph type="body" sz="quarter" idx="23" hasCustomPrompt="1"/>
          </p:nvPr>
        </p:nvSpPr>
        <p:spPr>
          <a:xfrm>
            <a:off x="1704679" y="1309146"/>
            <a:ext cx="3496022" cy="722313"/>
          </a:xfrm>
          <a:prstGeom prst="rect">
            <a:avLst/>
          </a:prstGeom>
        </p:spPr>
        <p:txBody>
          <a:bodyPr anchor="ctr"/>
          <a:lstStyle>
            <a:lvl1pPr marL="0" indent="0" algn="ctr">
              <a:buNone/>
              <a:defRPr sz="1800" b="0" i="0">
                <a:solidFill>
                  <a:srgbClr val="1771EB"/>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7" name="图片占位符 6"/>
          <p:cNvSpPr>
            <a:spLocks noGrp="1"/>
          </p:cNvSpPr>
          <p:nvPr>
            <p:ph type="pic" sz="quarter" idx="11" hasCustomPrompt="1"/>
          </p:nvPr>
        </p:nvSpPr>
        <p:spPr>
          <a:xfrm>
            <a:off x="1293491" y="2008738"/>
            <a:ext cx="4318917" cy="2821048"/>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zh-CN" altLang="en-US" sz="800">
                <a:solidFill>
                  <a:schemeClr val="bg1"/>
                </a:solidFill>
              </a:defRPr>
            </a:lvl1pPr>
          </a:lstStyle>
          <a:p>
            <a:pPr marL="0" lvl="0" indent="0" algn="ctr">
              <a:buNone/>
            </a:pPr>
            <a:r>
              <a:rPr kumimoji="1" lang="zh-CN" altLang="en-US" dirty="0"/>
              <a:t>点击添加图片</a:t>
            </a:r>
            <a:endParaRPr kumimoji="1" lang="zh-CN" altLang="en-US" dirty="0"/>
          </a:p>
        </p:txBody>
      </p:sp>
      <p:sp>
        <p:nvSpPr>
          <p:cNvPr id="9" name="图片占位符 6"/>
          <p:cNvSpPr>
            <a:spLocks noGrp="1"/>
          </p:cNvSpPr>
          <p:nvPr>
            <p:ph type="pic" sz="quarter" idx="12" hasCustomPrompt="1"/>
          </p:nvPr>
        </p:nvSpPr>
        <p:spPr>
          <a:xfrm>
            <a:off x="6848241" y="2008738"/>
            <a:ext cx="4318917" cy="2821048"/>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zh-CN" altLang="en-US" sz="800">
                <a:solidFill>
                  <a:schemeClr val="bg1"/>
                </a:solidFill>
              </a:defRPr>
            </a:lvl1pPr>
          </a:lstStyle>
          <a:p>
            <a:pPr marL="0" lvl="0" indent="0" algn="ctr">
              <a:buNone/>
            </a:pPr>
            <a:r>
              <a:rPr kumimoji="1" lang="zh-CN" altLang="en-US" dirty="0"/>
              <a:t>点击添加图片</a:t>
            </a:r>
            <a:endParaRPr kumimoji="1" lang="zh-CN" altLang="en-US" dirty="0"/>
          </a:p>
        </p:txBody>
      </p:sp>
      <p:sp>
        <p:nvSpPr>
          <p:cNvPr id="12" name="文本占位符 5"/>
          <p:cNvSpPr>
            <a:spLocks noGrp="1"/>
          </p:cNvSpPr>
          <p:nvPr>
            <p:ph type="body" sz="quarter" idx="30" hasCustomPrompt="1"/>
          </p:nvPr>
        </p:nvSpPr>
        <p:spPr>
          <a:xfrm>
            <a:off x="398094" y="682625"/>
            <a:ext cx="7793672" cy="285046"/>
          </a:xfrm>
          <a:prstGeom prst="rect">
            <a:avLst/>
          </a:prstGeom>
        </p:spPr>
        <p:txBody>
          <a:bodyPr>
            <a:noAutofit/>
          </a:bodyPr>
          <a:lstStyle>
            <a:lvl1pPr marL="0" indent="0">
              <a:buNone/>
              <a:defRPr sz="1600" b="0" i="0">
                <a:solidFill>
                  <a:schemeClr val="tx1">
                    <a:lumMod val="85000"/>
                    <a:lumOff val="15000"/>
                  </a:schemeClr>
                </a:solidFill>
                <a:latin typeface="微软雅黑" panose="020B0503020204020204" charset="-122"/>
                <a:ea typeface="微软雅黑" panose="020B0503020204020204" charset="-122"/>
              </a:defRPr>
            </a:lvl1pPr>
            <a:lvl2pPr>
              <a:defRPr sz="1600"/>
            </a:lvl2pPr>
            <a:lvl3pPr>
              <a:defRPr sz="1600"/>
            </a:lvl3pPr>
            <a:lvl4pPr>
              <a:defRPr sz="1600"/>
            </a:lvl4pPr>
            <a:lvl5pPr>
              <a:defRPr sz="1600"/>
            </a:lvl5pPr>
          </a:lstStyle>
          <a:p>
            <a:pPr lvl="0"/>
            <a:r>
              <a:rPr lang="zh-CN" altLang="en-US" sz="1600" dirty="0">
                <a:solidFill>
                  <a:schemeClr val="tx1">
                    <a:lumMod val="85000"/>
                    <a:lumOff val="15000"/>
                  </a:schemeClr>
                </a:solidFill>
                <a:latin typeface="微软雅黑" panose="020B0503020204020204" charset="-122"/>
                <a:ea typeface="微软雅黑" panose="020B0503020204020204" charset="-122"/>
              </a:rPr>
              <a:t>副标题，微软雅黑常规</a:t>
            </a:r>
            <a:r>
              <a:rPr lang="en-US" altLang="zh-CN" sz="1600" dirty="0">
                <a:solidFill>
                  <a:schemeClr val="tx1">
                    <a:lumMod val="85000"/>
                    <a:lumOff val="15000"/>
                  </a:schemeClr>
                </a:solidFill>
                <a:latin typeface="微软雅黑" panose="020B0503020204020204" charset="-122"/>
                <a:ea typeface="微软雅黑" panose="020B0503020204020204" charset="-122"/>
              </a:rPr>
              <a:t>16</a:t>
            </a:r>
            <a:r>
              <a:rPr lang="zh-CN" altLang="en-US" sz="1600" dirty="0">
                <a:solidFill>
                  <a:schemeClr val="tx1">
                    <a:lumMod val="85000"/>
                    <a:lumOff val="15000"/>
                  </a:schemeClr>
                </a:solidFill>
                <a:latin typeface="微软雅黑" panose="020B0503020204020204" charset="-122"/>
                <a:ea typeface="微软雅黑" panose="020B0503020204020204" charset="-122"/>
              </a:rPr>
              <a:t>磅，标题无须标点符号结尾（可删除）</a:t>
            </a:r>
            <a:endParaRPr kumimoji="1" lang="zh-CN" altLang="en-US" dirty="0"/>
          </a:p>
        </p:txBody>
      </p:sp>
      <p:sp>
        <p:nvSpPr>
          <p:cNvPr id="13" name="Title 2"/>
          <p:cNvSpPr>
            <a:spLocks noGrp="1"/>
          </p:cNvSpPr>
          <p:nvPr>
            <p:ph type="title" hasCustomPrompt="1"/>
          </p:nvPr>
        </p:nvSpPr>
        <p:spPr>
          <a:xfrm>
            <a:off x="398094" y="210672"/>
            <a:ext cx="9693760" cy="469413"/>
          </a:xfrm>
          <a:prstGeom prst="rect">
            <a:avLst/>
          </a:prstGeom>
        </p:spPr>
        <p:txBody>
          <a:bodyPr>
            <a:noAutofit/>
          </a:bodyPr>
          <a:lstStyle>
            <a:lvl1pPr>
              <a:lnSpc>
                <a:spcPct val="100000"/>
              </a:lnSpc>
              <a:defRPr sz="2400" b="1">
                <a:solidFill>
                  <a:schemeClr val="tx1">
                    <a:lumMod val="85000"/>
                    <a:lumOff val="15000"/>
                  </a:schemeClr>
                </a:solidFill>
              </a:defRPr>
            </a:lvl1pPr>
          </a:lstStyle>
          <a:p>
            <a:r>
              <a:rPr kumimoji="1" lang="zh-CN" altLang="en-US" dirty="0"/>
              <a:t>单击此处编辑标题样式，标题</a:t>
            </a:r>
            <a:r>
              <a:rPr kumimoji="1" lang="en-US" altLang="zh-CN" dirty="0"/>
              <a:t>24</a:t>
            </a:r>
            <a:r>
              <a:rPr kumimoji="1" lang="zh-CN" altLang="en-US" dirty="0"/>
              <a:t>磅，行距</a:t>
            </a:r>
            <a:r>
              <a:rPr kumimoji="1" lang="en-US" altLang="zh-CN" dirty="0"/>
              <a:t>1.0</a:t>
            </a:r>
            <a:endParaRPr kumimoji="1" lang="zh-CN" altLang="en-US" dirty="0"/>
          </a:p>
        </p:txBody>
      </p:sp>
      <p:sp>
        <p:nvSpPr>
          <p:cNvPr id="22" name="Text Box 2"/>
          <p:cNvSpPr txBox="1"/>
          <p:nvPr userDrawn="1"/>
        </p:nvSpPr>
        <p:spPr>
          <a:xfrm>
            <a:off x="9909245" y="6416764"/>
            <a:ext cx="1462116" cy="173511"/>
          </a:xfrm>
          <a:prstGeom prst="rect">
            <a:avLst/>
          </a:prstGeom>
          <a:ln w="12700">
            <a:miter lim="400000"/>
          </a:ln>
        </p:spPr>
        <p:txBody>
          <a:bodyPr wrap="square" lIns="8891" tIns="8891" rIns="8891" bIns="8891" anchor="ctr">
            <a:spAutoFit/>
          </a:bodyPr>
          <a:lstStyle>
            <a:defPPr>
              <a:defRPr lang="zh-CN"/>
            </a:defPPr>
            <a:lvl1pPr algn="r">
              <a:lnSpc>
                <a:spcPts val="1335"/>
              </a:lnSpc>
              <a:defRPr sz="935">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dirty="0"/>
              <a:t> </a:t>
            </a:r>
            <a:r>
              <a:rPr lang="zh-CN" altLang="en-US" dirty="0"/>
              <a:t>④ 内部公开 请勿外传</a:t>
            </a:r>
            <a:endParaRPr dirty="0"/>
          </a:p>
        </p:txBody>
      </p:sp>
      <p:sp>
        <p:nvSpPr>
          <p:cNvPr id="23" name="Text Box 5"/>
          <p:cNvSpPr txBox="1">
            <a:spLocks noChangeArrowheads="1"/>
          </p:cNvSpPr>
          <p:nvPr userDrawn="1"/>
        </p:nvSpPr>
        <p:spPr bwMode="auto">
          <a:xfrm>
            <a:off x="11585878" y="6442348"/>
            <a:ext cx="209882" cy="15388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1000" b="0" kern="0" smtClean="0">
                <a:solidFill>
                  <a:srgbClr val="2A71EC"/>
                </a:solidFill>
                <a:latin typeface="微软雅黑" panose="020B0503020204020204" charset="-122"/>
                <a:ea typeface="微软雅黑" panose="020B0503020204020204" charset="-122"/>
                <a:cs typeface="微软雅黑" panose="020B0503020204020204" charset="-122"/>
                <a:sym typeface="Helvetica Neue"/>
              </a:rPr>
            </a:fld>
            <a:endParaRPr kumimoji="0" lang="en-US" altLang="zh-CN" sz="1000" b="0" kern="0" dirty="0">
              <a:solidFill>
                <a:srgbClr val="2A71EC"/>
              </a:solidFill>
              <a:latin typeface="微软雅黑" panose="020B0503020204020204" charset="-122"/>
              <a:ea typeface="微软雅黑" panose="020B0503020204020204" charset="-122"/>
              <a:cs typeface="微软雅黑" panose="020B0503020204020204" charset="-122"/>
              <a:sym typeface="Helvetica Neue"/>
            </a:endParaRPr>
          </a:p>
        </p:txBody>
      </p:sp>
      <p:pic>
        <p:nvPicPr>
          <p:cNvPr id="18" name="图片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图文-双图3">
    <p:spTree>
      <p:nvGrpSpPr>
        <p:cNvPr id="1" name=""/>
        <p:cNvGrpSpPr/>
        <p:nvPr/>
      </p:nvGrpSpPr>
      <p:grpSpPr>
        <a:xfrm>
          <a:off x="0" y="0"/>
          <a:ext cx="0" cy="0"/>
          <a:chOff x="0" y="0"/>
          <a:chExt cx="0" cy="0"/>
        </a:xfrm>
      </p:grpSpPr>
      <p:sp>
        <p:nvSpPr>
          <p:cNvPr id="13" name="文本占位符 3"/>
          <p:cNvSpPr>
            <a:spLocks noGrp="1"/>
          </p:cNvSpPr>
          <p:nvPr>
            <p:ph type="body" sz="quarter" idx="16" hasCustomPrompt="1"/>
          </p:nvPr>
        </p:nvSpPr>
        <p:spPr>
          <a:xfrm>
            <a:off x="5551533" y="1725125"/>
            <a:ext cx="3608298" cy="368622"/>
          </a:xfrm>
          <a:prstGeom prst="rect">
            <a:avLst/>
          </a:prstGeom>
        </p:spPr>
        <p:txBody>
          <a:bodyPr/>
          <a:lstStyle>
            <a:lvl1pPr marL="0" indent="0">
              <a:buNone/>
              <a:defRPr sz="1800" b="0" i="0">
                <a:solidFill>
                  <a:srgbClr val="1771EB"/>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16" name="Picture Placeholder 8"/>
          <p:cNvSpPr>
            <a:spLocks noGrp="1"/>
          </p:cNvSpPr>
          <p:nvPr>
            <p:ph type="pic" sz="quarter" idx="18" hasCustomPrompt="1"/>
          </p:nvPr>
        </p:nvSpPr>
        <p:spPr>
          <a:xfrm>
            <a:off x="1394279" y="1492258"/>
            <a:ext cx="3419030" cy="2233612"/>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marL="0" indent="0" algn="ctr">
              <a:buFontTx/>
              <a:buNone/>
              <a:defRPr kumimoji="1" lang="en-US" sz="800">
                <a:solidFill>
                  <a:schemeClr val="bg1"/>
                </a:solidFill>
              </a:defRPr>
            </a:lvl1pPr>
          </a:lstStyle>
          <a:p>
            <a:pPr marL="317500" lvl="0" indent="-317500" algn="ctr"/>
            <a:r>
              <a:rPr lang="en-US" dirty="0" err="1"/>
              <a:t>点击添加图片</a:t>
            </a:r>
            <a:endParaRPr lang="en-US" dirty="0"/>
          </a:p>
        </p:txBody>
      </p:sp>
      <p:sp>
        <p:nvSpPr>
          <p:cNvPr id="17" name="Picture Placeholder 8"/>
          <p:cNvSpPr>
            <a:spLocks noGrp="1"/>
          </p:cNvSpPr>
          <p:nvPr>
            <p:ph type="pic" sz="quarter" idx="19" hasCustomPrompt="1"/>
          </p:nvPr>
        </p:nvSpPr>
        <p:spPr>
          <a:xfrm>
            <a:off x="1394279" y="4008438"/>
            <a:ext cx="3419030" cy="2233612"/>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marL="0" indent="0" algn="ctr">
              <a:buFontTx/>
              <a:buNone/>
              <a:defRPr kumimoji="1" lang="en-US" altLang="en-US" sz="800" b="0" i="0" u="none" strike="noStrike" cap="none" spc="0" baseline="0">
                <a:solidFill>
                  <a:schemeClr val="bg1"/>
                </a:solidFill>
                <a:uFillTx/>
                <a:latin typeface="微软雅黑" panose="020B0503020204020204" charset="-122"/>
                <a:ea typeface="微软雅黑" panose="020B0503020204020204" charset="-122"/>
                <a:cs typeface="微软雅黑" panose="020B0503020204020204" charset="-122"/>
                <a:sym typeface="PingFang SC Regular"/>
              </a:defRPr>
            </a:lvl1pPr>
          </a:lstStyle>
          <a:p>
            <a:pPr lvl="0" algn="ctr"/>
            <a:r>
              <a:rPr lang="en-US" dirty="0" err="1"/>
              <a:t>点击添加图片</a:t>
            </a:r>
            <a:endParaRPr lang="en-US" dirty="0"/>
          </a:p>
        </p:txBody>
      </p:sp>
      <p:sp>
        <p:nvSpPr>
          <p:cNvPr id="18" name="文本占位符 3"/>
          <p:cNvSpPr>
            <a:spLocks noGrp="1"/>
          </p:cNvSpPr>
          <p:nvPr>
            <p:ph type="body" sz="quarter" idx="20" hasCustomPrompt="1"/>
          </p:nvPr>
        </p:nvSpPr>
        <p:spPr>
          <a:xfrm>
            <a:off x="5551534" y="2110029"/>
            <a:ext cx="3608298" cy="84520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Pct val="100000"/>
              <a:buFont typeface="Arial" panose="020B0604020202020204" pitchFamily="34" charset="0"/>
              <a:buNone/>
              <a:defRPr sz="1200" b="0" i="0">
                <a:solidFill>
                  <a:schemeClr val="tx1"/>
                </a:solidFill>
                <a:latin typeface="微软雅黑" panose="020B0503020204020204" charset="-122"/>
                <a:ea typeface="微软雅黑" panose="020B0503020204020204" charset="-122"/>
              </a:defRPr>
            </a:lvl1pPr>
            <a:lvl3pPr marL="635000" indent="0">
              <a:buNone/>
              <a:defRPr/>
            </a:lvl3pPr>
          </a:lstStyle>
          <a:p>
            <a:pPr marL="0" marR="0" lvl="0" indent="0" algn="l" defTabSz="914400" rtl="0" eaLnBrk="1" fontAlgn="auto" latinLnBrk="0" hangingPunct="1">
              <a:lnSpc>
                <a:spcPct val="150000"/>
              </a:lnSpc>
              <a:spcBef>
                <a:spcPts val="1000"/>
              </a:spcBef>
              <a:spcAft>
                <a:spcPts val="0"/>
              </a:spcAft>
              <a:buClrTx/>
              <a:buSzPct val="100000"/>
              <a:buFont typeface="Arial" panose="020B0604020202020204" pitchFamily="34" charset="0"/>
              <a:buChar char="•"/>
              <a:defRPr/>
            </a:pPr>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kumimoji="1" lang="zh-CN" altLang="en-US" dirty="0"/>
          </a:p>
        </p:txBody>
      </p:sp>
      <p:sp>
        <p:nvSpPr>
          <p:cNvPr id="15" name="文本占位符 5"/>
          <p:cNvSpPr>
            <a:spLocks noGrp="1"/>
          </p:cNvSpPr>
          <p:nvPr>
            <p:ph type="body" sz="quarter" idx="30" hasCustomPrompt="1"/>
          </p:nvPr>
        </p:nvSpPr>
        <p:spPr>
          <a:xfrm>
            <a:off x="398094" y="682625"/>
            <a:ext cx="7793672" cy="285046"/>
          </a:xfrm>
          <a:prstGeom prst="rect">
            <a:avLst/>
          </a:prstGeom>
        </p:spPr>
        <p:txBody>
          <a:bodyPr>
            <a:noAutofit/>
          </a:bodyPr>
          <a:lstStyle>
            <a:lvl1pPr marL="0" indent="0">
              <a:buNone/>
              <a:defRPr sz="1600" b="0" i="0">
                <a:solidFill>
                  <a:schemeClr val="tx1">
                    <a:lumMod val="85000"/>
                    <a:lumOff val="15000"/>
                  </a:schemeClr>
                </a:solidFill>
                <a:latin typeface="微软雅黑" panose="020B0503020204020204" charset="-122"/>
                <a:ea typeface="微软雅黑" panose="020B0503020204020204" charset="-122"/>
              </a:defRPr>
            </a:lvl1pPr>
            <a:lvl2pPr>
              <a:defRPr sz="1600"/>
            </a:lvl2pPr>
            <a:lvl3pPr>
              <a:defRPr sz="1600"/>
            </a:lvl3pPr>
            <a:lvl4pPr>
              <a:defRPr sz="1600"/>
            </a:lvl4pPr>
            <a:lvl5pPr>
              <a:defRPr sz="1600"/>
            </a:lvl5pPr>
          </a:lstStyle>
          <a:p>
            <a:pPr lvl="0"/>
            <a:r>
              <a:rPr lang="zh-CN" altLang="en-US" sz="1600" dirty="0">
                <a:solidFill>
                  <a:schemeClr val="tx1">
                    <a:lumMod val="85000"/>
                    <a:lumOff val="15000"/>
                  </a:schemeClr>
                </a:solidFill>
                <a:latin typeface="微软雅黑" panose="020B0503020204020204" charset="-122"/>
                <a:ea typeface="微软雅黑" panose="020B0503020204020204" charset="-122"/>
              </a:rPr>
              <a:t>副标题，微软雅黑常规</a:t>
            </a:r>
            <a:r>
              <a:rPr lang="en-US" altLang="zh-CN" sz="1600" dirty="0">
                <a:solidFill>
                  <a:schemeClr val="tx1">
                    <a:lumMod val="85000"/>
                    <a:lumOff val="15000"/>
                  </a:schemeClr>
                </a:solidFill>
                <a:latin typeface="微软雅黑" panose="020B0503020204020204" charset="-122"/>
                <a:ea typeface="微软雅黑" panose="020B0503020204020204" charset="-122"/>
              </a:rPr>
              <a:t>16</a:t>
            </a:r>
            <a:r>
              <a:rPr lang="zh-CN" altLang="en-US" sz="1600" dirty="0">
                <a:solidFill>
                  <a:schemeClr val="tx1">
                    <a:lumMod val="85000"/>
                    <a:lumOff val="15000"/>
                  </a:schemeClr>
                </a:solidFill>
                <a:latin typeface="微软雅黑" panose="020B0503020204020204" charset="-122"/>
                <a:ea typeface="微软雅黑" panose="020B0503020204020204" charset="-122"/>
              </a:rPr>
              <a:t>磅，标题无须标点符号结尾（可删除）</a:t>
            </a:r>
            <a:endParaRPr kumimoji="1" lang="zh-CN" altLang="en-US" dirty="0"/>
          </a:p>
        </p:txBody>
      </p:sp>
      <p:sp>
        <p:nvSpPr>
          <p:cNvPr id="20" name="Title 2"/>
          <p:cNvSpPr>
            <a:spLocks noGrp="1"/>
          </p:cNvSpPr>
          <p:nvPr>
            <p:ph type="title" hasCustomPrompt="1"/>
          </p:nvPr>
        </p:nvSpPr>
        <p:spPr>
          <a:xfrm>
            <a:off x="398094" y="210672"/>
            <a:ext cx="9693760" cy="469413"/>
          </a:xfrm>
          <a:prstGeom prst="rect">
            <a:avLst/>
          </a:prstGeom>
        </p:spPr>
        <p:txBody>
          <a:bodyPr>
            <a:noAutofit/>
          </a:bodyPr>
          <a:lstStyle>
            <a:lvl1pPr>
              <a:lnSpc>
                <a:spcPct val="100000"/>
              </a:lnSpc>
              <a:defRPr sz="2400" b="1">
                <a:solidFill>
                  <a:schemeClr val="tx1">
                    <a:lumMod val="85000"/>
                    <a:lumOff val="15000"/>
                  </a:schemeClr>
                </a:solidFill>
              </a:defRPr>
            </a:lvl1pPr>
          </a:lstStyle>
          <a:p>
            <a:r>
              <a:rPr kumimoji="1" lang="zh-CN" altLang="en-US" dirty="0"/>
              <a:t>单击此处编辑标题样式，标题</a:t>
            </a:r>
            <a:r>
              <a:rPr kumimoji="1" lang="en-US" altLang="zh-CN" dirty="0"/>
              <a:t>24</a:t>
            </a:r>
            <a:r>
              <a:rPr kumimoji="1" lang="zh-CN" altLang="en-US" dirty="0"/>
              <a:t>磅，行距</a:t>
            </a:r>
            <a:r>
              <a:rPr kumimoji="1" lang="en-US" altLang="zh-CN" dirty="0"/>
              <a:t>1.0</a:t>
            </a:r>
            <a:endParaRPr kumimoji="1" lang="zh-CN" altLang="en-US" dirty="0"/>
          </a:p>
        </p:txBody>
      </p:sp>
      <p:sp>
        <p:nvSpPr>
          <p:cNvPr id="21" name="文本占位符 3"/>
          <p:cNvSpPr>
            <a:spLocks noGrp="1"/>
          </p:cNvSpPr>
          <p:nvPr>
            <p:ph type="body" sz="quarter" idx="31" hasCustomPrompt="1"/>
          </p:nvPr>
        </p:nvSpPr>
        <p:spPr>
          <a:xfrm>
            <a:off x="5551533" y="4296047"/>
            <a:ext cx="3608298" cy="368622"/>
          </a:xfrm>
          <a:prstGeom prst="rect">
            <a:avLst/>
          </a:prstGeom>
        </p:spPr>
        <p:txBody>
          <a:bodyPr/>
          <a:lstStyle>
            <a:lvl1pPr marL="0" indent="0">
              <a:buNone/>
              <a:defRPr sz="1800" b="0" i="0">
                <a:solidFill>
                  <a:srgbClr val="1771EB"/>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22" name="文本占位符 3"/>
          <p:cNvSpPr>
            <a:spLocks noGrp="1"/>
          </p:cNvSpPr>
          <p:nvPr>
            <p:ph type="body" sz="quarter" idx="32" hasCustomPrompt="1"/>
          </p:nvPr>
        </p:nvSpPr>
        <p:spPr>
          <a:xfrm>
            <a:off x="5551534" y="4680951"/>
            <a:ext cx="3608298" cy="845205"/>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Pct val="100000"/>
              <a:buFont typeface="Arial" panose="020B0604020202020204" pitchFamily="34" charset="0"/>
              <a:buNone/>
              <a:defRPr sz="1200" b="0" i="0">
                <a:solidFill>
                  <a:schemeClr val="tx1"/>
                </a:solidFill>
                <a:latin typeface="微软雅黑" panose="020B0503020204020204" charset="-122"/>
                <a:ea typeface="微软雅黑" panose="020B0503020204020204" charset="-122"/>
              </a:defRPr>
            </a:lvl1pPr>
            <a:lvl3pPr marL="635000" indent="0">
              <a:buNone/>
              <a:defRPr/>
            </a:lvl3pPr>
          </a:lstStyle>
          <a:p>
            <a:pPr marL="0" marR="0" lvl="0" indent="0" algn="l" defTabSz="914400" rtl="0" eaLnBrk="1" fontAlgn="auto" latinLnBrk="0" hangingPunct="1">
              <a:lnSpc>
                <a:spcPct val="150000"/>
              </a:lnSpc>
              <a:spcBef>
                <a:spcPts val="1000"/>
              </a:spcBef>
              <a:spcAft>
                <a:spcPts val="0"/>
              </a:spcAft>
              <a:buClrTx/>
              <a:buSzPct val="100000"/>
              <a:buFont typeface="Arial" panose="020B0604020202020204" pitchFamily="34" charset="0"/>
              <a:buChar char="•"/>
              <a:defRPr/>
            </a:pPr>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kumimoji="1" lang="zh-CN" altLang="en-US" dirty="0"/>
          </a:p>
        </p:txBody>
      </p:sp>
      <p:sp>
        <p:nvSpPr>
          <p:cNvPr id="24" name="Text Box 2"/>
          <p:cNvSpPr txBox="1"/>
          <p:nvPr userDrawn="1"/>
        </p:nvSpPr>
        <p:spPr>
          <a:xfrm>
            <a:off x="9909245" y="6416764"/>
            <a:ext cx="1462116" cy="173511"/>
          </a:xfrm>
          <a:prstGeom prst="rect">
            <a:avLst/>
          </a:prstGeom>
          <a:ln w="12700">
            <a:miter lim="400000"/>
          </a:ln>
        </p:spPr>
        <p:txBody>
          <a:bodyPr wrap="square" lIns="8891" tIns="8891" rIns="8891" bIns="8891" anchor="ctr">
            <a:spAutoFit/>
          </a:bodyPr>
          <a:lstStyle>
            <a:defPPr>
              <a:defRPr lang="zh-CN"/>
            </a:defPPr>
            <a:lvl1pPr algn="r">
              <a:lnSpc>
                <a:spcPts val="1335"/>
              </a:lnSpc>
              <a:defRPr sz="935">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dirty="0"/>
              <a:t> </a:t>
            </a:r>
            <a:r>
              <a:rPr lang="zh-CN" altLang="en-US" dirty="0"/>
              <a:t>④ 内部公开 请勿外传</a:t>
            </a:r>
            <a:endParaRPr dirty="0"/>
          </a:p>
        </p:txBody>
      </p:sp>
      <p:sp>
        <p:nvSpPr>
          <p:cNvPr id="25" name="Text Box 5"/>
          <p:cNvSpPr txBox="1">
            <a:spLocks noChangeArrowheads="1"/>
          </p:cNvSpPr>
          <p:nvPr userDrawn="1"/>
        </p:nvSpPr>
        <p:spPr bwMode="auto">
          <a:xfrm>
            <a:off x="11585878" y="6442348"/>
            <a:ext cx="209882" cy="15388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1000" b="0" kern="0" smtClean="0">
                <a:solidFill>
                  <a:srgbClr val="2A71EC"/>
                </a:solidFill>
                <a:latin typeface="微软雅黑" panose="020B0503020204020204" charset="-122"/>
                <a:ea typeface="微软雅黑" panose="020B0503020204020204" charset="-122"/>
                <a:cs typeface="微软雅黑" panose="020B0503020204020204" charset="-122"/>
                <a:sym typeface="Helvetica Neue"/>
              </a:rPr>
            </a:fld>
            <a:endParaRPr kumimoji="0" lang="en-US" altLang="zh-CN" sz="1000" b="0" kern="0" dirty="0">
              <a:solidFill>
                <a:srgbClr val="2A71EC"/>
              </a:solidFill>
              <a:latin typeface="微软雅黑" panose="020B0503020204020204" charset="-122"/>
              <a:ea typeface="微软雅黑" panose="020B0503020204020204" charset="-122"/>
              <a:cs typeface="微软雅黑" panose="020B0503020204020204" charset="-122"/>
              <a:sym typeface="Helvetica Neue"/>
            </a:endParaRPr>
          </a:p>
        </p:txBody>
      </p:sp>
      <p:pic>
        <p:nvPicPr>
          <p:cNvPr id="14" name="图片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图文-双图1">
    <p:spTree>
      <p:nvGrpSpPr>
        <p:cNvPr id="1" name=""/>
        <p:cNvGrpSpPr/>
        <p:nvPr/>
      </p:nvGrpSpPr>
      <p:grpSpPr>
        <a:xfrm>
          <a:off x="0" y="0"/>
          <a:ext cx="0" cy="0"/>
          <a:chOff x="0" y="0"/>
          <a:chExt cx="0" cy="0"/>
        </a:xfrm>
      </p:grpSpPr>
      <p:sp>
        <p:nvSpPr>
          <p:cNvPr id="7" name="图片占位符 6"/>
          <p:cNvSpPr>
            <a:spLocks noGrp="1"/>
          </p:cNvSpPr>
          <p:nvPr>
            <p:ph type="pic" sz="quarter" idx="11" hasCustomPrompt="1"/>
          </p:nvPr>
        </p:nvSpPr>
        <p:spPr>
          <a:xfrm>
            <a:off x="-11846" y="-19250"/>
            <a:ext cx="6083207" cy="6886875"/>
          </a:xfrm>
          <a:prstGeom prst="rect">
            <a:avLst/>
          </a:prstGeom>
          <a:gradFill>
            <a:gsLst>
              <a:gs pos="0">
                <a:schemeClr val="tx1">
                  <a:alpha val="10691"/>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marL="0" indent="0" algn="ctr">
              <a:buFontTx/>
              <a:buNone/>
              <a:defRPr kumimoji="1" lang="zh-CN" altLang="en-US" sz="800" dirty="0">
                <a:solidFill>
                  <a:schemeClr val="bg1"/>
                </a:solidFill>
              </a:defRPr>
            </a:lvl1pPr>
          </a:lstStyle>
          <a:p>
            <a:pPr marL="317500" lvl="0" indent="-317500" algn="ctr"/>
            <a:r>
              <a:rPr kumimoji="1" lang="zh-CN" altLang="en-US" dirty="0"/>
              <a:t>点击添加图片</a:t>
            </a:r>
            <a:endParaRPr kumimoji="1" lang="zh-CN" altLang="en-US" dirty="0"/>
          </a:p>
        </p:txBody>
      </p:sp>
      <p:sp>
        <p:nvSpPr>
          <p:cNvPr id="9" name="图片占位符 6"/>
          <p:cNvSpPr>
            <a:spLocks noGrp="1"/>
          </p:cNvSpPr>
          <p:nvPr>
            <p:ph type="pic" sz="quarter" idx="12" hasCustomPrompt="1"/>
          </p:nvPr>
        </p:nvSpPr>
        <p:spPr>
          <a:xfrm>
            <a:off x="6116683" y="-19250"/>
            <a:ext cx="6083207" cy="6886875"/>
          </a:xfrm>
          <a:prstGeom prst="rect">
            <a:avLst/>
          </a:prstGeom>
          <a:gradFill>
            <a:gsLst>
              <a:gs pos="0">
                <a:schemeClr val="tx1">
                  <a:alpha val="995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marL="0" indent="0" algn="ctr">
              <a:buFontTx/>
              <a:buNone/>
              <a:defRPr kumimoji="1" lang="zh-CN" altLang="en-US" sz="800">
                <a:solidFill>
                  <a:schemeClr val="bg1"/>
                </a:solidFill>
              </a:defRPr>
            </a:lvl1pPr>
          </a:lstStyle>
          <a:p>
            <a:pPr marL="317500" lvl="0" indent="-317500" algn="ctr"/>
            <a:r>
              <a:rPr kumimoji="1" lang="zh-CN" altLang="en-US" dirty="0"/>
              <a:t>点击添加图片</a:t>
            </a:r>
            <a:endParaRPr kumimoji="1" lang="zh-CN" altLang="en-US" dirty="0"/>
          </a:p>
        </p:txBody>
      </p:sp>
      <p:sp>
        <p:nvSpPr>
          <p:cNvPr id="10" name="矩形"/>
          <p:cNvSpPr/>
          <p:nvPr userDrawn="1"/>
        </p:nvSpPr>
        <p:spPr>
          <a:xfrm>
            <a:off x="6128040" y="3983783"/>
            <a:ext cx="6066291" cy="2874219"/>
          </a:xfrm>
          <a:prstGeom prst="rect">
            <a:avLst/>
          </a:prstGeom>
          <a:gradFill>
            <a:gsLst>
              <a:gs pos="0">
                <a:srgbClr val="000000">
                  <a:alpha val="0"/>
                </a:srgbClr>
              </a:gs>
              <a:gs pos="100000">
                <a:srgbClr val="000000"/>
              </a:gs>
            </a:gsLst>
            <a:lin ang="5400000"/>
          </a:gradFill>
          <a:ln w="12700">
            <a:miter lim="400000"/>
          </a:ln>
        </p:spPr>
        <p:txBody>
          <a:bodyPr lIns="25397" tIns="25397" rIns="25397" bIns="25397" anchor="ctr"/>
          <a:lstStyle/>
          <a:p>
            <a:pPr>
              <a:defRPr sz="3200">
                <a:solidFill>
                  <a:srgbClr val="000000"/>
                </a:solidFill>
                <a:latin typeface="Helvetica Neue Medium"/>
                <a:ea typeface="Helvetica Neue Medium"/>
                <a:cs typeface="Helvetica Neue Medium"/>
                <a:sym typeface="Helvetica Neue Medium"/>
              </a:defRPr>
            </a:pPr>
            <a:endParaRPr sz="1600" b="0" i="0" dirty="0">
              <a:latin typeface="微软雅黑" panose="020B0503020204020204" charset="-122"/>
              <a:ea typeface="微软雅黑" panose="020B0503020204020204" charset="-122"/>
              <a:cs typeface="Helvetica Neue Medium"/>
              <a:sym typeface="Helvetica Neue Medium"/>
            </a:endParaRPr>
          </a:p>
        </p:txBody>
      </p:sp>
      <p:sp>
        <p:nvSpPr>
          <p:cNvPr id="11" name="矩形"/>
          <p:cNvSpPr/>
          <p:nvPr userDrawn="1"/>
        </p:nvSpPr>
        <p:spPr>
          <a:xfrm>
            <a:off x="726" y="3983783"/>
            <a:ext cx="6059276" cy="2874219"/>
          </a:xfrm>
          <a:prstGeom prst="rect">
            <a:avLst/>
          </a:prstGeom>
          <a:gradFill>
            <a:gsLst>
              <a:gs pos="0">
                <a:srgbClr val="000000">
                  <a:alpha val="0"/>
                </a:srgbClr>
              </a:gs>
              <a:gs pos="100000">
                <a:srgbClr val="000000"/>
              </a:gs>
            </a:gsLst>
            <a:lin ang="5400000"/>
          </a:gradFill>
          <a:ln w="12700">
            <a:miter lim="400000"/>
          </a:ln>
        </p:spPr>
        <p:txBody>
          <a:bodyPr lIns="25397" tIns="25397" rIns="25397" bIns="25397" anchor="ctr"/>
          <a:lstStyle/>
          <a:p>
            <a:pPr>
              <a:defRPr sz="3200">
                <a:solidFill>
                  <a:srgbClr val="000000"/>
                </a:solidFill>
                <a:latin typeface="Helvetica Neue Medium"/>
                <a:ea typeface="Helvetica Neue Medium"/>
                <a:cs typeface="Helvetica Neue Medium"/>
                <a:sym typeface="Helvetica Neue Medium"/>
              </a:defRPr>
            </a:pPr>
            <a:endParaRPr sz="1600" b="0" i="0" dirty="0">
              <a:latin typeface="微软雅黑" panose="020B0503020204020204" charset="-122"/>
              <a:ea typeface="微软雅黑" panose="020B0503020204020204" charset="-122"/>
              <a:cs typeface="Helvetica Neue Medium"/>
              <a:sym typeface="Helvetica Neue Medium"/>
            </a:endParaRPr>
          </a:p>
        </p:txBody>
      </p:sp>
      <p:sp>
        <p:nvSpPr>
          <p:cNvPr id="13" name="文本占位符 3"/>
          <p:cNvSpPr>
            <a:spLocks noGrp="1"/>
          </p:cNvSpPr>
          <p:nvPr>
            <p:ph type="body" sz="quarter" idx="17" hasCustomPrompt="1"/>
          </p:nvPr>
        </p:nvSpPr>
        <p:spPr>
          <a:xfrm>
            <a:off x="7128423" y="4761405"/>
            <a:ext cx="4039767" cy="722313"/>
          </a:xfrm>
          <a:prstGeom prst="rect">
            <a:avLst/>
          </a:prstGeom>
        </p:spPr>
        <p:txBody>
          <a:bodyPr anchor="ctr"/>
          <a:lstStyle>
            <a:lvl1pPr marL="0" indent="0" algn="ctr">
              <a:buNone/>
              <a:defRPr sz="2200" b="0" i="0">
                <a:solidFill>
                  <a:schemeClr val="bg1"/>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22</a:t>
            </a:r>
            <a:r>
              <a:rPr kumimoji="1" lang="zh-CN" altLang="en-US" dirty="0"/>
              <a:t>磅</a:t>
            </a:r>
            <a:endParaRPr kumimoji="1" lang="zh-CN" altLang="en-US" dirty="0"/>
          </a:p>
        </p:txBody>
      </p:sp>
      <p:sp>
        <p:nvSpPr>
          <p:cNvPr id="14" name="文本占位符 3"/>
          <p:cNvSpPr>
            <a:spLocks noGrp="1"/>
          </p:cNvSpPr>
          <p:nvPr>
            <p:ph type="body" sz="quarter" idx="18" hasCustomPrompt="1"/>
          </p:nvPr>
        </p:nvSpPr>
        <p:spPr>
          <a:xfrm>
            <a:off x="1009873" y="4761405"/>
            <a:ext cx="4039767" cy="722313"/>
          </a:xfrm>
          <a:prstGeom prst="rect">
            <a:avLst/>
          </a:prstGeom>
        </p:spPr>
        <p:txBody>
          <a:bodyPr anchor="ctr"/>
          <a:lstStyle>
            <a:lvl1pPr marL="0" indent="0" algn="ctr">
              <a:buNone/>
              <a:defRPr sz="2200" b="0" i="0">
                <a:solidFill>
                  <a:schemeClr val="bg1"/>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22</a:t>
            </a:r>
            <a:r>
              <a:rPr kumimoji="1" lang="zh-CN" altLang="en-US" dirty="0"/>
              <a:t>磅</a:t>
            </a:r>
            <a:endParaRPr kumimoji="1" lang="zh-CN" altLang="en-US" dirty="0"/>
          </a:p>
        </p:txBody>
      </p:sp>
      <p:sp>
        <p:nvSpPr>
          <p:cNvPr id="15" name="文本占位符 3"/>
          <p:cNvSpPr>
            <a:spLocks noGrp="1"/>
          </p:cNvSpPr>
          <p:nvPr>
            <p:ph type="body" sz="quarter" idx="19" hasCustomPrompt="1"/>
          </p:nvPr>
        </p:nvSpPr>
        <p:spPr>
          <a:xfrm>
            <a:off x="867633" y="5523972"/>
            <a:ext cx="4324244" cy="932620"/>
          </a:xfrm>
          <a:prstGeom prst="rect">
            <a:avLst/>
          </a:prstGeom>
        </p:spPr>
        <p:txBody>
          <a:bodyPr anchor="ctr"/>
          <a:lstStyle>
            <a:lvl1pPr marL="0" marR="0" indent="0" algn="ctr" defTabSz="228600" eaLnBrk="1" fontAlgn="auto" latinLnBrk="0" hangingPunct="1">
              <a:lnSpc>
                <a:spcPct val="150000"/>
              </a:lnSpc>
              <a:spcBef>
                <a:spcPts val="0"/>
              </a:spcBef>
              <a:spcAft>
                <a:spcPts val="0"/>
              </a:spcAft>
              <a:buClrTx/>
              <a:buSzPct val="125000"/>
              <a:buFontTx/>
              <a:buNone/>
              <a:defRPr sz="1600" b="0" i="0">
                <a:solidFill>
                  <a:schemeClr val="bg1"/>
                </a:solidFill>
                <a:latin typeface="微软雅黑" panose="020B0503020204020204" charset="-122"/>
                <a:ea typeface="微软雅黑" panose="020B0503020204020204" charset="-122"/>
              </a:defRPr>
            </a:lvl1pPr>
            <a:lvl3pPr marL="635000" indent="0">
              <a:buNone/>
              <a:defRPr/>
            </a:lvl3pPr>
          </a:lstStyle>
          <a:p>
            <a:pPr marL="0" marR="0" lvl="0" indent="0" algn="ctr" defTabSz="228600" eaLnBrk="1" fontAlgn="auto" latinLnBrk="0" hangingPunct="1">
              <a:lnSpc>
                <a:spcPct val="150000"/>
              </a:lnSpc>
              <a:spcBef>
                <a:spcPts val="0"/>
              </a:spcBef>
              <a:spcAft>
                <a:spcPts val="0"/>
              </a:spcAft>
              <a:buClrTx/>
              <a:buSzPct val="125000"/>
              <a:buFontTx/>
              <a:buNone/>
              <a:defRPr/>
            </a:pPr>
            <a:r>
              <a:rPr lang="zh-CN" altLang="en-US" sz="1600" dirty="0">
                <a:solidFill>
                  <a:schemeClr val="bg1"/>
                </a:solidFill>
                <a:latin typeface="FZLanTingHei-R-GBK" panose="02000000000000000000" pitchFamily="2" charset="-122"/>
                <a:ea typeface="FZLanTingHei-R-GBK" panose="02000000000000000000" pitchFamily="2" charset="-122"/>
              </a:rPr>
              <a:t>此处为正文，微软雅黑，字号</a:t>
            </a:r>
            <a:r>
              <a:rPr lang="en-US" altLang="zh-CN" sz="1600" dirty="0">
                <a:solidFill>
                  <a:schemeClr val="bg1"/>
                </a:solidFill>
                <a:latin typeface="FZLanTingHei-R-GBK" panose="02000000000000000000" pitchFamily="2" charset="-122"/>
                <a:ea typeface="FZLanTingHei-R-GBK" panose="02000000000000000000" pitchFamily="2" charset="-122"/>
              </a:rPr>
              <a:t>16</a:t>
            </a:r>
            <a:r>
              <a:rPr lang="zh-CN" altLang="en-US" sz="1600" dirty="0">
                <a:solidFill>
                  <a:schemeClr val="bg1"/>
                </a:solidFill>
                <a:latin typeface="FZLanTingHei-R-GBK" panose="02000000000000000000" pitchFamily="2" charset="-122"/>
                <a:ea typeface="FZLanTingHei-R-GBK" panose="02000000000000000000" pitchFamily="2" charset="-122"/>
              </a:rPr>
              <a:t>磅，行距</a:t>
            </a:r>
            <a:r>
              <a:rPr lang="en-US" altLang="zh-CN" sz="1600" dirty="0">
                <a:solidFill>
                  <a:schemeClr val="bg1"/>
                </a:solidFill>
                <a:latin typeface="FZLanTingHei-R-GBK" panose="02000000000000000000" pitchFamily="2" charset="-122"/>
                <a:ea typeface="FZLanTingHei-R-GBK" panose="02000000000000000000" pitchFamily="2" charset="-122"/>
              </a:rPr>
              <a:t>1.3</a:t>
            </a:r>
            <a:r>
              <a:rPr lang="zh-CN" altLang="en-US" sz="1600" dirty="0">
                <a:solidFill>
                  <a:schemeClr val="bg1"/>
                </a:solidFill>
                <a:latin typeface="FZLanTingHei-R-GBK" panose="02000000000000000000" pitchFamily="2" charset="-122"/>
                <a:ea typeface="FZLanTingHei-R-GBK" panose="02000000000000000000" pitchFamily="2" charset="-122"/>
              </a:rPr>
              <a:t>倍，</a:t>
            </a:r>
            <a:r>
              <a:rPr kumimoji="1" lang="zh-CN" altLang="en-US" dirty="0"/>
              <a:t> （图片为示意，请根据实际情况替换）</a:t>
            </a:r>
            <a:endParaRPr kumimoji="1" lang="zh-CN" altLang="en-US" dirty="0"/>
          </a:p>
        </p:txBody>
      </p:sp>
      <p:sp>
        <p:nvSpPr>
          <p:cNvPr id="17" name="文本占位符 5"/>
          <p:cNvSpPr>
            <a:spLocks noGrp="1"/>
          </p:cNvSpPr>
          <p:nvPr>
            <p:ph type="body" sz="quarter" idx="30" hasCustomPrompt="1"/>
          </p:nvPr>
        </p:nvSpPr>
        <p:spPr>
          <a:xfrm>
            <a:off x="398094" y="682625"/>
            <a:ext cx="7793672" cy="285046"/>
          </a:xfrm>
          <a:prstGeom prst="rect">
            <a:avLst/>
          </a:prstGeom>
        </p:spPr>
        <p:txBody>
          <a:bodyPr>
            <a:noAutofit/>
          </a:bodyPr>
          <a:lstStyle>
            <a:lvl1pPr marL="0" indent="0">
              <a:buNone/>
              <a:defRPr sz="1600" b="0" i="0">
                <a:solidFill>
                  <a:schemeClr val="bg1"/>
                </a:solidFill>
                <a:latin typeface="微软雅黑" panose="020B0503020204020204" charset="-122"/>
                <a:ea typeface="微软雅黑" panose="020B0503020204020204" charset="-122"/>
              </a:defRPr>
            </a:lvl1pPr>
            <a:lvl2pPr>
              <a:defRPr sz="1600"/>
            </a:lvl2pPr>
            <a:lvl3pPr>
              <a:defRPr sz="1600"/>
            </a:lvl3pPr>
            <a:lvl4pPr>
              <a:defRPr sz="1600"/>
            </a:lvl4pPr>
            <a:lvl5pPr>
              <a:defRPr sz="1600"/>
            </a:lvl5pPr>
          </a:lstStyle>
          <a:p>
            <a:pPr lvl="0"/>
            <a:r>
              <a:rPr lang="zh-CN" altLang="en-US" sz="1600" dirty="0">
                <a:solidFill>
                  <a:schemeClr val="tx1">
                    <a:lumMod val="85000"/>
                    <a:lumOff val="15000"/>
                  </a:schemeClr>
                </a:solidFill>
                <a:latin typeface="微软雅黑" panose="020B0503020204020204" charset="-122"/>
                <a:ea typeface="微软雅黑" panose="020B0503020204020204" charset="-122"/>
              </a:rPr>
              <a:t>副标题，微软雅黑常规</a:t>
            </a:r>
            <a:r>
              <a:rPr lang="en-US" altLang="zh-CN" sz="1600" dirty="0">
                <a:solidFill>
                  <a:schemeClr val="tx1">
                    <a:lumMod val="85000"/>
                    <a:lumOff val="15000"/>
                  </a:schemeClr>
                </a:solidFill>
                <a:latin typeface="微软雅黑" panose="020B0503020204020204" charset="-122"/>
                <a:ea typeface="微软雅黑" panose="020B0503020204020204" charset="-122"/>
              </a:rPr>
              <a:t>16</a:t>
            </a:r>
            <a:r>
              <a:rPr lang="zh-CN" altLang="en-US" sz="1600" dirty="0">
                <a:solidFill>
                  <a:schemeClr val="tx1">
                    <a:lumMod val="85000"/>
                    <a:lumOff val="15000"/>
                  </a:schemeClr>
                </a:solidFill>
                <a:latin typeface="微软雅黑" panose="020B0503020204020204" charset="-122"/>
                <a:ea typeface="微软雅黑" panose="020B0503020204020204" charset="-122"/>
              </a:rPr>
              <a:t>磅，标题无须标点符号结尾（可删除）</a:t>
            </a:r>
            <a:endParaRPr kumimoji="1" lang="zh-CN" altLang="en-US" dirty="0"/>
          </a:p>
        </p:txBody>
      </p:sp>
      <p:sp>
        <p:nvSpPr>
          <p:cNvPr id="18" name="Title 2"/>
          <p:cNvSpPr>
            <a:spLocks noGrp="1"/>
          </p:cNvSpPr>
          <p:nvPr>
            <p:ph type="title" hasCustomPrompt="1"/>
          </p:nvPr>
        </p:nvSpPr>
        <p:spPr>
          <a:xfrm>
            <a:off x="398094" y="210672"/>
            <a:ext cx="9693760" cy="469413"/>
          </a:xfrm>
          <a:prstGeom prst="rect">
            <a:avLst/>
          </a:prstGeom>
        </p:spPr>
        <p:txBody>
          <a:bodyPr>
            <a:noAutofit/>
          </a:bodyPr>
          <a:lstStyle>
            <a:lvl1pPr>
              <a:lnSpc>
                <a:spcPct val="100000"/>
              </a:lnSpc>
              <a:defRPr sz="2400" b="1">
                <a:solidFill>
                  <a:schemeClr val="bg1"/>
                </a:solidFill>
              </a:defRPr>
            </a:lvl1pPr>
          </a:lstStyle>
          <a:p>
            <a:r>
              <a:rPr kumimoji="1" lang="zh-CN" altLang="en-US" dirty="0"/>
              <a:t>单击此处编辑标题样式，标题</a:t>
            </a:r>
            <a:r>
              <a:rPr kumimoji="1" lang="en-US" altLang="zh-CN" dirty="0"/>
              <a:t>24</a:t>
            </a:r>
            <a:r>
              <a:rPr kumimoji="1" lang="zh-CN" altLang="en-US" dirty="0"/>
              <a:t>磅，行距</a:t>
            </a:r>
            <a:r>
              <a:rPr kumimoji="1" lang="en-US" altLang="zh-CN" dirty="0"/>
              <a:t>1.0</a:t>
            </a:r>
            <a:endParaRPr kumimoji="1" lang="zh-CN" altLang="en-US" dirty="0"/>
          </a:p>
        </p:txBody>
      </p:sp>
      <p:sp>
        <p:nvSpPr>
          <p:cNvPr id="19" name="文本占位符 3"/>
          <p:cNvSpPr>
            <a:spLocks noGrp="1"/>
          </p:cNvSpPr>
          <p:nvPr>
            <p:ph type="body" sz="quarter" idx="31" hasCustomPrompt="1"/>
          </p:nvPr>
        </p:nvSpPr>
        <p:spPr>
          <a:xfrm>
            <a:off x="6990138" y="5523972"/>
            <a:ext cx="4324244" cy="932620"/>
          </a:xfrm>
          <a:prstGeom prst="rect">
            <a:avLst/>
          </a:prstGeom>
        </p:spPr>
        <p:txBody>
          <a:bodyPr anchor="ctr"/>
          <a:lstStyle>
            <a:lvl1pPr marL="0" marR="0" indent="0" algn="ctr" defTabSz="228600" eaLnBrk="1" fontAlgn="auto" latinLnBrk="0" hangingPunct="1">
              <a:lnSpc>
                <a:spcPct val="150000"/>
              </a:lnSpc>
              <a:spcBef>
                <a:spcPts val="0"/>
              </a:spcBef>
              <a:spcAft>
                <a:spcPts val="0"/>
              </a:spcAft>
              <a:buClrTx/>
              <a:buSzPct val="125000"/>
              <a:buFontTx/>
              <a:buNone/>
              <a:defRPr sz="1600" b="0" i="0">
                <a:solidFill>
                  <a:schemeClr val="bg1"/>
                </a:solidFill>
                <a:latin typeface="微软雅黑" panose="020B0503020204020204" charset="-122"/>
                <a:ea typeface="微软雅黑" panose="020B0503020204020204" charset="-122"/>
              </a:defRPr>
            </a:lvl1pPr>
            <a:lvl3pPr marL="635000" indent="0">
              <a:buNone/>
              <a:defRPr/>
            </a:lvl3pPr>
          </a:lstStyle>
          <a:p>
            <a:pPr marL="0" marR="0" lvl="0" indent="0" algn="ctr" defTabSz="228600" eaLnBrk="1" fontAlgn="auto" latinLnBrk="0" hangingPunct="1">
              <a:lnSpc>
                <a:spcPct val="150000"/>
              </a:lnSpc>
              <a:spcBef>
                <a:spcPts val="0"/>
              </a:spcBef>
              <a:spcAft>
                <a:spcPts val="0"/>
              </a:spcAft>
              <a:buClrTx/>
              <a:buSzPct val="125000"/>
              <a:buFontTx/>
              <a:buNone/>
              <a:defRPr/>
            </a:pPr>
            <a:r>
              <a:rPr lang="zh-CN" altLang="en-US" sz="1600" dirty="0">
                <a:solidFill>
                  <a:schemeClr val="bg1"/>
                </a:solidFill>
                <a:latin typeface="FZLanTingHei-R-GBK" panose="02000000000000000000" pitchFamily="2" charset="-122"/>
                <a:ea typeface="FZLanTingHei-R-GBK" panose="02000000000000000000" pitchFamily="2" charset="-122"/>
              </a:rPr>
              <a:t>此处为正文，微软雅黑，字号</a:t>
            </a:r>
            <a:r>
              <a:rPr lang="en-US" altLang="zh-CN" sz="1600" dirty="0">
                <a:solidFill>
                  <a:schemeClr val="bg1"/>
                </a:solidFill>
                <a:latin typeface="FZLanTingHei-R-GBK" panose="02000000000000000000" pitchFamily="2" charset="-122"/>
                <a:ea typeface="FZLanTingHei-R-GBK" panose="02000000000000000000" pitchFamily="2" charset="-122"/>
              </a:rPr>
              <a:t>16</a:t>
            </a:r>
            <a:r>
              <a:rPr lang="zh-CN" altLang="en-US" sz="1600" dirty="0">
                <a:solidFill>
                  <a:schemeClr val="bg1"/>
                </a:solidFill>
                <a:latin typeface="FZLanTingHei-R-GBK" panose="02000000000000000000" pitchFamily="2" charset="-122"/>
                <a:ea typeface="FZLanTingHei-R-GBK" panose="02000000000000000000" pitchFamily="2" charset="-122"/>
              </a:rPr>
              <a:t>磅，行距</a:t>
            </a:r>
            <a:r>
              <a:rPr lang="en-US" altLang="zh-CN" sz="1600" dirty="0">
                <a:solidFill>
                  <a:schemeClr val="bg1"/>
                </a:solidFill>
                <a:latin typeface="FZLanTingHei-R-GBK" panose="02000000000000000000" pitchFamily="2" charset="-122"/>
                <a:ea typeface="FZLanTingHei-R-GBK" panose="02000000000000000000" pitchFamily="2" charset="-122"/>
              </a:rPr>
              <a:t>1.3</a:t>
            </a:r>
            <a:r>
              <a:rPr lang="zh-CN" altLang="en-US" sz="1600" dirty="0">
                <a:solidFill>
                  <a:schemeClr val="bg1"/>
                </a:solidFill>
                <a:latin typeface="FZLanTingHei-R-GBK" panose="02000000000000000000" pitchFamily="2" charset="-122"/>
                <a:ea typeface="FZLanTingHei-R-GBK" panose="02000000000000000000" pitchFamily="2" charset="-122"/>
              </a:rPr>
              <a:t>倍，</a:t>
            </a:r>
            <a:r>
              <a:rPr kumimoji="1" lang="zh-CN" altLang="en-US" dirty="0"/>
              <a:t> （图片为示意，请根据实际情况替换）</a:t>
            </a:r>
            <a:endParaRPr kumimoji="1" lang="zh-CN" altLang="en-US"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图文-三图1">
    <p:spTree>
      <p:nvGrpSpPr>
        <p:cNvPr id="1" name=""/>
        <p:cNvGrpSpPr/>
        <p:nvPr/>
      </p:nvGrpSpPr>
      <p:grpSpPr>
        <a:xfrm>
          <a:off x="0" y="0"/>
          <a:ext cx="0" cy="0"/>
          <a:chOff x="0" y="0"/>
          <a:chExt cx="0" cy="0"/>
        </a:xfrm>
      </p:grpSpPr>
      <p:sp>
        <p:nvSpPr>
          <p:cNvPr id="8" name="文本占位符 3"/>
          <p:cNvSpPr>
            <a:spLocks noGrp="1"/>
          </p:cNvSpPr>
          <p:nvPr>
            <p:ph type="body" sz="quarter" idx="23" hasCustomPrompt="1"/>
          </p:nvPr>
        </p:nvSpPr>
        <p:spPr>
          <a:xfrm>
            <a:off x="1024369" y="1685052"/>
            <a:ext cx="2525485" cy="722313"/>
          </a:xfrm>
          <a:prstGeom prst="rect">
            <a:avLst/>
          </a:prstGeom>
        </p:spPr>
        <p:txBody>
          <a:bodyPr anchor="ctr"/>
          <a:lstStyle>
            <a:lvl1pPr marL="0" indent="0" algn="ctr">
              <a:buNone/>
              <a:defRPr sz="1800" b="0" i="0">
                <a:solidFill>
                  <a:srgbClr val="1771EB"/>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7" name="图片占位符 6"/>
          <p:cNvSpPr>
            <a:spLocks noGrp="1"/>
          </p:cNvSpPr>
          <p:nvPr>
            <p:ph type="pic" sz="quarter" idx="11" hasCustomPrompt="1"/>
          </p:nvPr>
        </p:nvSpPr>
        <p:spPr>
          <a:xfrm>
            <a:off x="666788" y="2457409"/>
            <a:ext cx="3240741" cy="2116800"/>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zh-CN" altLang="en-US" sz="800">
                <a:solidFill>
                  <a:schemeClr val="bg1"/>
                </a:solidFill>
              </a:defRPr>
            </a:lvl1pPr>
          </a:lstStyle>
          <a:p>
            <a:pPr marL="0" lvl="0" indent="0" algn="ctr">
              <a:buNone/>
            </a:pPr>
            <a:r>
              <a:rPr kumimoji="1" lang="zh-CN" altLang="en-US" dirty="0"/>
              <a:t>点击添加图片</a:t>
            </a:r>
            <a:endParaRPr kumimoji="1" lang="zh-CN" altLang="en-US" dirty="0"/>
          </a:p>
        </p:txBody>
      </p:sp>
      <p:sp>
        <p:nvSpPr>
          <p:cNvPr id="10" name="图片占位符 6"/>
          <p:cNvSpPr>
            <a:spLocks noGrp="1"/>
          </p:cNvSpPr>
          <p:nvPr>
            <p:ph type="pic" sz="quarter" idx="12" hasCustomPrompt="1"/>
          </p:nvPr>
        </p:nvSpPr>
        <p:spPr>
          <a:xfrm>
            <a:off x="4455924" y="2457409"/>
            <a:ext cx="3240741" cy="2116800"/>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zh-CN" altLang="en-US" sz="800">
                <a:solidFill>
                  <a:schemeClr val="bg1"/>
                </a:solidFill>
              </a:defRPr>
            </a:lvl1pPr>
          </a:lstStyle>
          <a:p>
            <a:pPr marL="0" lvl="0" indent="0" algn="ctr">
              <a:buNone/>
            </a:pPr>
            <a:r>
              <a:rPr kumimoji="1" lang="zh-CN" altLang="en-US" dirty="0"/>
              <a:t>点击添加图片</a:t>
            </a:r>
            <a:endParaRPr kumimoji="1" lang="zh-CN" altLang="en-US" dirty="0"/>
          </a:p>
        </p:txBody>
      </p:sp>
      <p:sp>
        <p:nvSpPr>
          <p:cNvPr id="11" name="图片占位符 6"/>
          <p:cNvSpPr>
            <a:spLocks noGrp="1"/>
          </p:cNvSpPr>
          <p:nvPr>
            <p:ph type="pic" sz="quarter" idx="13" hasCustomPrompt="1"/>
          </p:nvPr>
        </p:nvSpPr>
        <p:spPr>
          <a:xfrm>
            <a:off x="8284471" y="2457409"/>
            <a:ext cx="3240741" cy="2116800"/>
          </a:xfrm>
          <a:prstGeom prst="rect">
            <a:avLst/>
          </a:prstGeom>
          <a:gradFill>
            <a:gsLst>
              <a:gs pos="0">
                <a:schemeClr val="tx1">
                  <a:alpha val="40000"/>
                </a:schemeClr>
              </a:gs>
              <a:gs pos="99000">
                <a:schemeClr val="tx1">
                  <a:alpha val="20000"/>
                </a:schemeClr>
              </a:gs>
            </a:gsLst>
            <a:lin ang="5400000" scaled="1"/>
          </a:gradFill>
          <a:ln w="12700">
            <a:noFill/>
            <a:miter lim="400000"/>
          </a:ln>
        </p:spPr>
        <p:txBody>
          <a:bodyPr wrap="square" lIns="50800" tIns="540000" rIns="50800" bIns="50800" anchor="ctr">
            <a:noAutofit/>
          </a:bodyPr>
          <a:lstStyle>
            <a:lvl1pPr algn="ctr">
              <a:buFontTx/>
              <a:buNone/>
              <a:defRPr kumimoji="1" lang="zh-CN" altLang="en-US" sz="800">
                <a:solidFill>
                  <a:schemeClr val="bg1"/>
                </a:solidFill>
              </a:defRPr>
            </a:lvl1pPr>
          </a:lstStyle>
          <a:p>
            <a:pPr marL="0" lvl="0" indent="0" algn="ctr">
              <a:buNone/>
            </a:pPr>
            <a:r>
              <a:rPr kumimoji="1" lang="zh-CN" altLang="en-US" dirty="0"/>
              <a:t>点击添加图片</a:t>
            </a:r>
            <a:endParaRPr kumimoji="1" lang="zh-CN" altLang="en-US" dirty="0"/>
          </a:p>
        </p:txBody>
      </p:sp>
      <p:sp>
        <p:nvSpPr>
          <p:cNvPr id="16" name="文本占位符 3"/>
          <p:cNvSpPr>
            <a:spLocks noGrp="1"/>
          </p:cNvSpPr>
          <p:nvPr>
            <p:ph type="body" sz="quarter" idx="26" hasCustomPrompt="1"/>
          </p:nvPr>
        </p:nvSpPr>
        <p:spPr>
          <a:xfrm>
            <a:off x="4813551" y="1685052"/>
            <a:ext cx="2525485" cy="722313"/>
          </a:xfrm>
          <a:prstGeom prst="rect">
            <a:avLst/>
          </a:prstGeom>
        </p:spPr>
        <p:txBody>
          <a:bodyPr anchor="ctr"/>
          <a:lstStyle>
            <a:lvl1pPr marL="0" indent="0" algn="ctr">
              <a:buNone/>
              <a:defRPr sz="1800" b="0" i="0">
                <a:solidFill>
                  <a:srgbClr val="1771EB"/>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18" name="文本占位符 3"/>
          <p:cNvSpPr>
            <a:spLocks noGrp="1"/>
          </p:cNvSpPr>
          <p:nvPr>
            <p:ph type="body" sz="quarter" idx="28" hasCustomPrompt="1"/>
          </p:nvPr>
        </p:nvSpPr>
        <p:spPr>
          <a:xfrm>
            <a:off x="8642146" y="1685052"/>
            <a:ext cx="2525485" cy="722313"/>
          </a:xfrm>
          <a:prstGeom prst="rect">
            <a:avLst/>
          </a:prstGeom>
        </p:spPr>
        <p:txBody>
          <a:bodyPr anchor="ctr"/>
          <a:lstStyle>
            <a:lvl1pPr marL="0" indent="0" algn="ctr">
              <a:buNone/>
              <a:defRPr sz="1800" b="0" i="0">
                <a:solidFill>
                  <a:srgbClr val="1771EB"/>
                </a:solidFill>
                <a:latin typeface="微软雅黑" panose="020B0503020204020204" charset="-122"/>
                <a:ea typeface="微软雅黑" panose="020B0503020204020204" charset="-122"/>
              </a:defRPr>
            </a:lvl1pPr>
            <a:lvl3pPr marL="635000" indent="0">
              <a:buNone/>
              <a:defRPr/>
            </a:lvl3pPr>
          </a:lstStyle>
          <a:p>
            <a:pPr lvl="0"/>
            <a:r>
              <a:rPr kumimoji="1" lang="zh-CN" altLang="en-US" dirty="0"/>
              <a:t>段落标题 </a:t>
            </a:r>
            <a:r>
              <a:rPr kumimoji="1" lang="en-US" altLang="zh-CN" dirty="0"/>
              <a:t>18</a:t>
            </a:r>
            <a:r>
              <a:rPr kumimoji="1" lang="zh-CN" altLang="en-US" dirty="0"/>
              <a:t>磅</a:t>
            </a:r>
            <a:endParaRPr kumimoji="1" lang="zh-CN" altLang="en-US" dirty="0"/>
          </a:p>
        </p:txBody>
      </p:sp>
      <p:sp>
        <p:nvSpPr>
          <p:cNvPr id="19" name="文本占位符 5"/>
          <p:cNvSpPr>
            <a:spLocks noGrp="1"/>
          </p:cNvSpPr>
          <p:nvPr>
            <p:ph type="body" sz="quarter" idx="30" hasCustomPrompt="1"/>
          </p:nvPr>
        </p:nvSpPr>
        <p:spPr>
          <a:xfrm>
            <a:off x="398094" y="682625"/>
            <a:ext cx="7793672" cy="285046"/>
          </a:xfrm>
          <a:prstGeom prst="rect">
            <a:avLst/>
          </a:prstGeom>
        </p:spPr>
        <p:txBody>
          <a:bodyPr>
            <a:noAutofit/>
          </a:bodyPr>
          <a:lstStyle>
            <a:lvl1pPr marL="0" indent="0">
              <a:buNone/>
              <a:defRPr sz="1600" b="0" i="0">
                <a:solidFill>
                  <a:schemeClr val="tx1">
                    <a:lumMod val="85000"/>
                    <a:lumOff val="15000"/>
                  </a:schemeClr>
                </a:solidFill>
                <a:latin typeface="微软雅黑" panose="020B0503020204020204" charset="-122"/>
                <a:ea typeface="微软雅黑" panose="020B0503020204020204" charset="-122"/>
              </a:defRPr>
            </a:lvl1pPr>
            <a:lvl2pPr>
              <a:defRPr sz="1600"/>
            </a:lvl2pPr>
            <a:lvl3pPr>
              <a:defRPr sz="1600"/>
            </a:lvl3pPr>
            <a:lvl4pPr>
              <a:defRPr sz="1600"/>
            </a:lvl4pPr>
            <a:lvl5pPr>
              <a:defRPr sz="1600"/>
            </a:lvl5pPr>
          </a:lstStyle>
          <a:p>
            <a:pPr lvl="0"/>
            <a:r>
              <a:rPr lang="zh-CN" altLang="en-US" sz="1600" dirty="0">
                <a:solidFill>
                  <a:schemeClr val="tx1">
                    <a:lumMod val="85000"/>
                    <a:lumOff val="15000"/>
                  </a:schemeClr>
                </a:solidFill>
                <a:latin typeface="微软雅黑" panose="020B0503020204020204" charset="-122"/>
                <a:ea typeface="微软雅黑" panose="020B0503020204020204" charset="-122"/>
              </a:rPr>
              <a:t>副标题，微软雅黑常规</a:t>
            </a:r>
            <a:r>
              <a:rPr lang="en-US" altLang="zh-CN" sz="1600" dirty="0">
                <a:solidFill>
                  <a:schemeClr val="tx1">
                    <a:lumMod val="85000"/>
                    <a:lumOff val="15000"/>
                  </a:schemeClr>
                </a:solidFill>
                <a:latin typeface="微软雅黑" panose="020B0503020204020204" charset="-122"/>
                <a:ea typeface="微软雅黑" panose="020B0503020204020204" charset="-122"/>
              </a:rPr>
              <a:t>16</a:t>
            </a:r>
            <a:r>
              <a:rPr lang="zh-CN" altLang="en-US" sz="1600" dirty="0">
                <a:solidFill>
                  <a:schemeClr val="tx1">
                    <a:lumMod val="85000"/>
                    <a:lumOff val="15000"/>
                  </a:schemeClr>
                </a:solidFill>
                <a:latin typeface="微软雅黑" panose="020B0503020204020204" charset="-122"/>
                <a:ea typeface="微软雅黑" panose="020B0503020204020204" charset="-122"/>
              </a:rPr>
              <a:t>磅，标题无须标点符号结尾（可删除）</a:t>
            </a:r>
            <a:endParaRPr kumimoji="1" lang="zh-CN" altLang="en-US" dirty="0"/>
          </a:p>
        </p:txBody>
      </p:sp>
      <p:sp>
        <p:nvSpPr>
          <p:cNvPr id="20" name="Title 2"/>
          <p:cNvSpPr>
            <a:spLocks noGrp="1"/>
          </p:cNvSpPr>
          <p:nvPr>
            <p:ph type="title" hasCustomPrompt="1"/>
          </p:nvPr>
        </p:nvSpPr>
        <p:spPr>
          <a:xfrm>
            <a:off x="398094" y="210672"/>
            <a:ext cx="9693760" cy="469413"/>
          </a:xfrm>
          <a:prstGeom prst="rect">
            <a:avLst/>
          </a:prstGeom>
        </p:spPr>
        <p:txBody>
          <a:bodyPr>
            <a:noAutofit/>
          </a:bodyPr>
          <a:lstStyle>
            <a:lvl1pPr>
              <a:lnSpc>
                <a:spcPct val="100000"/>
              </a:lnSpc>
              <a:defRPr sz="2400" b="1">
                <a:solidFill>
                  <a:schemeClr val="tx1">
                    <a:lumMod val="85000"/>
                    <a:lumOff val="15000"/>
                  </a:schemeClr>
                </a:solidFill>
              </a:defRPr>
            </a:lvl1pPr>
          </a:lstStyle>
          <a:p>
            <a:r>
              <a:rPr kumimoji="1" lang="zh-CN" altLang="en-US" dirty="0"/>
              <a:t>单击此处编辑标题样式，标题</a:t>
            </a:r>
            <a:r>
              <a:rPr kumimoji="1" lang="en-US" altLang="zh-CN" dirty="0"/>
              <a:t>24</a:t>
            </a:r>
            <a:r>
              <a:rPr kumimoji="1" lang="zh-CN" altLang="en-US" dirty="0"/>
              <a:t>磅，行距</a:t>
            </a:r>
            <a:r>
              <a:rPr kumimoji="1" lang="en-US" altLang="zh-CN" dirty="0"/>
              <a:t>1.0</a:t>
            </a:r>
            <a:endParaRPr kumimoji="1" lang="zh-CN" altLang="en-US" dirty="0"/>
          </a:p>
        </p:txBody>
      </p:sp>
      <p:sp>
        <p:nvSpPr>
          <p:cNvPr id="22" name="文本占位符 3"/>
          <p:cNvSpPr>
            <a:spLocks noGrp="1"/>
          </p:cNvSpPr>
          <p:nvPr>
            <p:ph type="body" sz="quarter" idx="24" hasCustomPrompt="1"/>
          </p:nvPr>
        </p:nvSpPr>
        <p:spPr>
          <a:xfrm>
            <a:off x="612800" y="4790520"/>
            <a:ext cx="3348621" cy="552822"/>
          </a:xfrm>
          <a:prstGeom prst="rect">
            <a:avLst/>
          </a:prstGeom>
        </p:spPr>
        <p:txBody>
          <a:bodyPr anchor="t"/>
          <a:lstStyle>
            <a:lvl1pPr marL="0" marR="0" indent="0" algn="ctr" defTabSz="914400" rtl="0" eaLnBrk="1" fontAlgn="auto" latinLnBrk="0" hangingPunct="1">
              <a:lnSpc>
                <a:spcPct val="130000"/>
              </a:lnSpc>
              <a:spcBef>
                <a:spcPts val="1000"/>
              </a:spcBef>
              <a:spcAft>
                <a:spcPts val="0"/>
              </a:spcAft>
              <a:buClrTx/>
              <a:buSzTx/>
              <a:buFont typeface="Arial" panose="020B0604020202020204" pitchFamily="34" charset="0"/>
              <a:buNone/>
              <a:defRPr sz="1200" b="0" i="0">
                <a:solidFill>
                  <a:schemeClr val="tx1"/>
                </a:solidFill>
                <a:latin typeface="微软雅黑" panose="020B0503020204020204" charset="-122"/>
                <a:ea typeface="微软雅黑" panose="020B0503020204020204" charset="-122"/>
              </a:defRPr>
            </a:lvl1pPr>
            <a:lvl3pPr marL="635000" indent="0">
              <a:buNone/>
              <a:defRPr/>
            </a:lvl3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a:pPr>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kumimoji="1" lang="zh-CN" altLang="en-US" dirty="0"/>
          </a:p>
        </p:txBody>
      </p:sp>
      <p:sp>
        <p:nvSpPr>
          <p:cNvPr id="23" name="文本占位符 3"/>
          <p:cNvSpPr>
            <a:spLocks noGrp="1"/>
          </p:cNvSpPr>
          <p:nvPr>
            <p:ph type="body" sz="quarter" idx="31" hasCustomPrompt="1"/>
          </p:nvPr>
        </p:nvSpPr>
        <p:spPr>
          <a:xfrm>
            <a:off x="4402922" y="4790520"/>
            <a:ext cx="3348621" cy="552822"/>
          </a:xfrm>
          <a:prstGeom prst="rect">
            <a:avLst/>
          </a:prstGeom>
        </p:spPr>
        <p:txBody>
          <a:bodyPr anchor="t"/>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sz="1200" b="0" i="0">
                <a:solidFill>
                  <a:schemeClr val="tx1"/>
                </a:solidFill>
                <a:latin typeface="微软雅黑" panose="020B0503020204020204" charset="-122"/>
                <a:ea typeface="微软雅黑" panose="020B0503020204020204" charset="-122"/>
              </a:defRPr>
            </a:lvl1pPr>
            <a:lvl3pPr marL="635000" indent="0">
              <a:buNone/>
              <a:defRPr/>
            </a:lvl3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a:pPr>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kumimoji="1" lang="zh-CN" altLang="en-US" dirty="0"/>
          </a:p>
        </p:txBody>
      </p:sp>
      <p:sp>
        <p:nvSpPr>
          <p:cNvPr id="24" name="文本占位符 3"/>
          <p:cNvSpPr>
            <a:spLocks noGrp="1"/>
          </p:cNvSpPr>
          <p:nvPr>
            <p:ph type="body" sz="quarter" idx="32" hasCustomPrompt="1"/>
          </p:nvPr>
        </p:nvSpPr>
        <p:spPr>
          <a:xfrm>
            <a:off x="8272557" y="4790520"/>
            <a:ext cx="3348621" cy="552822"/>
          </a:xfrm>
          <a:prstGeom prst="rect">
            <a:avLst/>
          </a:prstGeom>
        </p:spPr>
        <p:txBody>
          <a:bodyPr anchor="t"/>
          <a:lstStyle>
            <a:lvl1pPr marL="0" marR="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sz="1200" b="0" i="0">
                <a:solidFill>
                  <a:schemeClr val="tx1"/>
                </a:solidFill>
                <a:latin typeface="微软雅黑" panose="020B0503020204020204" charset="-122"/>
                <a:ea typeface="微软雅黑" panose="020B0503020204020204" charset="-122"/>
              </a:defRPr>
            </a:lvl1pPr>
            <a:lvl3pPr marL="635000" indent="0">
              <a:buNone/>
              <a:defRPr/>
            </a:lvl3pPr>
          </a:lstStyle>
          <a:p>
            <a:pPr marL="0" marR="0" lvl="0" indent="0" algn="l" defTabSz="914400" rtl="0" eaLnBrk="1" fontAlgn="auto" latinLnBrk="0" hangingPunct="1">
              <a:lnSpc>
                <a:spcPct val="130000"/>
              </a:lnSpc>
              <a:spcBef>
                <a:spcPts val="1000"/>
              </a:spcBef>
              <a:spcAft>
                <a:spcPts val="0"/>
              </a:spcAft>
              <a:buClrTx/>
              <a:buSzTx/>
              <a:buFont typeface="Arial" panose="020B0604020202020204" pitchFamily="34" charset="0"/>
              <a:buNone/>
              <a:defRPr/>
            </a:pPr>
            <a:r>
              <a:rPr kumimoji="1" lang="zh-CN" altLang="en-US" dirty="0"/>
              <a:t>此处为正文，微软雅黑，字号</a:t>
            </a:r>
            <a:r>
              <a:rPr kumimoji="1" lang="en-US" altLang="zh-CN" dirty="0"/>
              <a:t>12</a:t>
            </a:r>
            <a:r>
              <a:rPr kumimoji="1" lang="zh-CN" altLang="en-US" dirty="0"/>
              <a:t>磅，行距</a:t>
            </a:r>
            <a:r>
              <a:rPr kumimoji="1" lang="en-US" altLang="zh-CN" dirty="0"/>
              <a:t>1.3</a:t>
            </a:r>
            <a:r>
              <a:rPr kumimoji="1" lang="zh-CN" altLang="en-US" dirty="0"/>
              <a:t>倍。（图片为示意，请根据实际情况替换）</a:t>
            </a:r>
            <a:endParaRPr kumimoji="1" lang="zh-CN" altLang="en-US" dirty="0"/>
          </a:p>
        </p:txBody>
      </p:sp>
      <p:sp>
        <p:nvSpPr>
          <p:cNvPr id="25" name="Text Box 2"/>
          <p:cNvSpPr txBox="1"/>
          <p:nvPr userDrawn="1"/>
        </p:nvSpPr>
        <p:spPr>
          <a:xfrm>
            <a:off x="9909245" y="6416764"/>
            <a:ext cx="1462116" cy="173511"/>
          </a:xfrm>
          <a:prstGeom prst="rect">
            <a:avLst/>
          </a:prstGeom>
          <a:ln w="12700">
            <a:miter lim="400000"/>
          </a:ln>
        </p:spPr>
        <p:txBody>
          <a:bodyPr wrap="square" lIns="8891" tIns="8891" rIns="8891" bIns="8891" anchor="ctr">
            <a:spAutoFit/>
          </a:bodyPr>
          <a:lstStyle>
            <a:defPPr>
              <a:defRPr lang="zh-CN"/>
            </a:defPPr>
            <a:lvl1pPr algn="r">
              <a:lnSpc>
                <a:spcPts val="1335"/>
              </a:lnSpc>
              <a:defRPr sz="935">
                <a:solidFill>
                  <a:schemeClr val="bg1">
                    <a:lumMod val="50000"/>
                  </a:schemeClr>
                </a:solidFill>
                <a:latin typeface="微软雅黑" panose="020B0503020204020204" charset="-122"/>
                <a:ea typeface="微软雅黑" panose="020B0503020204020204" charset="-122"/>
                <a:cs typeface="微软雅黑" panose="020B0503020204020204" charset="-122"/>
              </a:defRPr>
            </a:lvl1pPr>
          </a:lstStyle>
          <a:p>
            <a:pPr lvl="0"/>
            <a:r>
              <a:rPr dirty="0"/>
              <a:t> </a:t>
            </a:r>
            <a:r>
              <a:rPr lang="zh-CN" altLang="en-US" dirty="0"/>
              <a:t>④ 内部公开 请勿外传</a:t>
            </a:r>
            <a:endParaRPr dirty="0"/>
          </a:p>
        </p:txBody>
      </p:sp>
      <p:sp>
        <p:nvSpPr>
          <p:cNvPr id="26" name="Text Box 5"/>
          <p:cNvSpPr txBox="1">
            <a:spLocks noChangeArrowheads="1"/>
          </p:cNvSpPr>
          <p:nvPr userDrawn="1"/>
        </p:nvSpPr>
        <p:spPr bwMode="auto">
          <a:xfrm>
            <a:off x="11585878" y="6442348"/>
            <a:ext cx="209882" cy="153888"/>
          </a:xfrm>
          <a:prstGeom prst="rect">
            <a:avLst/>
          </a:prstGeom>
          <a:noFill/>
          <a:ln>
            <a:noFill/>
          </a:ln>
        </p:spPr>
        <p:txBody>
          <a:bodyPr wrap="square" lIns="0" tIns="0" rIns="0" bIns="0" anchor="ctr">
            <a:spAutoFit/>
          </a:bodyPr>
          <a:lstStyle>
            <a:lvl1pPr eaLnBrk="0" hangingPunct="0">
              <a:defRPr kumimoji="1" sz="2400">
                <a:solidFill>
                  <a:schemeClr val="tx1"/>
                </a:solidFill>
                <a:latin typeface="宋体" panose="02010600030101010101" pitchFamily="2" charset="-122"/>
                <a:ea typeface="宋体" panose="02010600030101010101" pitchFamily="2" charset="-122"/>
                <a:cs typeface="宋体" panose="02010600030101010101" pitchFamily="2" charset="-122"/>
              </a:defRPr>
            </a:lvl1pPr>
            <a:lvl2pPr marL="742950" indent="-285750" eaLnBrk="0" hangingPunct="0">
              <a:defRPr kumimoji="1" sz="2400">
                <a:solidFill>
                  <a:schemeClr val="tx1"/>
                </a:solidFill>
                <a:latin typeface="宋体" panose="02010600030101010101" pitchFamily="2" charset="-122"/>
                <a:ea typeface="宋体" panose="02010600030101010101" pitchFamily="2" charset="-122"/>
              </a:defRPr>
            </a:lvl2pPr>
            <a:lvl3pPr marL="1143000" indent="-228600" eaLnBrk="0" hangingPunct="0">
              <a:defRPr kumimoji="1" sz="2400">
                <a:solidFill>
                  <a:schemeClr val="tx1"/>
                </a:solidFill>
                <a:latin typeface="宋体" panose="02010600030101010101" pitchFamily="2" charset="-122"/>
                <a:ea typeface="宋体" panose="02010600030101010101" pitchFamily="2" charset="-122"/>
              </a:defRPr>
            </a:lvl3pPr>
            <a:lvl4pPr marL="1600200" indent="-228600" eaLnBrk="0" hangingPunct="0">
              <a:defRPr kumimoji="1" sz="2400">
                <a:solidFill>
                  <a:schemeClr val="tx1"/>
                </a:solidFill>
                <a:latin typeface="宋体" panose="02010600030101010101" pitchFamily="2" charset="-122"/>
                <a:ea typeface="宋体" panose="02010600030101010101" pitchFamily="2" charset="-122"/>
              </a:defRPr>
            </a:lvl4pPr>
            <a:lvl5pPr marL="2057400" indent="-228600" eaLnBrk="0" hangingPunct="0">
              <a:defRPr kumimoji="1" sz="2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宋体" panose="02010600030101010101" pitchFamily="2" charset="-122"/>
                <a:ea typeface="宋体" panose="02010600030101010101" pitchFamily="2" charset="-122"/>
              </a:defRPr>
            </a:lvl9pPr>
          </a:lstStyle>
          <a:p>
            <a:pPr defTabSz="308610" fontAlgn="base">
              <a:spcBef>
                <a:spcPct val="50000"/>
              </a:spcBef>
              <a:spcAft>
                <a:spcPct val="0"/>
              </a:spcAft>
              <a:defRPr/>
            </a:pPr>
            <a:fld id="{046AD7C7-DE3F-5E43-A3A8-CA80750AE375}" type="slidenum">
              <a:rPr kumimoji="0" lang="en-US" altLang="zh-CN" sz="1000" b="0" kern="0" smtClean="0">
                <a:solidFill>
                  <a:srgbClr val="2A71EC"/>
                </a:solidFill>
                <a:latin typeface="微软雅黑" panose="020B0503020204020204" charset="-122"/>
                <a:ea typeface="微软雅黑" panose="020B0503020204020204" charset="-122"/>
                <a:cs typeface="微软雅黑" panose="020B0503020204020204" charset="-122"/>
                <a:sym typeface="Helvetica Neue"/>
              </a:rPr>
            </a:fld>
            <a:endParaRPr kumimoji="0" lang="en-US" altLang="zh-CN" sz="1000" b="0" kern="0" dirty="0">
              <a:solidFill>
                <a:srgbClr val="2A71EC"/>
              </a:solidFill>
              <a:latin typeface="微软雅黑" panose="020B0503020204020204" charset="-122"/>
              <a:ea typeface="微软雅黑" panose="020B0503020204020204" charset="-122"/>
              <a:cs typeface="微软雅黑" panose="020B0503020204020204" charset="-122"/>
              <a:sym typeface="Helvetica Neue"/>
            </a:endParaRPr>
          </a:p>
        </p:txBody>
      </p:sp>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912813" y="267725"/>
            <a:ext cx="896585" cy="416026"/>
          </a:xfrm>
          <a:prstGeom prst="rect">
            <a:avLst/>
          </a:prstGeom>
        </p:spPr>
      </p:pic>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4" Type="http://schemas.openxmlformats.org/officeDocument/2006/relationships/theme" Target="../theme/theme1.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微软雅黑" panose="020B0503020204020204" charset="-122"/>
                <a:ea typeface="微软雅黑" panose="020B0503020204020204" charset="-122"/>
              </a:defRPr>
            </a:lvl1pPr>
          </a:lstStyle>
          <a:p>
            <a:endParaRPr kumimoji="1"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微软雅黑" panose="020B0503020204020204" charset="-122"/>
                <a:ea typeface="微软雅黑" panose="020B0503020204020204" charset="-122"/>
              </a:defRPr>
            </a:lvl1pPr>
          </a:lstStyle>
          <a:p>
            <a:r>
              <a:rPr kumimoji="1" lang="en-US" altLang="zh-CN" dirty="0"/>
              <a:t>1</a:t>
            </a:r>
            <a:endParaRPr kumimoji="1" lang="zh-CN" altLang="en-US" dirty="0"/>
          </a:p>
        </p:txBody>
      </p:sp>
      <p:sp>
        <p:nvSpPr>
          <p:cNvPr id="5" name="圆形"/>
          <p:cNvSpPr/>
          <p:nvPr userDrawn="1"/>
        </p:nvSpPr>
        <p:spPr>
          <a:xfrm>
            <a:off x="-806775" y="3292324"/>
            <a:ext cx="412720" cy="412720"/>
          </a:xfrm>
          <a:prstGeom prst="ellipse">
            <a:avLst/>
          </a:prstGeom>
          <a:solidFill>
            <a:srgbClr val="2971EB"/>
          </a:solidFill>
          <a:ln w="3175">
            <a:miter lim="400000"/>
          </a:ln>
        </p:spPr>
        <p:txBody>
          <a:bodyPr lIns="38489" tIns="38489" rIns="38489" bIns="38489" anchor="ctr"/>
          <a:lstStyle/>
          <a:p>
            <a:pPr defTabSz="602615">
              <a:defRPr sz="5800" b="0">
                <a:solidFill>
                  <a:srgbClr val="FFFFFF"/>
                </a:solidFill>
                <a:latin typeface="Helvetica Light"/>
                <a:ea typeface="Helvetica Light"/>
                <a:cs typeface="Helvetica Light"/>
                <a:sym typeface="Helvetica Light"/>
              </a:defRPr>
            </a:pPr>
            <a:endParaRPr sz="2320" b="0" i="0" dirty="0">
              <a:solidFill>
                <a:srgbClr val="2386EE"/>
              </a:solidFill>
              <a:latin typeface="微软雅黑" panose="020B0503020204020204" charset="-122"/>
              <a:ea typeface="微软雅黑" panose="020B0503020204020204" charset="-122"/>
            </a:endParaRPr>
          </a:p>
        </p:txBody>
      </p:sp>
      <p:sp>
        <p:nvSpPr>
          <p:cNvPr id="7" name="圆形"/>
          <p:cNvSpPr/>
          <p:nvPr userDrawn="1"/>
        </p:nvSpPr>
        <p:spPr>
          <a:xfrm>
            <a:off x="-804772" y="4806477"/>
            <a:ext cx="412721" cy="412720"/>
          </a:xfrm>
          <a:prstGeom prst="ellipse">
            <a:avLst/>
          </a:prstGeom>
          <a:solidFill>
            <a:srgbClr val="00CCFE"/>
          </a:solidFill>
          <a:ln w="3175">
            <a:miter lim="400000"/>
          </a:ln>
        </p:spPr>
        <p:txBody>
          <a:bodyPr lIns="38489" tIns="38489" rIns="38489" bIns="38489" anchor="ctr"/>
          <a:lstStyle/>
          <a:p>
            <a:pPr defTabSz="602615">
              <a:defRPr sz="5800" b="0">
                <a:solidFill>
                  <a:srgbClr val="FFFFFF"/>
                </a:solidFill>
                <a:latin typeface="Helvetica Light"/>
                <a:ea typeface="Helvetica Light"/>
                <a:cs typeface="Helvetica Light"/>
                <a:sym typeface="Helvetica Light"/>
              </a:defRPr>
            </a:pPr>
            <a:endParaRPr sz="2320" b="0" i="0" dirty="0">
              <a:solidFill>
                <a:srgbClr val="05C8C8"/>
              </a:solidFill>
              <a:latin typeface="微软雅黑" panose="020B0503020204020204" charset="-122"/>
              <a:ea typeface="微软雅黑" panose="020B0503020204020204" charset="-122"/>
            </a:endParaRPr>
          </a:p>
        </p:txBody>
      </p:sp>
      <p:sp>
        <p:nvSpPr>
          <p:cNvPr id="8" name="圆形"/>
          <p:cNvSpPr/>
          <p:nvPr userDrawn="1"/>
        </p:nvSpPr>
        <p:spPr>
          <a:xfrm>
            <a:off x="-1348384" y="4790261"/>
            <a:ext cx="412721" cy="412720"/>
          </a:xfrm>
          <a:prstGeom prst="ellipse">
            <a:avLst/>
          </a:prstGeom>
          <a:solidFill>
            <a:schemeClr val="bg2">
              <a:lumMod val="25000"/>
            </a:schemeClr>
          </a:solidFill>
          <a:ln w="3175">
            <a:miter lim="400000"/>
          </a:ln>
        </p:spPr>
        <p:txBody>
          <a:bodyPr lIns="38489" tIns="38489" rIns="38489" bIns="38489" anchor="ctr"/>
          <a:lstStyle/>
          <a:p>
            <a:pPr defTabSz="602615">
              <a:defRPr sz="5800" b="0">
                <a:solidFill>
                  <a:srgbClr val="FFFFFF"/>
                </a:solidFill>
                <a:latin typeface="Helvetica Light"/>
                <a:ea typeface="Helvetica Light"/>
                <a:cs typeface="Helvetica Light"/>
                <a:sym typeface="Helvetica Light"/>
              </a:defRPr>
            </a:pPr>
            <a:endParaRPr sz="2320" b="0" i="0" dirty="0">
              <a:solidFill>
                <a:schemeClr val="tx1">
                  <a:lumMod val="75000"/>
                  <a:lumOff val="25000"/>
                </a:schemeClr>
              </a:solidFill>
              <a:latin typeface="微软雅黑" panose="020B0503020204020204" charset="-122"/>
              <a:ea typeface="微软雅黑" panose="020B0503020204020204" charset="-122"/>
            </a:endParaRPr>
          </a:p>
        </p:txBody>
      </p:sp>
      <p:sp>
        <p:nvSpPr>
          <p:cNvPr id="9" name="圆形"/>
          <p:cNvSpPr/>
          <p:nvPr userDrawn="1"/>
        </p:nvSpPr>
        <p:spPr>
          <a:xfrm>
            <a:off x="-1348384" y="5304965"/>
            <a:ext cx="412721" cy="412720"/>
          </a:xfrm>
          <a:prstGeom prst="ellipse">
            <a:avLst/>
          </a:prstGeom>
          <a:solidFill>
            <a:schemeClr val="bg1">
              <a:lumMod val="75000"/>
            </a:schemeClr>
          </a:solidFill>
          <a:ln w="3175">
            <a:miter lim="400000"/>
          </a:ln>
        </p:spPr>
        <p:txBody>
          <a:bodyPr lIns="38489" tIns="38489" rIns="38489" bIns="38489" anchor="ctr"/>
          <a:lstStyle/>
          <a:p>
            <a:pPr defTabSz="602615">
              <a:defRPr sz="5800" b="0">
                <a:solidFill>
                  <a:srgbClr val="FFFFFF"/>
                </a:solidFill>
                <a:latin typeface="Helvetica Light"/>
                <a:ea typeface="Helvetica Light"/>
                <a:cs typeface="Helvetica Light"/>
                <a:sym typeface="Helvetica Light"/>
              </a:defRPr>
            </a:pPr>
            <a:endParaRPr sz="2320" b="0" i="0" dirty="0">
              <a:latin typeface="微软雅黑" panose="020B0503020204020204" charset="-122"/>
              <a:ea typeface="微软雅黑" panose="020B0503020204020204" charset="-122"/>
            </a:endParaRPr>
          </a:p>
        </p:txBody>
      </p:sp>
      <p:sp>
        <p:nvSpPr>
          <p:cNvPr id="10" name="圆形"/>
          <p:cNvSpPr/>
          <p:nvPr userDrawn="1"/>
        </p:nvSpPr>
        <p:spPr>
          <a:xfrm>
            <a:off x="-804772" y="5872245"/>
            <a:ext cx="412721" cy="412720"/>
          </a:xfrm>
          <a:prstGeom prst="ellipse">
            <a:avLst/>
          </a:prstGeom>
          <a:solidFill>
            <a:srgbClr val="A06EFF"/>
          </a:solidFill>
          <a:ln w="3175">
            <a:miter lim="400000"/>
          </a:ln>
        </p:spPr>
        <p:txBody>
          <a:bodyPr lIns="38489" tIns="38489" rIns="38489" bIns="38489" anchor="ctr"/>
          <a:lstStyle/>
          <a:p>
            <a:pPr defTabSz="602615">
              <a:defRPr sz="5800" b="0">
                <a:solidFill>
                  <a:srgbClr val="FFFFFF"/>
                </a:solidFill>
                <a:latin typeface="Helvetica Light"/>
                <a:ea typeface="Helvetica Light"/>
                <a:cs typeface="Helvetica Light"/>
                <a:sym typeface="Helvetica Light"/>
              </a:defRPr>
            </a:pPr>
            <a:endParaRPr sz="2320" b="0" i="0" dirty="0">
              <a:solidFill>
                <a:srgbClr val="A06EFF"/>
              </a:solidFill>
              <a:latin typeface="微软雅黑" panose="020B0503020204020204" charset="-122"/>
              <a:ea typeface="微软雅黑" panose="020B0503020204020204" charset="-122"/>
            </a:endParaRPr>
          </a:p>
        </p:txBody>
      </p:sp>
      <p:sp>
        <p:nvSpPr>
          <p:cNvPr id="11" name="圆形"/>
          <p:cNvSpPr/>
          <p:nvPr userDrawn="1"/>
        </p:nvSpPr>
        <p:spPr>
          <a:xfrm>
            <a:off x="-804772" y="5345152"/>
            <a:ext cx="412721" cy="412720"/>
          </a:xfrm>
          <a:prstGeom prst="ellipse">
            <a:avLst/>
          </a:prstGeom>
          <a:solidFill>
            <a:srgbClr val="05C8C8"/>
          </a:solidFill>
          <a:ln w="3175">
            <a:miter lim="400000"/>
          </a:ln>
        </p:spPr>
        <p:txBody>
          <a:bodyPr lIns="38489" tIns="38489" rIns="38489" bIns="38489" anchor="ctr"/>
          <a:lstStyle/>
          <a:p>
            <a:pPr defTabSz="602615">
              <a:defRPr sz="5800" b="0">
                <a:solidFill>
                  <a:srgbClr val="FFFFFF"/>
                </a:solidFill>
                <a:latin typeface="Helvetica Light"/>
                <a:ea typeface="Helvetica Light"/>
                <a:cs typeface="Helvetica Light"/>
                <a:sym typeface="Helvetica Light"/>
              </a:defRPr>
            </a:pPr>
            <a:endParaRPr sz="2320" b="0" i="0" dirty="0">
              <a:solidFill>
                <a:srgbClr val="05C8C8"/>
              </a:solidFill>
              <a:latin typeface="微软雅黑" panose="020B0503020204020204" charset="-122"/>
              <a:ea typeface="微软雅黑" panose="020B0503020204020204" charset="-122"/>
            </a:endParaRPr>
          </a:p>
        </p:txBody>
      </p:sp>
      <p:sp>
        <p:nvSpPr>
          <p:cNvPr id="12" name="圆形"/>
          <p:cNvSpPr/>
          <p:nvPr userDrawn="1"/>
        </p:nvSpPr>
        <p:spPr>
          <a:xfrm>
            <a:off x="-1337419" y="3282897"/>
            <a:ext cx="412720" cy="412720"/>
          </a:xfrm>
          <a:prstGeom prst="ellipse">
            <a:avLst/>
          </a:prstGeom>
          <a:gradFill flip="none" rotWithShape="1">
            <a:gsLst>
              <a:gs pos="50000">
                <a:srgbClr val="238EF7"/>
              </a:gs>
              <a:gs pos="0">
                <a:srgbClr val="2372EF"/>
              </a:gs>
              <a:gs pos="100000">
                <a:srgbClr val="22AAFE"/>
              </a:gs>
            </a:gsLst>
            <a:lin ang="0" scaled="0"/>
            <a:tileRect/>
          </a:gradFill>
          <a:ln w="3175">
            <a:miter lim="400000"/>
          </a:ln>
        </p:spPr>
        <p:txBody>
          <a:bodyPr lIns="38489" tIns="38489" rIns="38489" bIns="38489" anchor="ctr"/>
          <a:lstStyle/>
          <a:p>
            <a:pPr defTabSz="602615">
              <a:defRPr sz="5800" b="0">
                <a:solidFill>
                  <a:srgbClr val="FFFFFF"/>
                </a:solidFill>
                <a:latin typeface="Helvetica Light"/>
                <a:ea typeface="Helvetica Light"/>
                <a:cs typeface="Helvetica Light"/>
                <a:sym typeface="Helvetica Light"/>
              </a:defRPr>
            </a:pPr>
            <a:endParaRPr sz="2320" b="0" i="0" dirty="0">
              <a:solidFill>
                <a:srgbClr val="2386EE"/>
              </a:solidFill>
              <a:latin typeface="微软雅黑" panose="020B0503020204020204" charset="-122"/>
              <a:ea typeface="微软雅黑" panose="020B0503020204020204" charset="-122"/>
            </a:endParaRPr>
          </a:p>
        </p:txBody>
      </p:sp>
      <p:sp>
        <p:nvSpPr>
          <p:cNvPr id="13" name="圆形"/>
          <p:cNvSpPr/>
          <p:nvPr userDrawn="1"/>
        </p:nvSpPr>
        <p:spPr>
          <a:xfrm>
            <a:off x="-813916" y="6408704"/>
            <a:ext cx="412721" cy="412720"/>
          </a:xfrm>
          <a:prstGeom prst="ellipse">
            <a:avLst/>
          </a:prstGeom>
          <a:solidFill>
            <a:srgbClr val="FFB61A"/>
          </a:solidFill>
          <a:ln w="3175">
            <a:miter lim="400000"/>
          </a:ln>
        </p:spPr>
        <p:txBody>
          <a:bodyPr lIns="38489" tIns="38489" rIns="38489" bIns="38489" anchor="ctr"/>
          <a:lstStyle/>
          <a:p>
            <a:pPr defTabSz="602615">
              <a:defRPr sz="5800" b="0">
                <a:solidFill>
                  <a:srgbClr val="FFFFFF"/>
                </a:solidFill>
                <a:latin typeface="Helvetica Light"/>
                <a:ea typeface="Helvetica Light"/>
                <a:cs typeface="Helvetica Light"/>
                <a:sym typeface="Helvetica Light"/>
              </a:defRPr>
            </a:pPr>
            <a:endParaRPr sz="2320" b="0" i="0" dirty="0">
              <a:latin typeface="微软雅黑" panose="020B0503020204020204" charset="-122"/>
              <a:ea typeface="微软雅黑" panose="020B0503020204020204" charset="-122"/>
            </a:endParaRPr>
          </a:p>
        </p:txBody>
      </p:sp>
      <p:sp>
        <p:nvSpPr>
          <p:cNvPr id="14" name="圆形"/>
          <p:cNvSpPr/>
          <p:nvPr userDrawn="1"/>
        </p:nvSpPr>
        <p:spPr>
          <a:xfrm>
            <a:off x="-1348384" y="5806412"/>
            <a:ext cx="412721" cy="412720"/>
          </a:xfrm>
          <a:prstGeom prst="ellipse">
            <a:avLst/>
          </a:prstGeom>
          <a:solidFill>
            <a:srgbClr val="E7F1FF"/>
          </a:solidFill>
          <a:ln w="3175">
            <a:solidFill>
              <a:schemeClr val="bg1">
                <a:lumMod val="85000"/>
              </a:schemeClr>
            </a:solidFill>
            <a:miter lim="400000"/>
          </a:ln>
        </p:spPr>
        <p:txBody>
          <a:bodyPr lIns="38489" tIns="38489" rIns="38489" bIns="38489" anchor="ctr"/>
          <a:lstStyle/>
          <a:p>
            <a:pPr defTabSz="602615">
              <a:defRPr sz="5800" b="0">
                <a:solidFill>
                  <a:srgbClr val="FFFFFF"/>
                </a:solidFill>
                <a:latin typeface="Helvetica Light"/>
                <a:ea typeface="Helvetica Light"/>
                <a:cs typeface="Helvetica Light"/>
                <a:sym typeface="Helvetica Light"/>
              </a:defRPr>
            </a:pPr>
            <a:endParaRPr sz="2320" b="0" i="0" dirty="0">
              <a:latin typeface="微软雅黑" panose="020B0503020204020204" charset="-122"/>
              <a:ea typeface="微软雅黑" panose="020B0503020204020204" charset="-122"/>
            </a:endParaRPr>
          </a:p>
        </p:txBody>
      </p:sp>
      <p:sp>
        <p:nvSpPr>
          <p:cNvPr id="15" name="圆形"/>
          <p:cNvSpPr/>
          <p:nvPr userDrawn="1"/>
        </p:nvSpPr>
        <p:spPr>
          <a:xfrm>
            <a:off x="-804772" y="4251104"/>
            <a:ext cx="412721" cy="412720"/>
          </a:xfrm>
          <a:prstGeom prst="ellipse">
            <a:avLst/>
          </a:prstGeom>
          <a:solidFill>
            <a:srgbClr val="22AAFE"/>
          </a:solidFill>
          <a:ln w="3175">
            <a:miter lim="400000"/>
          </a:ln>
        </p:spPr>
        <p:txBody>
          <a:bodyPr lIns="38489" tIns="38489" rIns="38489" bIns="38489" anchor="ctr"/>
          <a:lstStyle/>
          <a:p>
            <a:pPr defTabSz="602615">
              <a:defRPr sz="5800" b="0">
                <a:solidFill>
                  <a:srgbClr val="FFFFFF"/>
                </a:solidFill>
                <a:latin typeface="Helvetica Light"/>
                <a:ea typeface="Helvetica Light"/>
                <a:cs typeface="Helvetica Light"/>
                <a:sym typeface="Helvetica Light"/>
              </a:defRPr>
            </a:pPr>
            <a:endParaRPr sz="2320" b="0" i="0" dirty="0">
              <a:solidFill>
                <a:srgbClr val="2386EE"/>
              </a:solidFill>
              <a:latin typeface="微软雅黑" panose="020B0503020204020204" charset="-122"/>
              <a:ea typeface="微软雅黑" panose="020B0503020204020204" charset="-122"/>
            </a:endParaRPr>
          </a:p>
        </p:txBody>
      </p:sp>
      <p:sp>
        <p:nvSpPr>
          <p:cNvPr id="16" name="圆形"/>
          <p:cNvSpPr/>
          <p:nvPr userDrawn="1"/>
        </p:nvSpPr>
        <p:spPr>
          <a:xfrm>
            <a:off x="-1348384" y="4279866"/>
            <a:ext cx="412721" cy="412720"/>
          </a:xfrm>
          <a:prstGeom prst="ellipse">
            <a:avLst/>
          </a:prstGeom>
          <a:solidFill>
            <a:srgbClr val="28235F"/>
          </a:solidFill>
          <a:ln w="3175">
            <a:miter lim="400000"/>
          </a:ln>
        </p:spPr>
        <p:txBody>
          <a:bodyPr lIns="38489" tIns="38489" rIns="38489" bIns="38489" anchor="ctr"/>
          <a:lstStyle/>
          <a:p>
            <a:pPr defTabSz="602615">
              <a:defRPr sz="5800" b="0">
                <a:solidFill>
                  <a:srgbClr val="FFFFFF"/>
                </a:solidFill>
                <a:latin typeface="Helvetica Light"/>
                <a:ea typeface="Helvetica Light"/>
                <a:cs typeface="Helvetica Light"/>
                <a:sym typeface="Helvetica Light"/>
              </a:defRPr>
            </a:pPr>
            <a:endParaRPr sz="2320" b="0" i="0" dirty="0">
              <a:solidFill>
                <a:schemeClr val="tx1">
                  <a:lumMod val="75000"/>
                  <a:lumOff val="25000"/>
                </a:schemeClr>
              </a:solidFill>
              <a:latin typeface="微软雅黑" panose="020B0503020204020204" charset="-122"/>
              <a:ea typeface="微软雅黑" panose="020B0503020204020204" charset="-122"/>
            </a:endParaRPr>
          </a:p>
        </p:txBody>
      </p:sp>
      <p:sp>
        <p:nvSpPr>
          <p:cNvPr id="17" name="文本框 16"/>
          <p:cNvSpPr txBox="1"/>
          <p:nvPr userDrawn="1"/>
        </p:nvSpPr>
        <p:spPr>
          <a:xfrm>
            <a:off x="-1395167" y="2953343"/>
            <a:ext cx="744717" cy="276999"/>
          </a:xfrm>
          <a:prstGeom prst="rect">
            <a:avLst/>
          </a:prstGeom>
          <a:noFill/>
        </p:spPr>
        <p:txBody>
          <a:bodyPr wrap="square" rtlCol="0">
            <a:spAutoFit/>
          </a:bodyPr>
          <a:lstStyle/>
          <a:p>
            <a:r>
              <a:rPr kumimoji="1" lang="zh-CN" altLang="en-US" sz="1200" b="0" i="0" dirty="0">
                <a:latin typeface="微软雅黑 Light" panose="020B0502040204020203" pitchFamily="34" charset="-122"/>
                <a:ea typeface="微软雅黑 Light" panose="020B0502040204020203" pitchFamily="34" charset="-122"/>
              </a:rPr>
              <a:t>主色</a:t>
            </a:r>
            <a:endParaRPr kumimoji="1" lang="zh-CN" altLang="en-US" sz="1200" b="0" i="0" dirty="0">
              <a:latin typeface="微软雅黑 Light" panose="020B0502040204020203" pitchFamily="34" charset="-122"/>
              <a:ea typeface="微软雅黑 Light" panose="020B0502040204020203" pitchFamily="34" charset="-122"/>
            </a:endParaRPr>
          </a:p>
        </p:txBody>
      </p:sp>
      <p:sp>
        <p:nvSpPr>
          <p:cNvPr id="18" name="文本框 17"/>
          <p:cNvSpPr txBox="1"/>
          <p:nvPr userDrawn="1"/>
        </p:nvSpPr>
        <p:spPr>
          <a:xfrm>
            <a:off x="-1395167" y="3959257"/>
            <a:ext cx="650449" cy="276999"/>
          </a:xfrm>
          <a:prstGeom prst="rect">
            <a:avLst/>
          </a:prstGeom>
          <a:noFill/>
        </p:spPr>
        <p:txBody>
          <a:bodyPr wrap="square" rtlCol="0">
            <a:spAutoFit/>
          </a:bodyPr>
          <a:lstStyle/>
          <a:p>
            <a:r>
              <a:rPr kumimoji="1" lang="zh-CN" altLang="en-US" sz="1200" b="0" i="0" dirty="0">
                <a:latin typeface="微软雅黑 Light" panose="020B0502040204020203" pitchFamily="34" charset="-122"/>
                <a:ea typeface="微软雅黑 Light" panose="020B0502040204020203" pitchFamily="34" charset="-122"/>
              </a:rPr>
              <a:t>辅助色</a:t>
            </a:r>
            <a:endParaRPr kumimoji="1" lang="zh-CN" altLang="en-US" sz="1200" b="0" i="0" dirty="0">
              <a:latin typeface="微软雅黑 Light" panose="020B0502040204020203" pitchFamily="34" charset="-122"/>
              <a:ea typeface="微软雅黑 Light" panose="020B0502040204020203" pitchFamily="34" charset="-122"/>
            </a:endParaRPr>
          </a:p>
        </p:txBody>
      </p:sp>
      <p:sp>
        <p:nvSpPr>
          <p:cNvPr id="19" name="文本框 18"/>
          <p:cNvSpPr txBox="1"/>
          <p:nvPr userDrawn="1"/>
        </p:nvSpPr>
        <p:spPr>
          <a:xfrm>
            <a:off x="-1395167" y="2125202"/>
            <a:ext cx="744717" cy="276999"/>
          </a:xfrm>
          <a:prstGeom prst="rect">
            <a:avLst/>
          </a:prstGeom>
          <a:noFill/>
        </p:spPr>
        <p:txBody>
          <a:bodyPr wrap="square" rtlCol="0">
            <a:spAutoFit/>
          </a:bodyPr>
          <a:lstStyle/>
          <a:p>
            <a:r>
              <a:rPr kumimoji="1" lang="zh-CN" altLang="en-US" sz="1200" b="0" i="0" dirty="0">
                <a:latin typeface="微软雅黑 Light" panose="020B0502040204020203" pitchFamily="34" charset="-122"/>
                <a:ea typeface="微软雅黑 Light" panose="020B0502040204020203" pitchFamily="34" charset="-122"/>
              </a:rPr>
              <a:t>字体</a:t>
            </a:r>
            <a:endParaRPr kumimoji="1" lang="zh-CN" altLang="en-US" sz="1200" b="0" i="0" dirty="0">
              <a:latin typeface="微软雅黑 Light" panose="020B0502040204020203" pitchFamily="34" charset="-122"/>
              <a:ea typeface="微软雅黑 Light" panose="020B0502040204020203" pitchFamily="34" charset="-122"/>
            </a:endParaRPr>
          </a:p>
        </p:txBody>
      </p:sp>
      <p:sp>
        <p:nvSpPr>
          <p:cNvPr id="20" name="文本框 19"/>
          <p:cNvSpPr txBox="1"/>
          <p:nvPr userDrawn="1"/>
        </p:nvSpPr>
        <p:spPr>
          <a:xfrm>
            <a:off x="-1395167" y="2384599"/>
            <a:ext cx="1338606" cy="338554"/>
          </a:xfrm>
          <a:prstGeom prst="rect">
            <a:avLst/>
          </a:prstGeom>
          <a:noFill/>
        </p:spPr>
        <p:txBody>
          <a:bodyPr wrap="square" rtlCol="0">
            <a:spAutoFit/>
          </a:bodyPr>
          <a:lstStyle/>
          <a:p>
            <a:r>
              <a:rPr kumimoji="1" lang="zh-CN" altLang="en-US" sz="1600" b="0" i="0" dirty="0">
                <a:latin typeface="微软雅黑" panose="020B0503020204020204" charset="-122"/>
                <a:ea typeface="微软雅黑" panose="020B0503020204020204" charset="-122"/>
              </a:rPr>
              <a:t>微软雅黑</a:t>
            </a:r>
            <a:endParaRPr kumimoji="1" lang="zh-CN" altLang="en-US" sz="1600" b="0" i="0" dirty="0">
              <a:latin typeface="微软雅黑" panose="020B0503020204020204" charset="-122"/>
              <a:ea typeface="微软雅黑" panose="020B0503020204020204"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Lst>
  <p:hf hdr="0" ftr="0" dt="0"/>
  <p:txStyles>
    <p:titleStyle>
      <a:lvl1pPr algn="l" defTabSz="914400" rtl="0" eaLnBrk="1" latinLnBrk="0" hangingPunct="1">
        <a:lnSpc>
          <a:spcPct val="90000"/>
        </a:lnSpc>
        <a:spcBef>
          <a:spcPct val="0"/>
        </a:spcBef>
        <a:buNone/>
        <a:defRPr sz="4400" b="0" i="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9105" y="1569085"/>
            <a:ext cx="10515600" cy="1940560"/>
          </a:xfrm>
        </p:spPr>
        <p:txBody>
          <a:bodyPr>
            <a:normAutofit fontScale="90000"/>
          </a:bodyPr>
          <a:lstStyle/>
          <a:p>
            <a:pPr marL="0" indent="0" algn="ctr" fontAlgn="auto">
              <a:lnSpc>
                <a:spcPct val="180000"/>
              </a:lnSpc>
            </a:pPr>
            <a:r>
              <a:rPr kumimoji="1" dirty="0"/>
              <a:t>江苏乔科科技有限公司 </a:t>
            </a:r>
            <a:br>
              <a:rPr kumimoji="1" lang="zh-CN" altLang="en-US" dirty="0"/>
            </a:br>
            <a:r>
              <a:rPr kumimoji="1" lang="zh-CN" altLang="en-US" sz="4000" dirty="0">
                <a:solidFill>
                  <a:srgbClr val="FFB61A"/>
                </a:solidFill>
              </a:rPr>
              <a:t>金蝶云星空流程梳理与解决方案</a:t>
            </a:r>
            <a:endParaRPr kumimoji="1" lang="en-US" altLang="zh-CN" sz="4000" dirty="0">
              <a:solidFill>
                <a:srgbClr val="FFB61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业务流程</a:t>
            </a:r>
            <a:endParaRPr kumimoji="1" lang="zh-CN" altLang="en-US"/>
          </a:p>
        </p:txBody>
      </p:sp>
      <p:pic>
        <p:nvPicPr>
          <p:cNvPr id="3" name="图片 2"/>
          <p:cNvPicPr>
            <a:picLocks noChangeAspect="1"/>
          </p:cNvPicPr>
          <p:nvPr/>
        </p:nvPicPr>
        <p:blipFill>
          <a:blip r:embed="rId1"/>
          <a:stretch>
            <a:fillRect/>
          </a:stretch>
        </p:blipFill>
        <p:spPr>
          <a:xfrm>
            <a:off x="2715260" y="81915"/>
            <a:ext cx="6597015" cy="65316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系统应用问题点</a:t>
            </a:r>
            <a:endParaRPr kumimoji="1" lang="zh-CN" altLang="en-US"/>
          </a:p>
        </p:txBody>
      </p:sp>
      <p:sp>
        <p:nvSpPr>
          <p:cNvPr id="9219" name="矩形 6"/>
          <p:cNvSpPr>
            <a:spLocks noChangeArrowheads="1"/>
          </p:cNvSpPr>
          <p:nvPr/>
        </p:nvSpPr>
        <p:spPr bwMode="auto">
          <a:xfrm>
            <a:off x="857885" y="2117090"/>
            <a:ext cx="10694035" cy="743585"/>
          </a:xfrm>
          <a:prstGeom prst="rect">
            <a:avLst/>
          </a:prstGeom>
          <a:noFill/>
          <a:ln>
            <a:noFill/>
          </a:ln>
        </p:spPr>
        <p:txBody>
          <a:bodyPr wrap="square">
            <a:noAutofit/>
          </a:bodyPr>
          <a:p>
            <a:pPr algn="l">
              <a:defRPr/>
            </a:pP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1</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采购订单非赠品无价格，导致采购成本核算异常。</a:t>
            </a:r>
            <a:endParaRPr lang="zh-CN" sz="3200"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857885" y="3468370"/>
            <a:ext cx="10020935" cy="988060"/>
          </a:xfrm>
          <a:prstGeom prst="rect">
            <a:avLst/>
          </a:prstGeom>
          <a:noFill/>
        </p:spPr>
        <p:txBody>
          <a:bodyPr wrap="none" rtlCol="0">
            <a:noAutofit/>
          </a:bodyPr>
          <a:p>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解决方案：</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采购订单已设置为，不勾选赠品时，审核时单价必录。</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系统应用问题点</a:t>
            </a:r>
            <a:endParaRPr kumimoji="1" lang="zh-CN" altLang="en-US"/>
          </a:p>
        </p:txBody>
      </p:sp>
      <p:sp>
        <p:nvSpPr>
          <p:cNvPr id="9219" name="矩形 6"/>
          <p:cNvSpPr>
            <a:spLocks noChangeArrowheads="1"/>
          </p:cNvSpPr>
          <p:nvPr/>
        </p:nvSpPr>
        <p:spPr bwMode="auto">
          <a:xfrm>
            <a:off x="857885" y="2117090"/>
            <a:ext cx="10694035" cy="1141095"/>
          </a:xfrm>
          <a:prstGeom prst="rect">
            <a:avLst/>
          </a:prstGeom>
          <a:noFill/>
          <a:ln>
            <a:noFill/>
          </a:ln>
        </p:spPr>
        <p:txBody>
          <a:bodyPr wrap="square">
            <a:noAutofit/>
          </a:bodyPr>
          <a:p>
            <a:pPr algn="l">
              <a:defRPr/>
            </a:pP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2</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采购入库时有供应商赠品，需入库到赠品仓，不进行成本核算，还可能盘盈。</a:t>
            </a:r>
            <a:endParaRPr lang="zh-CN" sz="3200"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857885" y="3667125"/>
            <a:ext cx="10020935" cy="1730375"/>
          </a:xfrm>
          <a:prstGeom prst="rect">
            <a:avLst/>
          </a:prstGeom>
          <a:noFill/>
        </p:spPr>
        <p:txBody>
          <a:bodyPr wrap="none" rtlCol="0">
            <a:noAutofit/>
          </a:bodyPr>
          <a:p>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解决方案：</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r>
              <a:rPr lang="en-US" altLang="zh-CN" sz="2400" b="1" dirty="0" smtClean="0">
                <a:solidFill>
                  <a:srgbClr val="3366FF"/>
                </a:solidFill>
                <a:latin typeface="微软雅黑" panose="020B0503020204020204" charset="-122"/>
                <a:ea typeface="微软雅黑" panose="020B0503020204020204" charset="-122"/>
                <a:cs typeface="微软雅黑" panose="020B0503020204020204" charset="-122"/>
              </a:rPr>
              <a:t>1</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）采购入库单已设置为，勾选赠品时，库存状态自动为</a:t>
            </a:r>
            <a:r>
              <a:rPr lang="en-US" altLang="zh-CN" sz="2400" b="1" dirty="0" smtClean="0">
                <a:solidFill>
                  <a:srgbClr val="3366FF"/>
                </a:solidFill>
                <a:latin typeface="微软雅黑" panose="020B0503020204020204" charset="-122"/>
                <a:ea typeface="微软雅黑" panose="020B0503020204020204" charset="-122"/>
                <a:cs typeface="微软雅黑" panose="020B0503020204020204" charset="-122"/>
              </a:rPr>
              <a:t>“</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赠品</a:t>
            </a:r>
            <a:r>
              <a:rPr lang="en-US" altLang="zh-CN" sz="2400" b="1" dirty="0" smtClean="0">
                <a:solidFill>
                  <a:srgbClr val="3366FF"/>
                </a:solidFill>
                <a:latin typeface="微软雅黑" panose="020B0503020204020204" charset="-122"/>
                <a:ea typeface="微软雅黑" panose="020B0503020204020204" charset="-122"/>
                <a:cs typeface="微软雅黑" panose="020B0503020204020204" charset="-122"/>
              </a:rPr>
              <a:t>”</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r>
              <a:rPr lang="en-US" altLang="zh-CN" sz="2400" b="1" dirty="0" smtClean="0">
                <a:solidFill>
                  <a:srgbClr val="3366FF"/>
                </a:solidFill>
                <a:latin typeface="微软雅黑" panose="020B0503020204020204" charset="-122"/>
                <a:ea typeface="微软雅黑" panose="020B0503020204020204" charset="-122"/>
                <a:cs typeface="微软雅黑" panose="020B0503020204020204" charset="-122"/>
              </a:rPr>
              <a:t>2</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r>
              <a:rPr lang="zh-CN" altLang="en-US" sz="2400" b="1" dirty="0" smtClean="0">
                <a:solidFill>
                  <a:srgbClr val="FF0000"/>
                </a:solidFill>
                <a:latin typeface="微软雅黑" panose="020B0503020204020204" charset="-122"/>
                <a:ea typeface="微软雅黑" panose="020B0503020204020204" charset="-122"/>
                <a:cs typeface="微软雅黑" panose="020B0503020204020204" charset="-122"/>
              </a:rPr>
              <a:t>已确定取消赠品仓</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系统应用问题点</a:t>
            </a:r>
            <a:endParaRPr kumimoji="1" lang="zh-CN" altLang="en-US"/>
          </a:p>
        </p:txBody>
      </p:sp>
      <p:sp>
        <p:nvSpPr>
          <p:cNvPr id="9219" name="矩形 6"/>
          <p:cNvSpPr>
            <a:spLocks noChangeArrowheads="1"/>
          </p:cNvSpPr>
          <p:nvPr/>
        </p:nvSpPr>
        <p:spPr bwMode="auto">
          <a:xfrm>
            <a:off x="857885" y="2117090"/>
            <a:ext cx="10694035" cy="1141095"/>
          </a:xfrm>
          <a:prstGeom prst="rect">
            <a:avLst/>
          </a:prstGeom>
          <a:noFill/>
          <a:ln>
            <a:noFill/>
          </a:ln>
        </p:spPr>
        <p:txBody>
          <a:bodyPr wrap="square">
            <a:noAutofit/>
          </a:bodyPr>
          <a:p>
            <a:pPr algn="l">
              <a:defRPr/>
            </a:pP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3</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、采购订单及时结单的问题</a:t>
            </a:r>
            <a:r>
              <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endParaRPr lang="zh-CN" sz="3200"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857885" y="3667125"/>
            <a:ext cx="10020935" cy="1730375"/>
          </a:xfrm>
          <a:prstGeom prst="rect">
            <a:avLst/>
          </a:prstGeom>
          <a:noFill/>
        </p:spPr>
        <p:txBody>
          <a:bodyPr wrap="none" rtlCol="0">
            <a:noAutofit/>
          </a:bodyPr>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解决方案：</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定期在采购订单列表，过滤未入库完成的采购订单，确认不再入库了，则</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手动关闭掉</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054" y="2705628"/>
            <a:ext cx="9939958" cy="609812"/>
          </a:xfrm>
        </p:spPr>
        <p:txBody>
          <a:bodyPr/>
          <a:lstStyle/>
          <a:p>
            <a:r>
              <a:rPr lang="zh-CN" altLang="en-US" dirty="0"/>
              <a:t>生产部分</a:t>
            </a:r>
            <a:endParaRPr lang="en-US" altLang="zh-CN" dirty="0"/>
          </a:p>
        </p:txBody>
      </p:sp>
      <p:sp>
        <p:nvSpPr>
          <p:cNvPr id="4" name="文本框 3"/>
          <p:cNvSpPr txBox="1"/>
          <p:nvPr userDrawn="1"/>
        </p:nvSpPr>
        <p:spPr>
          <a:xfrm>
            <a:off x="368287" y="259692"/>
            <a:ext cx="2141220" cy="2014855"/>
          </a:xfrm>
          <a:prstGeom prst="rect">
            <a:avLst/>
          </a:prstGeom>
          <a:noFill/>
        </p:spPr>
        <p:txBody>
          <a:bodyPr wrap="none" rtlCol="0">
            <a:spAutoFit/>
          </a:bodyPr>
          <a:p>
            <a:r>
              <a:rPr kumimoji="1" lang="en-US" altLang="zh-CN" sz="12500" b="1" dirty="0">
                <a:solidFill>
                  <a:srgbClr val="46CCFE"/>
                </a:solidFill>
                <a:latin typeface="微软雅黑" panose="020B0503020204020204" charset="-122"/>
                <a:ea typeface="微软雅黑" panose="020B0503020204020204" charset="-122"/>
              </a:rPr>
              <a:t>03</a:t>
            </a:r>
            <a:endParaRPr kumimoji="1" lang="zh-CN" altLang="en-US" sz="12500" b="1" dirty="0">
              <a:solidFill>
                <a:srgbClr val="46CCFE"/>
              </a:solidFill>
              <a:latin typeface="微软雅黑" panose="020B0503020204020204" charset="-122"/>
              <a:ea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业务流程</a:t>
            </a:r>
            <a:endParaRPr kumimoji="1" lang="zh-CN" altLang="en-US"/>
          </a:p>
        </p:txBody>
      </p:sp>
      <p:pic>
        <p:nvPicPr>
          <p:cNvPr id="21" name="图片 20"/>
          <p:cNvPicPr>
            <a:picLocks noChangeAspect="1"/>
          </p:cNvPicPr>
          <p:nvPr/>
        </p:nvPicPr>
        <p:blipFill>
          <a:blip r:embed="rId1"/>
          <a:stretch>
            <a:fillRect/>
          </a:stretch>
        </p:blipFill>
        <p:spPr>
          <a:xfrm>
            <a:off x="3042285" y="-39370"/>
            <a:ext cx="6071870" cy="68973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系统应用问题点</a:t>
            </a:r>
            <a:endParaRPr kumimoji="1" lang="zh-CN" altLang="en-US"/>
          </a:p>
        </p:txBody>
      </p:sp>
      <p:sp>
        <p:nvSpPr>
          <p:cNvPr id="9219" name="矩形 6"/>
          <p:cNvSpPr>
            <a:spLocks noChangeArrowheads="1"/>
          </p:cNvSpPr>
          <p:nvPr/>
        </p:nvSpPr>
        <p:spPr bwMode="auto">
          <a:xfrm>
            <a:off x="857885" y="1253490"/>
            <a:ext cx="10694035" cy="1889760"/>
          </a:xfrm>
          <a:prstGeom prst="rect">
            <a:avLst/>
          </a:prstGeom>
          <a:noFill/>
          <a:ln>
            <a:noFill/>
          </a:ln>
        </p:spPr>
        <p:txBody>
          <a:bodyPr wrap="square">
            <a:noAutofit/>
          </a:bodyPr>
          <a:p>
            <a:pPr algn="l">
              <a:defRPr/>
            </a:pP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1</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生产领料、退料，操作复杂、核算不准确的问题。</a:t>
            </a:r>
            <a:endPar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lang="zh-CN"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en-US" altLang="zh-CN"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1</a:t>
            </a:r>
            <a:r>
              <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现在是直接领料的模式，存在按最小包装领料，生产完成后余料需要退料的问题。</a:t>
            </a:r>
            <a:endParaRPr lang="zh-CN"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lang="zh-CN"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en-US" altLang="zh-CN"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2</a:t>
            </a:r>
            <a:r>
              <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）存在生产订单完全领料、没完全入库，但是不再做了，余料退料按领料单下推需要手工修改数量、按生产订单下推成本又不准确的问题。</a:t>
            </a:r>
            <a:endPar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857885" y="3004820"/>
            <a:ext cx="10721975" cy="3084830"/>
          </a:xfrm>
          <a:prstGeom prst="rect">
            <a:avLst/>
          </a:prstGeom>
          <a:noFill/>
        </p:spPr>
        <p:txBody>
          <a:bodyPr wrap="none" rtlCol="0">
            <a:noAutofit/>
          </a:bodyPr>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解决方案：</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r>
              <a:rPr lang="en-US" altLang="zh-CN" sz="2400" b="1" dirty="0" smtClean="0">
                <a:solidFill>
                  <a:srgbClr val="3366FF"/>
                </a:solidFill>
                <a:latin typeface="微软雅黑" panose="020B0503020204020204" charset="-122"/>
                <a:ea typeface="微软雅黑" panose="020B0503020204020204" charset="-122"/>
                <a:cs typeface="微软雅黑" panose="020B0503020204020204" charset="-122"/>
              </a:rPr>
              <a:t>1</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）半成品BOM设置跳层，只建产品的生产订单，体现所有外购物料。</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r>
              <a:rPr lang="en-US" altLang="zh-CN" sz="2400" b="1" dirty="0" smtClean="0">
                <a:solidFill>
                  <a:srgbClr val="3366FF"/>
                </a:solidFill>
                <a:latin typeface="微软雅黑" panose="020B0503020204020204" charset="-122"/>
                <a:ea typeface="微软雅黑" panose="020B0503020204020204" charset="-122"/>
                <a:cs typeface="微软雅黑" panose="020B0503020204020204" charset="-122"/>
              </a:rPr>
              <a:t>2</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）建车间仓，使用调拨倒冲模式，完工入库时，自动从车间仓生成领料单。</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r>
              <a:rPr lang="en-US" altLang="zh-CN" sz="2400" b="1" dirty="0" smtClean="0">
                <a:solidFill>
                  <a:srgbClr val="3366FF"/>
                </a:solidFill>
                <a:latin typeface="微软雅黑" panose="020B0503020204020204" charset="-122"/>
                <a:ea typeface="微软雅黑" panose="020B0503020204020204" charset="-122"/>
                <a:cs typeface="微软雅黑" panose="020B0503020204020204" charset="-122"/>
              </a:rPr>
              <a:t>3</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）生产过程中的来料不良换料，直接去仓库换料，仓库直接做给供应商的退</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料。</a:t>
            </a:r>
            <a:r>
              <a:rPr lang="zh-CN" altLang="en-US" sz="2400" b="1" dirty="0" smtClean="0">
                <a:solidFill>
                  <a:srgbClr val="FF0000"/>
                </a:solidFill>
                <a:latin typeface="微软雅黑" panose="020B0503020204020204" charset="-122"/>
                <a:ea typeface="微软雅黑" panose="020B0503020204020204" charset="-122"/>
                <a:cs typeface="微软雅黑" panose="020B0503020204020204" charset="-122"/>
              </a:rPr>
              <a:t>不需要做退料单和补料单，直接做从原料仓到不良品仓的调拨单即可</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r>
              <a:rPr lang="en-US" altLang="zh-CN" sz="2400" b="1" dirty="0" smtClean="0">
                <a:solidFill>
                  <a:srgbClr val="3366FF"/>
                </a:solidFill>
                <a:latin typeface="微软雅黑" panose="020B0503020204020204" charset="-122"/>
                <a:ea typeface="微软雅黑" panose="020B0503020204020204" charset="-122"/>
                <a:cs typeface="微软雅黑" panose="020B0503020204020204" charset="-122"/>
              </a:rPr>
              <a:t>4</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）生产不良的退料、补料，在系统中做退料单和补料单。如果无料可退，直</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接做补料单。</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r>
              <a:rPr lang="en-US" altLang="zh-CN" sz="2400" b="1" dirty="0" smtClean="0">
                <a:solidFill>
                  <a:srgbClr val="3366FF"/>
                </a:solidFill>
                <a:latin typeface="微软雅黑" panose="020B0503020204020204" charset="-122"/>
                <a:ea typeface="微软雅黑" panose="020B0503020204020204" charset="-122"/>
                <a:cs typeface="微软雅黑" panose="020B0503020204020204" charset="-122"/>
              </a:rPr>
              <a:t>5</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）建立不良品仓库，默认库存状态不良。退料到不良品仓。</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系统应用问题点</a:t>
            </a:r>
            <a:endParaRPr kumimoji="1" lang="zh-CN" altLang="en-US"/>
          </a:p>
        </p:txBody>
      </p:sp>
      <p:sp>
        <p:nvSpPr>
          <p:cNvPr id="9219" name="矩形 6"/>
          <p:cNvSpPr>
            <a:spLocks noChangeArrowheads="1"/>
          </p:cNvSpPr>
          <p:nvPr/>
        </p:nvSpPr>
        <p:spPr bwMode="auto">
          <a:xfrm>
            <a:off x="857885" y="1744980"/>
            <a:ext cx="10694035" cy="1460500"/>
          </a:xfrm>
          <a:prstGeom prst="rect">
            <a:avLst/>
          </a:prstGeom>
          <a:noFill/>
          <a:ln>
            <a:noFill/>
          </a:ln>
        </p:spPr>
        <p:txBody>
          <a:bodyPr wrap="square">
            <a:noAutofit/>
          </a:bodyPr>
          <a:p>
            <a:pPr algn="l">
              <a:defRPr/>
            </a:pP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2</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生产订单及时结案的问题</a:t>
            </a:r>
            <a:r>
              <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endPar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endPar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857885" y="3515360"/>
            <a:ext cx="10721975" cy="1154430"/>
          </a:xfrm>
          <a:prstGeom prst="rect">
            <a:avLst/>
          </a:prstGeom>
          <a:noFill/>
        </p:spPr>
        <p:txBody>
          <a:bodyPr wrap="none" rtlCol="0">
            <a:noAutofit/>
          </a:bodyPr>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解决方案：</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定期在生产订单列表，过滤未完工、结案、结算的生产订单，确认不再生产了，</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endParaRPr>
          </a:p>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则手动强制结案掉</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系统应用问题点</a:t>
            </a:r>
            <a:endParaRPr kumimoji="1" lang="zh-CN" altLang="en-US"/>
          </a:p>
        </p:txBody>
      </p:sp>
      <p:sp>
        <p:nvSpPr>
          <p:cNvPr id="9219" name="矩形 6"/>
          <p:cNvSpPr>
            <a:spLocks noChangeArrowheads="1"/>
          </p:cNvSpPr>
          <p:nvPr/>
        </p:nvSpPr>
        <p:spPr bwMode="auto">
          <a:xfrm>
            <a:off x="857885" y="1744980"/>
            <a:ext cx="10694035" cy="1460500"/>
          </a:xfrm>
          <a:prstGeom prst="rect">
            <a:avLst/>
          </a:prstGeom>
          <a:noFill/>
          <a:ln>
            <a:noFill/>
          </a:ln>
        </p:spPr>
        <p:txBody>
          <a:bodyPr wrap="square">
            <a:noAutofit/>
          </a:bodyPr>
          <a:p>
            <a:pPr algn="l">
              <a:defRPr/>
            </a:pP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3</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生产退补料单及时录入的问题。</a:t>
            </a:r>
            <a:endPar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endPar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857885" y="3515360"/>
            <a:ext cx="10721975" cy="1154430"/>
          </a:xfrm>
          <a:prstGeom prst="rect">
            <a:avLst/>
          </a:prstGeom>
          <a:noFill/>
        </p:spPr>
        <p:txBody>
          <a:bodyPr wrap="none" rtlCol="0">
            <a:noAutofit/>
          </a:bodyPr>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解决方案：</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生产退补料单，最晚应与生产订单结案在同一月份。</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054" y="2705628"/>
            <a:ext cx="9939958" cy="609812"/>
          </a:xfrm>
        </p:spPr>
        <p:txBody>
          <a:bodyPr/>
          <a:lstStyle/>
          <a:p>
            <a:r>
              <a:rPr lang="zh-CN" altLang="en-US" dirty="0"/>
              <a:t>仓库部分</a:t>
            </a:r>
            <a:endParaRPr lang="en-US" altLang="zh-CN" dirty="0"/>
          </a:p>
        </p:txBody>
      </p:sp>
      <p:sp>
        <p:nvSpPr>
          <p:cNvPr id="4" name="文本框 3"/>
          <p:cNvSpPr txBox="1"/>
          <p:nvPr userDrawn="1"/>
        </p:nvSpPr>
        <p:spPr>
          <a:xfrm>
            <a:off x="368287" y="259692"/>
            <a:ext cx="2141220" cy="2014855"/>
          </a:xfrm>
          <a:prstGeom prst="rect">
            <a:avLst/>
          </a:prstGeom>
          <a:noFill/>
        </p:spPr>
        <p:txBody>
          <a:bodyPr wrap="none" rtlCol="0">
            <a:spAutoFit/>
          </a:bodyPr>
          <a:p>
            <a:r>
              <a:rPr kumimoji="1" lang="en-US" altLang="zh-CN" sz="12500" b="1" dirty="0">
                <a:solidFill>
                  <a:srgbClr val="46CCFE"/>
                </a:solidFill>
                <a:latin typeface="微软雅黑" panose="020B0503020204020204" charset="-122"/>
                <a:ea typeface="微软雅黑" panose="020B0503020204020204" charset="-122"/>
              </a:rPr>
              <a:t>04</a:t>
            </a:r>
            <a:endParaRPr kumimoji="1" lang="zh-CN" altLang="en-US" sz="12500" b="1" dirty="0">
              <a:solidFill>
                <a:srgbClr val="46CCFE"/>
              </a:solidFill>
              <a:latin typeface="微软雅黑" panose="020B0503020204020204" charset="-122"/>
              <a:ea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p>
            <a:r>
              <a:rPr kumimoji="1" lang="zh-CN" altLang="en-US" sz="2400" b="1"/>
              <a:t>总体业务流程</a:t>
            </a:r>
            <a:endParaRPr kumimoji="1" lang="zh-CN" altLang="en-US" sz="2400" b="1"/>
          </a:p>
        </p:txBody>
      </p:sp>
      <p:grpSp>
        <p:nvGrpSpPr>
          <p:cNvPr id="25603" name="组合 28"/>
          <p:cNvGrpSpPr/>
          <p:nvPr/>
        </p:nvGrpSpPr>
        <p:grpSpPr>
          <a:xfrm>
            <a:off x="1074738" y="1012825"/>
            <a:ext cx="9089706" cy="5461000"/>
            <a:chOff x="1635624" y="785794"/>
            <a:chExt cx="9251464" cy="6140872"/>
          </a:xfrm>
        </p:grpSpPr>
        <p:cxnSp>
          <p:nvCxnSpPr>
            <p:cNvPr id="25624" name="直接箭头连接符 29"/>
            <p:cNvCxnSpPr>
              <a:stCxn id="48" idx="2"/>
              <a:endCxn id="5" idx="0"/>
            </p:cNvCxnSpPr>
            <p:nvPr/>
          </p:nvCxnSpPr>
          <p:spPr>
            <a:xfrm>
              <a:off x="10679143" y="3961779"/>
              <a:ext cx="5817" cy="282052"/>
            </a:xfrm>
            <a:prstGeom prst="straightConnector1">
              <a:avLst/>
            </a:prstGeom>
            <a:ln w="9525" cap="flat" cmpd="sng">
              <a:solidFill>
                <a:srgbClr val="000000"/>
              </a:solidFill>
              <a:prstDash val="solid"/>
              <a:headEnd type="none" w="med" len="med"/>
              <a:tailEnd type="triangle" w="med" len="med"/>
            </a:ln>
          </p:spPr>
        </p:cxnSp>
        <p:sp>
          <p:nvSpPr>
            <p:cNvPr id="31" name="矩形 30"/>
            <p:cNvSpPr/>
            <p:nvPr/>
          </p:nvSpPr>
          <p:spPr bwMode="auto">
            <a:xfrm>
              <a:off x="3791036" y="1285632"/>
              <a:ext cx="2657909" cy="480202"/>
            </a:xfrm>
            <a:prstGeom prst="rect">
              <a:avLst/>
            </a:prstGeom>
            <a:solidFill>
              <a:srgbClr val="9BBB59">
                <a:lumMod val="20000"/>
                <a:lumOff val="80000"/>
              </a:srgbClr>
            </a:solidFill>
            <a:ln w="9525" cap="flat" cmpd="sng" algn="ctr">
              <a:solidFill>
                <a:srgbClr val="4F81BD"/>
              </a:solidFill>
              <a:prstDash val="solid"/>
              <a:round/>
              <a:headEnd type="triangle" w="med" len="med"/>
              <a:tailEnd type="triangle" w="med" len="med"/>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100" b="0" i="0" u="none" strike="noStrike" kern="0" cap="none" spc="0" normalizeH="0" baseline="0" noProof="0" dirty="0">
                <a:ln>
                  <a:noFill/>
                </a:ln>
                <a:solidFill>
                  <a:srgbClr val="C00000"/>
                </a:solidFill>
                <a:effectLst/>
                <a:uLnTx/>
                <a:uFillTx/>
                <a:latin typeface="微软雅黑" panose="020B0503020204020204" charset="-122"/>
                <a:ea typeface="微软雅黑" panose="020B0503020204020204" charset="-122"/>
                <a:cs typeface="+mn-cs"/>
              </a:endParaRPr>
            </a:p>
          </p:txBody>
        </p:sp>
        <p:sp>
          <p:nvSpPr>
            <p:cNvPr id="32" name="矩形 31"/>
            <p:cNvSpPr/>
            <p:nvPr/>
          </p:nvSpPr>
          <p:spPr>
            <a:xfrm>
              <a:off x="1635624" y="3311974"/>
              <a:ext cx="935915" cy="501565"/>
            </a:xfrm>
            <a:prstGeom prst="rect">
              <a:avLst/>
            </a:prstGeom>
            <a:solidFill>
              <a:sysClr val="window" lastClr="FFFFFF">
                <a:lumMod val="85000"/>
              </a:sysClr>
            </a:solidFill>
            <a:ln w="6350" cap="flat" cmpd="sng" algn="ctr">
              <a:solidFill>
                <a:srgbClr val="4F81BD"/>
              </a:solidFill>
              <a:prstDash val="solid"/>
            </a:ln>
            <a:effectLst/>
          </p:spPr>
          <p:txBody>
            <a:bodyPr anchor="ctr">
              <a:scene3d>
                <a:camera prst="orthographicFront"/>
                <a:lightRig rig="threePt" dir="t"/>
              </a:scene3d>
              <a:sp3d>
                <a:contourClr>
                  <a:srgbClr val="FFFFFF"/>
                </a:contourClr>
              </a:sp3d>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销售订单</a:t>
              </a: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33" name="矩形 32"/>
            <p:cNvSpPr/>
            <p:nvPr/>
          </p:nvSpPr>
          <p:spPr>
            <a:xfrm>
              <a:off x="2788910" y="5102692"/>
              <a:ext cx="1151806" cy="500194"/>
            </a:xfrm>
            <a:prstGeom prst="rect">
              <a:avLst/>
            </a:prstGeom>
            <a:solidFill>
              <a:sysClr val="window" lastClr="FFFFFF">
                <a:lumMod val="85000"/>
              </a:sysClr>
            </a:solidFill>
            <a:ln w="6350" cap="flat" cmpd="sng" algn="ctr">
              <a:solidFill>
                <a:srgbClr val="4F81BD"/>
              </a:solidFill>
              <a:prstDash val="solid"/>
            </a:ln>
            <a:effectLst/>
          </p:spPr>
          <p:txBody>
            <a:bodyPr anchor="ctr">
              <a:scene3d>
                <a:camera prst="orthographicFront"/>
                <a:lightRig rig="threePt" dir="t"/>
              </a:scene3d>
              <a:sp3d>
                <a:contourClr>
                  <a:srgbClr val="FFFFFF"/>
                </a:contourClr>
              </a:sp3d>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销售出库</a:t>
              </a: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34" name="矩形 33"/>
            <p:cNvSpPr/>
            <p:nvPr/>
          </p:nvSpPr>
          <p:spPr>
            <a:xfrm>
              <a:off x="4444999" y="3311446"/>
              <a:ext cx="1412409" cy="497325"/>
            </a:xfrm>
            <a:prstGeom prst="rect">
              <a:avLst/>
            </a:prstGeom>
            <a:solidFill>
              <a:sysClr val="window" lastClr="FFFFFF">
                <a:lumMod val="85000"/>
              </a:sysClr>
            </a:solidFill>
            <a:ln w="6350" cap="flat" cmpd="sng" algn="ctr">
              <a:solidFill>
                <a:srgbClr val="4F81BD"/>
              </a:solidFill>
              <a:prstDash val="solid"/>
            </a:ln>
            <a:effectLst/>
          </p:spPr>
          <p:txBody>
            <a:bodyPr anchor="ctr">
              <a:scene3d>
                <a:camera prst="orthographicFront"/>
                <a:lightRig rig="threePt" dir="t"/>
              </a:scene3d>
              <a:sp3d>
                <a:contourClr>
                  <a:srgbClr val="FFFFFF"/>
                </a:contourClr>
              </a:sp3d>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MRP</a:t>
              </a: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运算</a:t>
              </a: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35" name="矩形 34"/>
            <p:cNvSpPr/>
            <p:nvPr/>
          </p:nvSpPr>
          <p:spPr>
            <a:xfrm>
              <a:off x="6102737" y="4508622"/>
              <a:ext cx="1710310" cy="360040"/>
            </a:xfrm>
            <a:prstGeom prst="rect">
              <a:avLst/>
            </a:prstGeom>
            <a:solidFill>
              <a:sysClr val="window" lastClr="FFFFFF">
                <a:lumMod val="85000"/>
              </a:sysClr>
            </a:solidFill>
            <a:ln w="6350" cap="flat" cmpd="sng" algn="ctr">
              <a:solidFill>
                <a:srgbClr val="4F81BD"/>
              </a:solidFill>
              <a:prstDash val="solid"/>
            </a:ln>
            <a:effectLst/>
          </p:spPr>
          <p:txBody>
            <a:bodyPr anchor="ctr">
              <a:scene3d>
                <a:camera prst="orthographicFront"/>
                <a:lightRig rig="threePt" dir="t"/>
              </a:scene3d>
              <a:sp3d>
                <a:contourClr>
                  <a:srgbClr val="FFFFFF"/>
                </a:contourClr>
              </a:sp3d>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生产订单</a:t>
              </a:r>
              <a:r>
                <a:rPr kumimoji="0" lang="en-US" altLang="zh-CN"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委外订单</a:t>
              </a: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cxnSp>
          <p:nvCxnSpPr>
            <p:cNvPr id="25630" name="肘形连接符 24"/>
            <p:cNvCxnSpPr>
              <a:stCxn id="34" idx="2"/>
              <a:endCxn id="35" idx="1"/>
            </p:cNvCxnSpPr>
            <p:nvPr/>
          </p:nvCxnSpPr>
          <p:spPr>
            <a:xfrm rot="-5400000" flipH="1">
              <a:off x="5187034" y="3772939"/>
              <a:ext cx="879872" cy="951533"/>
            </a:xfrm>
            <a:prstGeom prst="bentConnector2">
              <a:avLst/>
            </a:prstGeom>
            <a:ln w="9525" cap="flat" cmpd="sng">
              <a:solidFill>
                <a:srgbClr val="000000"/>
              </a:solidFill>
              <a:prstDash val="solid"/>
              <a:round/>
              <a:headEnd type="none" w="med" len="med"/>
              <a:tailEnd type="triangle" w="med" len="med"/>
            </a:ln>
          </p:spPr>
        </p:cxnSp>
        <p:sp>
          <p:nvSpPr>
            <p:cNvPr id="39" name="矩形 38"/>
            <p:cNvSpPr/>
            <p:nvPr/>
          </p:nvSpPr>
          <p:spPr>
            <a:xfrm>
              <a:off x="6696013" y="3298029"/>
              <a:ext cx="1352629" cy="546592"/>
            </a:xfrm>
            <a:prstGeom prst="rect">
              <a:avLst/>
            </a:prstGeom>
            <a:solidFill>
              <a:sysClr val="window" lastClr="FFFFFF">
                <a:lumMod val="85000"/>
              </a:sysClr>
            </a:solidFill>
            <a:ln w="6350" cap="flat" cmpd="sng" algn="ctr">
              <a:solidFill>
                <a:srgbClr val="4F81BD"/>
              </a:solidFill>
              <a:prstDash val="solid"/>
            </a:ln>
            <a:effectLst/>
          </p:spPr>
          <p:txBody>
            <a:bodyPr anchor="ctr">
              <a:scene3d>
                <a:camera prst="orthographicFront"/>
                <a:lightRig rig="threePt" dir="t"/>
              </a:scene3d>
              <a:sp3d>
                <a:contourClr>
                  <a:srgbClr val="FFFFFF"/>
                </a:contourClr>
              </a:sp3d>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物料计划</a:t>
              </a:r>
              <a:endParaRPr kumimoji="0" lang="en-US" altLang="zh-CN"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（采购申请）</a:t>
              </a:r>
              <a:endParaRPr kumimoji="0" lang="en-US" altLang="zh-CN"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40" name="矩形 39"/>
            <p:cNvSpPr/>
            <p:nvPr/>
          </p:nvSpPr>
          <p:spPr>
            <a:xfrm>
              <a:off x="8895414" y="3319688"/>
              <a:ext cx="936104" cy="510245"/>
            </a:xfrm>
            <a:prstGeom prst="rect">
              <a:avLst/>
            </a:prstGeom>
            <a:solidFill>
              <a:sysClr val="window" lastClr="FFFFFF">
                <a:lumMod val="85000"/>
              </a:sysClr>
            </a:solidFill>
            <a:ln w="6350" cap="flat" cmpd="sng" algn="ctr">
              <a:solidFill>
                <a:srgbClr val="4F81BD"/>
              </a:solidFill>
              <a:prstDash val="solid"/>
            </a:ln>
            <a:effectLst/>
          </p:spPr>
          <p:txBody>
            <a:bodyPr anchor="ctr">
              <a:scene3d>
                <a:camera prst="orthographicFront"/>
                <a:lightRig rig="threePt" dir="t"/>
              </a:scene3d>
              <a:sp3d>
                <a:contourClr>
                  <a:srgbClr val="FFFFFF"/>
                </a:contourClr>
              </a:sp3d>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采购订单</a:t>
              </a:r>
              <a:endParaRPr kumimoji="0" lang="en-US" altLang="zh-CN"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cxnSp>
          <p:nvCxnSpPr>
            <p:cNvPr id="25633" name="直接箭头连接符 40"/>
            <p:cNvCxnSpPr>
              <a:stCxn id="39" idx="3"/>
              <a:endCxn id="40" idx="1"/>
            </p:cNvCxnSpPr>
            <p:nvPr/>
          </p:nvCxnSpPr>
          <p:spPr>
            <a:xfrm>
              <a:off x="8048643" y="3571325"/>
              <a:ext cx="846771" cy="3486"/>
            </a:xfrm>
            <a:prstGeom prst="straightConnector1">
              <a:avLst/>
            </a:prstGeom>
            <a:ln w="9525" cap="flat" cmpd="sng">
              <a:solidFill>
                <a:srgbClr val="000000"/>
              </a:solidFill>
              <a:prstDash val="solid"/>
              <a:headEnd type="none" w="med" len="med"/>
              <a:tailEnd type="triangle" w="med" len="med"/>
            </a:ln>
          </p:spPr>
        </p:cxnSp>
        <p:cxnSp>
          <p:nvCxnSpPr>
            <p:cNvPr id="25634" name="直接箭头连接符 41"/>
            <p:cNvCxnSpPr/>
            <p:nvPr/>
          </p:nvCxnSpPr>
          <p:spPr>
            <a:xfrm flipV="1">
              <a:off x="7813047" y="4608582"/>
              <a:ext cx="1047241" cy="13617"/>
            </a:xfrm>
            <a:prstGeom prst="straightConnector1">
              <a:avLst/>
            </a:prstGeom>
            <a:ln w="9525" cap="flat" cmpd="sng">
              <a:solidFill>
                <a:srgbClr val="000000"/>
              </a:solidFill>
              <a:prstDash val="solid"/>
              <a:headEnd type="none" w="med" len="med"/>
              <a:tailEnd type="triangle" w="med" len="med"/>
            </a:ln>
          </p:spPr>
        </p:cxnSp>
        <p:cxnSp>
          <p:nvCxnSpPr>
            <p:cNvPr id="25635" name="直接箭头连接符 42"/>
            <p:cNvCxnSpPr/>
            <p:nvPr/>
          </p:nvCxnSpPr>
          <p:spPr>
            <a:xfrm flipH="1">
              <a:off x="7813049" y="4722159"/>
              <a:ext cx="1047239" cy="5270"/>
            </a:xfrm>
            <a:prstGeom prst="straightConnector1">
              <a:avLst/>
            </a:prstGeom>
            <a:ln w="9525" cap="flat" cmpd="sng">
              <a:solidFill>
                <a:srgbClr val="000000"/>
              </a:solidFill>
              <a:prstDash val="solid"/>
              <a:headEnd type="none" w="med" len="med"/>
              <a:tailEnd type="triangle" w="med" len="med"/>
            </a:ln>
          </p:spPr>
        </p:cxnSp>
        <p:sp>
          <p:nvSpPr>
            <p:cNvPr id="44" name="矩形 43"/>
            <p:cNvSpPr/>
            <p:nvPr/>
          </p:nvSpPr>
          <p:spPr>
            <a:xfrm>
              <a:off x="6107419" y="5184668"/>
              <a:ext cx="1710310" cy="360040"/>
            </a:xfrm>
            <a:prstGeom prst="rect">
              <a:avLst/>
            </a:prstGeom>
            <a:solidFill>
              <a:sysClr val="window" lastClr="FFFFFF">
                <a:lumMod val="85000"/>
              </a:sysClr>
            </a:solidFill>
            <a:ln w="6350" cap="flat" cmpd="sng" algn="ctr">
              <a:solidFill>
                <a:srgbClr val="4F81BD"/>
              </a:solidFill>
              <a:prstDash val="solid"/>
            </a:ln>
            <a:effectLst/>
          </p:spPr>
          <p:txBody>
            <a:bodyPr anchor="ctr">
              <a:scene3d>
                <a:camera prst="orthographicFront"/>
                <a:lightRig rig="threePt" dir="t"/>
              </a:scene3d>
              <a:sp3d>
                <a:contourClr>
                  <a:srgbClr val="FFFFFF"/>
                </a:contourClr>
              </a:sp3d>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生产入库</a:t>
              </a:r>
              <a:r>
                <a:rPr kumimoji="0" lang="en-US" altLang="zh-CN"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a:t>
              </a: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委外入库</a:t>
              </a: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cxnSp>
          <p:nvCxnSpPr>
            <p:cNvPr id="25638" name="肘形连接符 76"/>
            <p:cNvCxnSpPr>
              <a:endCxn id="34" idx="1"/>
            </p:cNvCxnSpPr>
            <p:nvPr/>
          </p:nvCxnSpPr>
          <p:spPr>
            <a:xfrm>
              <a:off x="3570001" y="3557980"/>
              <a:ext cx="874998" cy="2128"/>
            </a:xfrm>
            <a:prstGeom prst="bentConnector3">
              <a:avLst>
                <a:gd name="adj1" fmla="val 50000"/>
              </a:avLst>
            </a:prstGeom>
            <a:ln w="9525" cap="flat" cmpd="sng">
              <a:solidFill>
                <a:srgbClr val="000000"/>
              </a:solidFill>
              <a:prstDash val="solid"/>
              <a:round/>
              <a:headEnd type="none" w="med" len="med"/>
              <a:tailEnd type="triangle" w="med" len="med"/>
            </a:ln>
          </p:spPr>
        </p:cxnSp>
        <p:sp>
          <p:nvSpPr>
            <p:cNvPr id="48" name="矩形 47"/>
            <p:cNvSpPr/>
            <p:nvPr/>
          </p:nvSpPr>
          <p:spPr>
            <a:xfrm>
              <a:off x="10469907" y="3193835"/>
              <a:ext cx="417181" cy="768657"/>
            </a:xfrm>
            <a:prstGeom prst="rect">
              <a:avLst/>
            </a:prstGeom>
            <a:solidFill>
              <a:sysClr val="window" lastClr="FFFFFF">
                <a:lumMod val="85000"/>
              </a:sysClr>
            </a:solidFill>
            <a:ln w="6350" cap="flat" cmpd="sng" algn="ctr">
              <a:solidFill>
                <a:srgbClr val="4F81BD"/>
              </a:solidFill>
              <a:prstDash val="solid"/>
            </a:ln>
            <a:effectLst/>
          </p:spPr>
          <p:txBody>
            <a:bodyPr anchor="ctr">
              <a:scene3d>
                <a:camera prst="orthographicFront"/>
                <a:lightRig rig="threePt" dir="t"/>
              </a:scene3d>
              <a:sp3d>
                <a:contourClr>
                  <a:srgbClr val="FFFFFF"/>
                </a:contourClr>
              </a:sp3d>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供应商</a:t>
              </a:r>
              <a:endParaRPr kumimoji="0" lang="zh-CN" altLang="en-US" sz="1200" b="0" i="0" u="none" strike="noStrike" kern="0" cap="none" spc="0" normalizeH="0" baseline="0" noProof="0" dirty="0">
                <a:ln>
                  <a:noFill/>
                </a:ln>
                <a:solidFill>
                  <a:srgbClr val="FF0000"/>
                </a:solidFill>
                <a:effectLst/>
                <a:uLnTx/>
                <a:uFillTx/>
                <a:latin typeface="微软雅黑" panose="020B0503020204020204" charset="-122"/>
                <a:ea typeface="微软雅黑" panose="020B0503020204020204" charset="-122"/>
                <a:cs typeface="+mn-cs"/>
              </a:endParaRPr>
            </a:p>
          </p:txBody>
        </p:sp>
        <p:cxnSp>
          <p:nvCxnSpPr>
            <p:cNvPr id="25641" name="肘形连接符 45"/>
            <p:cNvCxnSpPr>
              <a:stCxn id="32" idx="0"/>
              <a:endCxn id="50" idx="1"/>
            </p:cNvCxnSpPr>
            <p:nvPr/>
          </p:nvCxnSpPr>
          <p:spPr>
            <a:xfrm rot="16200000">
              <a:off x="2133019" y="920876"/>
              <a:ext cx="2362094" cy="2420395"/>
            </a:xfrm>
            <a:prstGeom prst="bentConnector2">
              <a:avLst/>
            </a:prstGeom>
            <a:ln w="9525" cap="flat" cmpd="sng">
              <a:solidFill>
                <a:srgbClr val="000000"/>
              </a:solidFill>
              <a:prstDash val="solid"/>
              <a:round/>
              <a:headEnd type="none" w="med" len="med"/>
              <a:tailEnd type="triangle" w="med" len="med"/>
            </a:ln>
          </p:spPr>
        </p:cxnSp>
        <p:sp>
          <p:nvSpPr>
            <p:cNvPr id="50" name="矩形 49"/>
            <p:cNvSpPr/>
            <p:nvPr/>
          </p:nvSpPr>
          <p:spPr>
            <a:xfrm>
              <a:off x="4524364" y="785794"/>
              <a:ext cx="1168455" cy="328137"/>
            </a:xfrm>
            <a:prstGeom prst="rect">
              <a:avLst/>
            </a:prstGeom>
            <a:solidFill>
              <a:sysClr val="window" lastClr="FFFFFF">
                <a:lumMod val="85000"/>
              </a:sysClr>
            </a:solidFill>
            <a:ln w="6350" cap="flat" cmpd="sng" algn="ctr">
              <a:solidFill>
                <a:srgbClr val="4F81BD"/>
              </a:solidFill>
              <a:prstDash val="solid"/>
            </a:ln>
            <a:effectLst/>
          </p:spPr>
          <p:txBody>
            <a:bodyPr anchor="ctr">
              <a:scene3d>
                <a:camera prst="orthographicFront"/>
                <a:lightRig rig="threePt" dir="t"/>
              </a:scene3d>
              <a:sp3d>
                <a:contourClr>
                  <a:srgbClr val="FFFFFF"/>
                </a:contourClr>
              </a:sp3d>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工程</a:t>
              </a: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cxnSp>
          <p:nvCxnSpPr>
            <p:cNvPr id="25643" name="直接箭头连接符 51"/>
            <p:cNvCxnSpPr>
              <a:stCxn id="34" idx="3"/>
              <a:endCxn id="39" idx="1"/>
            </p:cNvCxnSpPr>
            <p:nvPr/>
          </p:nvCxnSpPr>
          <p:spPr>
            <a:xfrm>
              <a:off x="5857408" y="3560108"/>
              <a:ext cx="838605" cy="11217"/>
            </a:xfrm>
            <a:prstGeom prst="straightConnector1">
              <a:avLst/>
            </a:prstGeom>
            <a:ln w="9525" cap="flat" cmpd="sng">
              <a:solidFill>
                <a:srgbClr val="000000"/>
              </a:solidFill>
              <a:prstDash val="solid"/>
              <a:headEnd type="none" w="med" len="med"/>
              <a:tailEnd type="triangle" w="med" len="med"/>
            </a:ln>
          </p:spPr>
        </p:cxnSp>
        <p:cxnSp>
          <p:nvCxnSpPr>
            <p:cNvPr id="25644" name="直接箭头连接符 52"/>
            <p:cNvCxnSpPr>
              <a:stCxn id="40" idx="3"/>
              <a:endCxn id="48" idx="1"/>
            </p:cNvCxnSpPr>
            <p:nvPr/>
          </p:nvCxnSpPr>
          <p:spPr>
            <a:xfrm>
              <a:off x="9831518" y="3574811"/>
              <a:ext cx="638388" cy="3354"/>
            </a:xfrm>
            <a:prstGeom prst="straightConnector1">
              <a:avLst/>
            </a:prstGeom>
            <a:ln w="9525" cap="flat" cmpd="sng">
              <a:solidFill>
                <a:srgbClr val="000000"/>
              </a:solidFill>
              <a:prstDash val="solid"/>
              <a:headEnd type="none" w="med" len="med"/>
              <a:tailEnd type="triangle" w="med" len="med"/>
            </a:ln>
          </p:spPr>
        </p:cxnSp>
        <p:cxnSp>
          <p:nvCxnSpPr>
            <p:cNvPr id="25645" name="直接箭头连接符 53"/>
            <p:cNvCxnSpPr>
              <a:stCxn id="35" idx="2"/>
              <a:endCxn id="44" idx="0"/>
            </p:cNvCxnSpPr>
            <p:nvPr/>
          </p:nvCxnSpPr>
          <p:spPr>
            <a:xfrm>
              <a:off x="6957892" y="4868662"/>
              <a:ext cx="5170" cy="315612"/>
            </a:xfrm>
            <a:prstGeom prst="straightConnector1">
              <a:avLst/>
            </a:prstGeom>
            <a:ln w="9525" cap="flat" cmpd="sng">
              <a:solidFill>
                <a:srgbClr val="000000"/>
              </a:solidFill>
              <a:prstDash val="solid"/>
              <a:headEnd type="none" w="med" len="med"/>
              <a:tailEnd type="triangle" w="med" len="med"/>
            </a:ln>
          </p:spPr>
        </p:cxnSp>
        <p:sp>
          <p:nvSpPr>
            <p:cNvPr id="56" name="矩形 55"/>
            <p:cNvSpPr/>
            <p:nvPr/>
          </p:nvSpPr>
          <p:spPr>
            <a:xfrm>
              <a:off x="8422585" y="4421025"/>
              <a:ext cx="935817" cy="1420301"/>
            </a:xfrm>
            <a:prstGeom prst="rect">
              <a:avLst/>
            </a:prstGeom>
            <a:solidFill>
              <a:sysClr val="window" lastClr="FFFFFF">
                <a:lumMod val="85000"/>
              </a:sysClr>
            </a:solidFill>
            <a:ln w="6350" cap="flat" cmpd="sng" algn="ctr">
              <a:solidFill>
                <a:srgbClr val="4F81BD"/>
              </a:solidFill>
              <a:prstDash val="solid"/>
            </a:ln>
            <a:effectLst/>
          </p:spPr>
          <p:txBody>
            <a:bodyPr anchor="ctr">
              <a:scene3d>
                <a:camera prst="orthographicFront"/>
                <a:lightRig rig="threePt" dir="t"/>
              </a:scene3d>
              <a:sp3d>
                <a:contourClr>
                  <a:srgbClr val="FFFFFF"/>
                </a:contourClr>
              </a:sp3d>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直接调拨</a:t>
              </a: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生产退料</a:t>
              </a: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生产补料</a:t>
              </a: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58" name="矩形 57"/>
            <p:cNvSpPr/>
            <p:nvPr/>
          </p:nvSpPr>
          <p:spPr>
            <a:xfrm>
              <a:off x="7673361" y="4336789"/>
              <a:ext cx="785901" cy="275625"/>
            </a:xfrm>
            <a:prstGeom prst="rect">
              <a:avLst/>
            </a:prstGeom>
          </p:spPr>
          <p:txBody>
            <a:bodyPr wrap="square">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  车间生产</a:t>
              </a:r>
              <a:endParaRPr kumimoji="0" lang="zh-CN" altLang="en-US" sz="10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cxnSp>
          <p:nvCxnSpPr>
            <p:cNvPr id="25649" name="直接箭头连接符 58"/>
            <p:cNvCxnSpPr>
              <a:stCxn id="50" idx="2"/>
              <a:endCxn id="31" idx="0"/>
            </p:cNvCxnSpPr>
            <p:nvPr/>
          </p:nvCxnSpPr>
          <p:spPr>
            <a:xfrm>
              <a:off x="5108592" y="1113931"/>
              <a:ext cx="11686" cy="171373"/>
            </a:xfrm>
            <a:prstGeom prst="straightConnector1">
              <a:avLst/>
            </a:prstGeom>
            <a:ln w="9525" cap="flat" cmpd="sng">
              <a:solidFill>
                <a:srgbClr val="000000"/>
              </a:solidFill>
              <a:prstDash val="solid"/>
              <a:headEnd type="none" w="med" len="med"/>
              <a:tailEnd type="triangle" w="med" len="med"/>
            </a:ln>
          </p:spPr>
        </p:cxnSp>
        <p:sp>
          <p:nvSpPr>
            <p:cNvPr id="60" name="流程图: 过程 59"/>
            <p:cNvSpPr/>
            <p:nvPr/>
          </p:nvSpPr>
          <p:spPr bwMode="auto">
            <a:xfrm>
              <a:off x="5309841" y="1362394"/>
              <a:ext cx="891894" cy="328465"/>
            </a:xfrm>
            <a:prstGeom prst="flowChartProcess">
              <a:avLst/>
            </a:prstGeom>
            <a:solidFill>
              <a:srgbClr val="1F497D">
                <a:lumMod val="20000"/>
                <a:lumOff val="80000"/>
              </a:srgbClr>
            </a:solidFill>
            <a:ln w="9525" cap="flat" cmpd="sng" algn="ctr">
              <a:solidFill>
                <a:srgbClr val="4F81BD"/>
              </a:solidFill>
              <a:prstDash val="solid"/>
              <a:round/>
              <a:headEnd type="none" w="med" len="med"/>
              <a:tailEnd type="none" w="med" len="med"/>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en-US" altLang="zh-CN" sz="8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BOM</a:t>
              </a:r>
              <a:endParaRPr kumimoji="0" lang="en-US" altLang="zh-CN" sz="8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63" name="流程图: 过程 62"/>
            <p:cNvSpPr/>
            <p:nvPr/>
          </p:nvSpPr>
          <p:spPr bwMode="auto">
            <a:xfrm>
              <a:off x="4131959" y="1351683"/>
              <a:ext cx="990456" cy="337390"/>
            </a:xfrm>
            <a:prstGeom prst="flowChartProcess">
              <a:avLst/>
            </a:prstGeom>
            <a:solidFill>
              <a:srgbClr val="1F497D">
                <a:lumMod val="20000"/>
                <a:lumOff val="80000"/>
              </a:srgbClr>
            </a:solidFill>
            <a:ln w="9525" cap="flat" cmpd="sng" algn="ctr">
              <a:solidFill>
                <a:srgbClr val="4F81BD"/>
              </a:solidFill>
              <a:prstDash val="solid"/>
              <a:round/>
              <a:headEnd type="none" w="med" len="med"/>
              <a:tailEnd type="none" w="med" len="med"/>
            </a:ln>
            <a:effectLst/>
          </p:spPr>
          <p:txBody>
            <a:bodyPr wrap="none" anchor="ctr"/>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r>
                <a:rPr kumimoji="0" lang="zh-CN" altLang="en-US" sz="8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物料</a:t>
              </a:r>
              <a:endParaRPr kumimoji="0" lang="zh-CN" altLang="en-US" sz="8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cxnSp>
          <p:nvCxnSpPr>
            <p:cNvPr id="25653" name="肘形连接符 94"/>
            <p:cNvCxnSpPr>
              <a:stCxn id="63" idx="2"/>
              <a:endCxn id="25666" idx="0"/>
            </p:cNvCxnSpPr>
            <p:nvPr/>
          </p:nvCxnSpPr>
          <p:spPr>
            <a:xfrm rot="5400000" flipV="1">
              <a:off x="4532395" y="1783669"/>
              <a:ext cx="714055" cy="524150"/>
            </a:xfrm>
            <a:prstGeom prst="bentConnector3">
              <a:avLst>
                <a:gd name="adj1" fmla="val 49950"/>
              </a:avLst>
            </a:prstGeom>
            <a:ln w="9525" cap="flat" cmpd="sng">
              <a:solidFill>
                <a:srgbClr val="000000"/>
              </a:solidFill>
              <a:prstDash val="solid"/>
              <a:round/>
              <a:headEnd type="none" w="med" len="med"/>
              <a:tailEnd type="triangle" w="med" len="med"/>
            </a:ln>
          </p:spPr>
        </p:cxnSp>
        <p:cxnSp>
          <p:nvCxnSpPr>
            <p:cNvPr id="25654" name="肘形连接符 95"/>
            <p:cNvCxnSpPr>
              <a:stCxn id="60" idx="2"/>
              <a:endCxn id="25666" idx="0"/>
            </p:cNvCxnSpPr>
            <p:nvPr/>
          </p:nvCxnSpPr>
          <p:spPr>
            <a:xfrm rot="5400000">
              <a:off x="5098010" y="1744313"/>
              <a:ext cx="711913" cy="604291"/>
            </a:xfrm>
            <a:prstGeom prst="bentConnector3">
              <a:avLst>
                <a:gd name="adj1" fmla="val 50050"/>
              </a:avLst>
            </a:prstGeom>
            <a:ln w="9525" cap="flat" cmpd="sng">
              <a:solidFill>
                <a:srgbClr val="000000"/>
              </a:solidFill>
              <a:prstDash val="solid"/>
              <a:round/>
              <a:headEnd type="none" w="med" len="med"/>
              <a:tailEnd type="triangle" w="med" len="med"/>
            </a:ln>
          </p:spPr>
        </p:cxnSp>
        <p:cxnSp>
          <p:nvCxnSpPr>
            <p:cNvPr id="25655" name="直接箭头连接符 65"/>
            <p:cNvCxnSpPr>
              <a:stCxn id="25666" idx="2"/>
              <a:endCxn id="34" idx="0"/>
            </p:cNvCxnSpPr>
            <p:nvPr/>
          </p:nvCxnSpPr>
          <p:spPr>
            <a:xfrm flipH="1">
              <a:off x="5151203" y="2661682"/>
              <a:ext cx="646" cy="649790"/>
            </a:xfrm>
            <a:prstGeom prst="straightConnector1">
              <a:avLst/>
            </a:prstGeom>
            <a:ln w="9525" cap="flat" cmpd="sng">
              <a:solidFill>
                <a:srgbClr val="000000"/>
              </a:solidFill>
              <a:prstDash val="solid"/>
              <a:headEnd type="none" w="med" len="med"/>
              <a:tailEnd type="triangle" w="med" len="med"/>
            </a:ln>
          </p:spPr>
        </p:cxnSp>
        <p:sp>
          <p:nvSpPr>
            <p:cNvPr id="25656" name="流程图: 过程 67"/>
            <p:cNvSpPr/>
            <p:nvPr/>
          </p:nvSpPr>
          <p:spPr>
            <a:xfrm>
              <a:off x="9772545" y="5314330"/>
              <a:ext cx="724503" cy="444142"/>
            </a:xfrm>
            <a:prstGeom prst="flowChartProcess">
              <a:avLst/>
            </a:prstGeom>
            <a:solidFill>
              <a:srgbClr val="C6D9F1"/>
            </a:solidFill>
            <a:ln w="9525" cap="flat" cmpd="sng">
              <a:solidFill>
                <a:srgbClr val="4F81BD"/>
              </a:solidFill>
              <a:prstDash val="solid"/>
              <a:round/>
              <a:headEnd type="none" w="med" len="med"/>
              <a:tailEnd type="none" w="med" len="med"/>
            </a:ln>
          </p:spPr>
          <p:txBody>
            <a:bodyPr wrap="none" anchor="ctr" anchorCtr="0"/>
            <a:p>
              <a:pPr algn="ctr" eaLnBrk="1" hangingPunct="1"/>
              <a:r>
                <a:rPr lang="zh-CN" altLang="en-US" sz="800" dirty="0">
                  <a:solidFill>
                    <a:srgbClr val="000000"/>
                  </a:solidFill>
                  <a:latin typeface="微软雅黑" panose="020B0503020204020204" charset="-122"/>
                  <a:ea typeface="微软雅黑" panose="020B0503020204020204" charset="-122"/>
                </a:rPr>
                <a:t>车间仓库</a:t>
              </a:r>
              <a:r>
                <a:rPr lang="en-US" altLang="zh-CN" sz="800" dirty="0">
                  <a:solidFill>
                    <a:srgbClr val="000000"/>
                  </a:solidFill>
                  <a:latin typeface="微软雅黑" panose="020B0503020204020204" charset="-122"/>
                  <a:ea typeface="微软雅黑" panose="020B0503020204020204" charset="-122"/>
                </a:rPr>
                <a:t>/</a:t>
              </a:r>
              <a:endParaRPr lang="en-US" altLang="zh-CN" sz="800" dirty="0">
                <a:solidFill>
                  <a:srgbClr val="000000"/>
                </a:solidFill>
                <a:latin typeface="微软雅黑" panose="020B0503020204020204" charset="-122"/>
                <a:ea typeface="微软雅黑" panose="020B0503020204020204" charset="-122"/>
              </a:endParaRPr>
            </a:p>
            <a:p>
              <a:pPr algn="ctr" eaLnBrk="1" hangingPunct="1"/>
              <a:r>
                <a:rPr lang="zh-CN" altLang="en-US" sz="800" dirty="0">
                  <a:solidFill>
                    <a:srgbClr val="000000"/>
                  </a:solidFill>
                  <a:latin typeface="微软雅黑" panose="020B0503020204020204" charset="-122"/>
                  <a:ea typeface="微软雅黑" panose="020B0503020204020204" charset="-122"/>
                </a:rPr>
                <a:t>供应商仓库</a:t>
              </a:r>
              <a:endParaRPr lang="zh-CN" altLang="en-US" sz="800" dirty="0">
                <a:solidFill>
                  <a:srgbClr val="000000"/>
                </a:solidFill>
                <a:latin typeface="微软雅黑" panose="020B0503020204020204" charset="-122"/>
                <a:ea typeface="微软雅黑" panose="020B0503020204020204" charset="-122"/>
              </a:endParaRPr>
            </a:p>
          </p:txBody>
        </p:sp>
        <p:cxnSp>
          <p:nvCxnSpPr>
            <p:cNvPr id="25657" name="直接箭头连接符 69"/>
            <p:cNvCxnSpPr/>
            <p:nvPr/>
          </p:nvCxnSpPr>
          <p:spPr>
            <a:xfrm>
              <a:off x="9359851" y="5462315"/>
              <a:ext cx="411240" cy="0"/>
            </a:xfrm>
            <a:prstGeom prst="straightConnector1">
              <a:avLst/>
            </a:prstGeom>
            <a:ln w="9525" cap="flat" cmpd="sng">
              <a:solidFill>
                <a:srgbClr val="000000"/>
              </a:solidFill>
              <a:prstDash val="solid"/>
              <a:headEnd type="none" w="med" len="med"/>
              <a:tailEnd type="triangle" w="med" len="med"/>
            </a:ln>
          </p:spPr>
        </p:cxnSp>
        <p:cxnSp>
          <p:nvCxnSpPr>
            <p:cNvPr id="25658" name="直接箭头连接符 70"/>
            <p:cNvCxnSpPr/>
            <p:nvPr/>
          </p:nvCxnSpPr>
          <p:spPr>
            <a:xfrm flipH="1">
              <a:off x="9359851" y="5606331"/>
              <a:ext cx="411240" cy="1"/>
            </a:xfrm>
            <a:prstGeom prst="straightConnector1">
              <a:avLst/>
            </a:prstGeom>
            <a:ln w="9525" cap="flat" cmpd="sng">
              <a:solidFill>
                <a:srgbClr val="000000"/>
              </a:solidFill>
              <a:prstDash val="solid"/>
              <a:headEnd type="none" w="med" len="med"/>
              <a:tailEnd type="triangle" w="med" len="med"/>
            </a:ln>
          </p:spPr>
        </p:cxnSp>
        <p:sp>
          <p:nvSpPr>
            <p:cNvPr id="72" name="矩形 71"/>
            <p:cNvSpPr/>
            <p:nvPr/>
          </p:nvSpPr>
          <p:spPr>
            <a:xfrm>
              <a:off x="6113882" y="5841326"/>
              <a:ext cx="1710310" cy="360040"/>
            </a:xfrm>
            <a:prstGeom prst="rect">
              <a:avLst/>
            </a:prstGeom>
            <a:solidFill>
              <a:sysClr val="window" lastClr="FFFFFF">
                <a:lumMod val="85000"/>
              </a:sysClr>
            </a:solidFill>
            <a:ln w="6350" cap="flat" cmpd="sng" algn="ctr">
              <a:solidFill>
                <a:srgbClr val="4F81BD"/>
              </a:solidFill>
              <a:prstDash val="solid"/>
            </a:ln>
            <a:effectLst/>
          </p:spPr>
          <p:txBody>
            <a:bodyPr anchor="ctr">
              <a:scene3d>
                <a:camera prst="orthographicFront"/>
                <a:lightRig rig="threePt" dir="t"/>
              </a:scene3d>
              <a:sp3d>
                <a:contourClr>
                  <a:srgbClr val="FFFFFF"/>
                </a:contourClr>
              </a:sp3d>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成本核算</a:t>
              </a: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73" name="矩形 72"/>
            <p:cNvSpPr/>
            <p:nvPr/>
          </p:nvSpPr>
          <p:spPr>
            <a:xfrm>
              <a:off x="6119326" y="6497984"/>
              <a:ext cx="1710310" cy="360040"/>
            </a:xfrm>
            <a:prstGeom prst="rect">
              <a:avLst/>
            </a:prstGeom>
            <a:solidFill>
              <a:sysClr val="window" lastClr="FFFFFF">
                <a:lumMod val="85000"/>
              </a:sysClr>
            </a:solidFill>
            <a:ln w="6350" cap="flat" cmpd="sng" algn="ctr">
              <a:solidFill>
                <a:srgbClr val="4F81BD"/>
              </a:solidFill>
              <a:prstDash val="solid"/>
            </a:ln>
            <a:effectLst/>
          </p:spPr>
          <p:txBody>
            <a:bodyPr anchor="ctr">
              <a:scene3d>
                <a:camera prst="orthographicFront"/>
                <a:lightRig rig="threePt" dir="t"/>
              </a:scene3d>
              <a:sp3d>
                <a:contourClr>
                  <a:srgbClr val="FFFFFF"/>
                </a:contourClr>
              </a:sp3d>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总账</a:t>
              </a: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cxnSp>
          <p:nvCxnSpPr>
            <p:cNvPr id="25661" name="直接箭头连接符 73"/>
            <p:cNvCxnSpPr>
              <a:stCxn id="44" idx="1"/>
              <a:endCxn id="33" idx="3"/>
            </p:cNvCxnSpPr>
            <p:nvPr/>
          </p:nvCxnSpPr>
          <p:spPr>
            <a:xfrm flipH="1" flipV="1">
              <a:off x="3940474" y="5352627"/>
              <a:ext cx="2167045" cy="11425"/>
            </a:xfrm>
            <a:prstGeom prst="straightConnector1">
              <a:avLst/>
            </a:prstGeom>
            <a:ln w="9525" cap="flat" cmpd="sng">
              <a:solidFill>
                <a:srgbClr val="000000"/>
              </a:solidFill>
              <a:prstDash val="solid"/>
              <a:headEnd type="none" w="med" len="med"/>
              <a:tailEnd type="triangle" w="med" len="med"/>
            </a:ln>
          </p:spPr>
        </p:cxnSp>
        <p:cxnSp>
          <p:nvCxnSpPr>
            <p:cNvPr id="25662" name="直接箭头连接符 74"/>
            <p:cNvCxnSpPr>
              <a:stCxn id="72" idx="2"/>
              <a:endCxn id="73" idx="0"/>
            </p:cNvCxnSpPr>
            <p:nvPr/>
          </p:nvCxnSpPr>
          <p:spPr>
            <a:xfrm>
              <a:off x="6969037" y="6201365"/>
              <a:ext cx="5170" cy="297047"/>
            </a:xfrm>
            <a:prstGeom prst="straightConnector1">
              <a:avLst/>
            </a:prstGeom>
            <a:ln w="9525" cap="flat" cmpd="sng">
              <a:solidFill>
                <a:srgbClr val="000000"/>
              </a:solidFill>
              <a:prstDash val="solid"/>
              <a:headEnd type="none" w="med" len="med"/>
              <a:tailEnd type="triangle" w="med" len="med"/>
            </a:ln>
          </p:spPr>
        </p:cxnSp>
        <p:sp>
          <p:nvSpPr>
            <p:cNvPr id="77" name="矩形 76"/>
            <p:cNvSpPr/>
            <p:nvPr/>
          </p:nvSpPr>
          <p:spPr>
            <a:xfrm>
              <a:off x="2787418" y="6429341"/>
              <a:ext cx="1151806" cy="497325"/>
            </a:xfrm>
            <a:prstGeom prst="rect">
              <a:avLst/>
            </a:prstGeom>
            <a:solidFill>
              <a:sysClr val="window" lastClr="FFFFFF">
                <a:lumMod val="85000"/>
              </a:sysClr>
            </a:solidFill>
            <a:ln w="6350" cap="flat" cmpd="sng" algn="ctr">
              <a:solidFill>
                <a:srgbClr val="4F81BD"/>
              </a:solidFill>
              <a:prstDash val="solid"/>
            </a:ln>
            <a:effectLst/>
          </p:spPr>
          <p:txBody>
            <a:bodyPr anchor="ctr">
              <a:scene3d>
                <a:camera prst="orthographicFront"/>
                <a:lightRig rig="threePt" dir="t"/>
              </a:scene3d>
              <a:sp3d>
                <a:contourClr>
                  <a:srgbClr val="FFFFFF"/>
                </a:contourClr>
              </a:sp3d>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应收、收款</a:t>
              </a: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cxnSp>
          <p:nvCxnSpPr>
            <p:cNvPr id="25665" name="肘形连接符 176"/>
            <p:cNvCxnSpPr>
              <a:stCxn id="77" idx="3"/>
              <a:endCxn id="73" idx="1"/>
            </p:cNvCxnSpPr>
            <p:nvPr/>
          </p:nvCxnSpPr>
          <p:spPr>
            <a:xfrm>
              <a:off x="3939361" y="6678175"/>
              <a:ext cx="2179971" cy="3570"/>
            </a:xfrm>
            <a:prstGeom prst="bentConnector2">
              <a:avLst/>
            </a:prstGeom>
            <a:ln w="9525" cap="flat" cmpd="sng">
              <a:solidFill>
                <a:srgbClr val="000000"/>
              </a:solidFill>
              <a:prstDash val="solid"/>
              <a:round/>
              <a:headEnd type="none" w="med" len="med"/>
              <a:tailEnd type="triangle" w="med" len="med"/>
            </a:ln>
          </p:spPr>
        </p:cxnSp>
        <p:sp>
          <p:nvSpPr>
            <p:cNvPr id="25666" name="流程图: 过程 78"/>
            <p:cNvSpPr/>
            <p:nvPr/>
          </p:nvSpPr>
          <p:spPr>
            <a:xfrm>
              <a:off x="4539128" y="2402863"/>
              <a:ext cx="1224739" cy="258811"/>
            </a:xfrm>
            <a:prstGeom prst="flowChartProcess">
              <a:avLst/>
            </a:prstGeom>
            <a:solidFill>
              <a:srgbClr val="C6D9F1"/>
            </a:solidFill>
            <a:ln w="9525" cap="flat" cmpd="sng">
              <a:solidFill>
                <a:srgbClr val="4F81BD"/>
              </a:solidFill>
              <a:prstDash val="solid"/>
              <a:round/>
              <a:headEnd type="none" w="med" len="med"/>
              <a:tailEnd type="none" w="med" len="med"/>
            </a:ln>
          </p:spPr>
          <p:txBody>
            <a:bodyPr wrap="none" anchor="ctr" anchorCtr="0"/>
            <a:p>
              <a:pPr algn="ctr" eaLnBrk="1" hangingPunct="1"/>
              <a:r>
                <a:rPr lang="zh-CN" altLang="en-US" sz="800" dirty="0">
                  <a:solidFill>
                    <a:srgbClr val="000000"/>
                  </a:solidFill>
                  <a:latin typeface="微软雅黑" panose="020B0503020204020204" charset="-122"/>
                  <a:ea typeface="微软雅黑" panose="020B0503020204020204" charset="-122"/>
                </a:rPr>
                <a:t>替代方案</a:t>
              </a:r>
              <a:endParaRPr lang="zh-CN" altLang="en-US" sz="800" dirty="0">
                <a:solidFill>
                  <a:srgbClr val="000000"/>
                </a:solidFill>
                <a:latin typeface="微软雅黑" panose="020B0503020204020204" charset="-122"/>
                <a:ea typeface="微软雅黑" panose="020B0503020204020204" charset="-122"/>
              </a:endParaRPr>
            </a:p>
          </p:txBody>
        </p:sp>
        <p:cxnSp>
          <p:nvCxnSpPr>
            <p:cNvPr id="25667" name="直接箭头连接符 80"/>
            <p:cNvCxnSpPr>
              <a:endCxn id="44" idx="3"/>
            </p:cNvCxnSpPr>
            <p:nvPr/>
          </p:nvCxnSpPr>
          <p:spPr>
            <a:xfrm flipH="1" flipV="1">
              <a:off x="7817491" y="5364095"/>
              <a:ext cx="586250" cy="0"/>
            </a:xfrm>
            <a:prstGeom prst="straightConnector1">
              <a:avLst/>
            </a:prstGeom>
            <a:ln w="9525" cap="flat" cmpd="sng">
              <a:solidFill>
                <a:srgbClr val="000000"/>
              </a:solidFill>
              <a:prstDash val="solid"/>
              <a:headEnd type="none" w="med" len="med"/>
              <a:tailEnd type="triangle" w="med" len="med"/>
            </a:ln>
          </p:spPr>
        </p:cxnSp>
        <p:sp>
          <p:nvSpPr>
            <p:cNvPr id="25668" name="流程图: 过程 81"/>
            <p:cNvSpPr/>
            <p:nvPr/>
          </p:nvSpPr>
          <p:spPr>
            <a:xfrm>
              <a:off x="9772545" y="4990863"/>
              <a:ext cx="724503" cy="292763"/>
            </a:xfrm>
            <a:prstGeom prst="flowChartProcess">
              <a:avLst/>
            </a:prstGeom>
            <a:solidFill>
              <a:srgbClr val="C6D9F1"/>
            </a:solidFill>
            <a:ln w="9525" cap="flat" cmpd="sng">
              <a:solidFill>
                <a:srgbClr val="4F81BD"/>
              </a:solidFill>
              <a:prstDash val="solid"/>
              <a:round/>
              <a:headEnd type="none" w="med" len="med"/>
              <a:tailEnd type="none" w="med" len="med"/>
            </a:ln>
          </p:spPr>
          <p:txBody>
            <a:bodyPr wrap="none" anchor="ctr" anchorCtr="0"/>
            <a:p>
              <a:pPr algn="ctr" eaLnBrk="1" hangingPunct="1"/>
              <a:r>
                <a:rPr lang="zh-CN" altLang="en-US" sz="800" dirty="0">
                  <a:solidFill>
                    <a:srgbClr val="000000"/>
                  </a:solidFill>
                  <a:latin typeface="微软雅黑" panose="020B0503020204020204" charset="-122"/>
                  <a:ea typeface="微软雅黑" panose="020B0503020204020204" charset="-122"/>
                </a:rPr>
                <a:t>原材料库存</a:t>
              </a:r>
              <a:endParaRPr lang="zh-CN" altLang="en-US" sz="800" dirty="0">
                <a:solidFill>
                  <a:srgbClr val="000000"/>
                </a:solidFill>
                <a:latin typeface="微软雅黑" panose="020B0503020204020204" charset="-122"/>
                <a:ea typeface="微软雅黑" panose="020B0503020204020204" charset="-122"/>
              </a:endParaRPr>
            </a:p>
          </p:txBody>
        </p:sp>
        <p:cxnSp>
          <p:nvCxnSpPr>
            <p:cNvPr id="25669" name="直接箭头连接符 82"/>
            <p:cNvCxnSpPr>
              <a:stCxn id="25668" idx="1"/>
              <a:endCxn id="56" idx="3"/>
            </p:cNvCxnSpPr>
            <p:nvPr/>
          </p:nvCxnSpPr>
          <p:spPr>
            <a:xfrm flipH="1" flipV="1">
              <a:off x="9358670" y="5131767"/>
              <a:ext cx="414278" cy="5712"/>
            </a:xfrm>
            <a:prstGeom prst="straightConnector1">
              <a:avLst/>
            </a:prstGeom>
            <a:ln w="9525" cap="flat" cmpd="sng">
              <a:solidFill>
                <a:srgbClr val="000000"/>
              </a:solidFill>
              <a:prstDash val="solid"/>
              <a:headEnd type="none" w="med" len="med"/>
              <a:tailEnd type="triangle" w="med" len="med"/>
            </a:ln>
          </p:spPr>
        </p:cxnSp>
      </p:grpSp>
      <p:cxnSp>
        <p:nvCxnSpPr>
          <p:cNvPr id="25605" name="肘形连接符 76"/>
          <p:cNvCxnSpPr/>
          <p:nvPr/>
        </p:nvCxnSpPr>
        <p:spPr>
          <a:xfrm rot="5400000" flipV="1">
            <a:off x="1186815" y="4053205"/>
            <a:ext cx="1369060" cy="673100"/>
          </a:xfrm>
          <a:prstGeom prst="bentConnector2">
            <a:avLst/>
          </a:prstGeom>
          <a:ln w="9525" cap="flat" cmpd="sng">
            <a:solidFill>
              <a:srgbClr val="000000"/>
            </a:solidFill>
            <a:prstDash val="solid"/>
            <a:round/>
            <a:headEnd type="none" w="med" len="med"/>
            <a:tailEnd type="triangle" w="med" len="med"/>
          </a:ln>
        </p:spPr>
      </p:cxnSp>
      <p:cxnSp>
        <p:nvCxnSpPr>
          <p:cNvPr id="25606" name="肘形连接符 106"/>
          <p:cNvCxnSpPr/>
          <p:nvPr/>
        </p:nvCxnSpPr>
        <p:spPr>
          <a:xfrm rot="5400000">
            <a:off x="2405380" y="5663565"/>
            <a:ext cx="735330" cy="1270"/>
          </a:xfrm>
          <a:prstGeom prst="bentConnector3">
            <a:avLst>
              <a:gd name="adj1" fmla="val 50000"/>
            </a:avLst>
          </a:prstGeom>
          <a:ln w="9525" cap="flat" cmpd="sng">
            <a:solidFill>
              <a:srgbClr val="000000"/>
            </a:solidFill>
            <a:prstDash val="solid"/>
            <a:round/>
            <a:headEnd type="none" w="med" len="med"/>
            <a:tailEnd type="triangle" w="med" len="med"/>
          </a:ln>
        </p:spPr>
      </p:cxnSp>
      <p:sp>
        <p:nvSpPr>
          <p:cNvPr id="108" name="矩形 107"/>
          <p:cNvSpPr/>
          <p:nvPr/>
        </p:nvSpPr>
        <p:spPr>
          <a:xfrm>
            <a:off x="8207138" y="1464261"/>
            <a:ext cx="919769" cy="453810"/>
          </a:xfrm>
          <a:prstGeom prst="rect">
            <a:avLst/>
          </a:prstGeom>
          <a:solidFill>
            <a:sysClr val="window" lastClr="FFFFFF">
              <a:lumMod val="85000"/>
            </a:sysClr>
          </a:solidFill>
          <a:ln w="6350" cap="flat" cmpd="sng" algn="ctr">
            <a:solidFill>
              <a:srgbClr val="4F81BD"/>
            </a:solidFill>
            <a:prstDash val="solid"/>
          </a:ln>
          <a:effectLst/>
        </p:spPr>
        <p:txBody>
          <a:bodyPr anchor="ctr">
            <a:scene3d>
              <a:camera prst="orthographicFront"/>
              <a:lightRig rig="threePt" dir="t"/>
            </a:scene3d>
            <a:sp3d>
              <a:contourClr>
                <a:srgbClr val="FFFFFF"/>
              </a:contourClr>
            </a:sp3d>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供应商</a:t>
            </a:r>
            <a:endParaRPr kumimoji="0" lang="en-US" altLang="zh-CN"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sp>
        <p:nvSpPr>
          <p:cNvPr id="109" name="矩形 108"/>
          <p:cNvSpPr/>
          <p:nvPr/>
        </p:nvSpPr>
        <p:spPr>
          <a:xfrm>
            <a:off x="8202298" y="2342137"/>
            <a:ext cx="919769" cy="453810"/>
          </a:xfrm>
          <a:prstGeom prst="rect">
            <a:avLst/>
          </a:prstGeom>
          <a:solidFill>
            <a:sysClr val="window" lastClr="FFFFFF">
              <a:lumMod val="85000"/>
            </a:sysClr>
          </a:solidFill>
          <a:ln w="6350" cap="flat" cmpd="sng" algn="ctr">
            <a:solidFill>
              <a:srgbClr val="4F81BD"/>
            </a:solidFill>
            <a:prstDash val="solid"/>
          </a:ln>
          <a:effectLst/>
        </p:spPr>
        <p:txBody>
          <a:bodyPr anchor="ctr">
            <a:scene3d>
              <a:camera prst="orthographicFront"/>
              <a:lightRig rig="threePt" dir="t"/>
            </a:scene3d>
            <a:sp3d>
              <a:contourClr>
                <a:srgbClr val="FFFFFF"/>
              </a:contourClr>
            </a:sp3d>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价格管理</a:t>
            </a:r>
            <a:endParaRPr kumimoji="0" lang="en-US" altLang="zh-CN"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cxnSp>
        <p:nvCxnSpPr>
          <p:cNvPr id="25609" name="直接箭头连接符 109"/>
          <p:cNvCxnSpPr>
            <a:stCxn id="108" idx="2"/>
            <a:endCxn id="109" idx="0"/>
          </p:cNvCxnSpPr>
          <p:nvPr/>
        </p:nvCxnSpPr>
        <p:spPr>
          <a:xfrm flipH="1">
            <a:off x="8661400" y="1917700"/>
            <a:ext cx="6350" cy="423863"/>
          </a:xfrm>
          <a:prstGeom prst="straightConnector1">
            <a:avLst/>
          </a:prstGeom>
          <a:ln w="9525" cap="flat" cmpd="sng">
            <a:solidFill>
              <a:srgbClr val="000000"/>
            </a:solidFill>
            <a:prstDash val="solid"/>
            <a:headEnd type="none" w="med" len="med"/>
            <a:tailEnd type="triangle" w="med" len="med"/>
          </a:ln>
        </p:spPr>
      </p:cxnSp>
      <p:cxnSp>
        <p:nvCxnSpPr>
          <p:cNvPr id="25610" name="直接箭头连接符 112"/>
          <p:cNvCxnSpPr>
            <a:stCxn id="109" idx="2"/>
          </p:cNvCxnSpPr>
          <p:nvPr/>
        </p:nvCxnSpPr>
        <p:spPr>
          <a:xfrm>
            <a:off x="8662035" y="2795588"/>
            <a:ext cx="5080" cy="470535"/>
          </a:xfrm>
          <a:prstGeom prst="straightConnector1">
            <a:avLst/>
          </a:prstGeom>
          <a:ln w="9525" cap="flat" cmpd="sng">
            <a:solidFill>
              <a:srgbClr val="000000"/>
            </a:solidFill>
            <a:prstDash val="solid"/>
            <a:headEnd type="none" w="med" len="med"/>
            <a:tailEnd type="triangle" w="med" len="med"/>
          </a:ln>
        </p:spPr>
      </p:cxnSp>
      <p:cxnSp>
        <p:nvCxnSpPr>
          <p:cNvPr id="25623" name="肘形连接符 95"/>
          <p:cNvCxnSpPr/>
          <p:nvPr/>
        </p:nvCxnSpPr>
        <p:spPr>
          <a:xfrm flipV="1">
            <a:off x="1994535" y="3479800"/>
            <a:ext cx="1840230" cy="2540"/>
          </a:xfrm>
          <a:prstGeom prst="bentConnector3">
            <a:avLst>
              <a:gd name="adj1" fmla="val 50000"/>
            </a:avLst>
          </a:prstGeom>
          <a:ln w="9525" cap="flat" cmpd="sng">
            <a:solidFill>
              <a:srgbClr val="000000"/>
            </a:solidFill>
            <a:prstDash val="solid"/>
            <a:round/>
            <a:headEnd type="none" w="med" len="med"/>
            <a:tailEnd type="triangle" w="med" len="med"/>
          </a:ln>
        </p:spPr>
      </p:cxnSp>
      <p:sp>
        <p:nvSpPr>
          <p:cNvPr id="5" name="矩形 4"/>
          <p:cNvSpPr/>
          <p:nvPr/>
        </p:nvSpPr>
        <p:spPr>
          <a:xfrm>
            <a:off x="9506168" y="4087875"/>
            <a:ext cx="919737" cy="453754"/>
          </a:xfrm>
          <a:prstGeom prst="rect">
            <a:avLst/>
          </a:prstGeom>
          <a:solidFill>
            <a:sysClr val="window" lastClr="FFFFFF">
              <a:lumMod val="85000"/>
            </a:sysClr>
          </a:solidFill>
          <a:ln w="6350" cap="flat" cmpd="sng" algn="ctr">
            <a:solidFill>
              <a:srgbClr val="4F81BD"/>
            </a:solidFill>
            <a:prstDash val="solid"/>
          </a:ln>
          <a:effectLst/>
        </p:spPr>
        <p:txBody>
          <a:bodyPr anchor="ctr">
            <a:scene3d>
              <a:camera prst="orthographicFront"/>
              <a:lightRig rig="threePt" dir="t"/>
            </a:scene3d>
            <a:sp3d>
              <a:contourClr>
                <a:srgbClr val="FFFFFF"/>
              </a:contourClr>
            </a:sp3d>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采购入库</a:t>
            </a:r>
            <a:endParaRPr kumimoji="0" lang="en-US" altLang="zh-CN"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cxnSp>
        <p:nvCxnSpPr>
          <p:cNvPr id="6" name="直接箭头连接符 112"/>
          <p:cNvCxnSpPr>
            <a:stCxn id="5" idx="2"/>
            <a:endCxn id="8" idx="0"/>
          </p:cNvCxnSpPr>
          <p:nvPr/>
        </p:nvCxnSpPr>
        <p:spPr>
          <a:xfrm flipH="1">
            <a:off x="9964420" y="4541838"/>
            <a:ext cx="1270" cy="1490345"/>
          </a:xfrm>
          <a:prstGeom prst="straightConnector1">
            <a:avLst/>
          </a:prstGeom>
          <a:ln w="9525" cap="flat" cmpd="sng">
            <a:solidFill>
              <a:srgbClr val="000000"/>
            </a:solidFill>
            <a:prstDash val="solid"/>
            <a:headEnd type="none" w="med" len="med"/>
            <a:tailEnd type="triangle" w="med" len="med"/>
          </a:ln>
        </p:spPr>
      </p:cxnSp>
      <p:cxnSp>
        <p:nvCxnSpPr>
          <p:cNvPr id="7" name="直接箭头连接符 53"/>
          <p:cNvCxnSpPr/>
          <p:nvPr/>
        </p:nvCxnSpPr>
        <p:spPr>
          <a:xfrm>
            <a:off x="6309028" y="5244378"/>
            <a:ext cx="6350" cy="264160"/>
          </a:xfrm>
          <a:prstGeom prst="straightConnector1">
            <a:avLst/>
          </a:prstGeom>
          <a:ln w="9525" cap="flat" cmpd="sng">
            <a:solidFill>
              <a:srgbClr val="000000"/>
            </a:solidFill>
            <a:prstDash val="solid"/>
            <a:headEnd type="none" w="med" len="med"/>
            <a:tailEnd type="triangle" w="med" len="med"/>
          </a:ln>
        </p:spPr>
      </p:cxnSp>
      <p:sp>
        <p:nvSpPr>
          <p:cNvPr id="8" name="矩形 7"/>
          <p:cNvSpPr/>
          <p:nvPr/>
        </p:nvSpPr>
        <p:spPr>
          <a:xfrm>
            <a:off x="9438640" y="6032500"/>
            <a:ext cx="1050925" cy="454025"/>
          </a:xfrm>
          <a:prstGeom prst="rect">
            <a:avLst/>
          </a:prstGeom>
          <a:solidFill>
            <a:sysClr val="window" lastClr="FFFFFF">
              <a:lumMod val="85000"/>
            </a:sysClr>
          </a:solidFill>
          <a:ln w="6350" cap="flat" cmpd="sng" algn="ctr">
            <a:solidFill>
              <a:srgbClr val="4F81BD"/>
            </a:solidFill>
            <a:prstDash val="solid"/>
          </a:ln>
          <a:effectLst/>
        </p:spPr>
        <p:txBody>
          <a:bodyPr anchor="ctr">
            <a:scene3d>
              <a:camera prst="orthographicFront"/>
              <a:lightRig rig="threePt" dir="t"/>
            </a:scene3d>
            <a:sp3d>
              <a:contourClr>
                <a:srgbClr val="FFFFFF"/>
              </a:contourClr>
            </a:sp3d>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应付、付款</a:t>
            </a: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cxnSp>
        <p:nvCxnSpPr>
          <p:cNvPr id="9" name="肘形连接符 24"/>
          <p:cNvCxnSpPr>
            <a:stCxn id="5" idx="2"/>
          </p:cNvCxnSpPr>
          <p:nvPr/>
        </p:nvCxnSpPr>
        <p:spPr>
          <a:xfrm rot="5400000">
            <a:off x="9590723" y="4377373"/>
            <a:ext cx="210185" cy="539750"/>
          </a:xfrm>
          <a:prstGeom prst="bentConnector3">
            <a:avLst>
              <a:gd name="adj1" fmla="val 50000"/>
            </a:avLst>
          </a:prstGeom>
          <a:ln w="9525" cap="flat" cmpd="sng">
            <a:solidFill>
              <a:srgbClr val="000000"/>
            </a:solidFill>
            <a:prstDash val="solid"/>
            <a:round/>
            <a:headEnd type="none" w="med" len="med"/>
            <a:tailEnd type="triangle" w="med" len="med"/>
          </a:ln>
        </p:spPr>
      </p:cxnSp>
      <p:cxnSp>
        <p:nvCxnSpPr>
          <p:cNvPr id="10" name="直接箭头连接符 73"/>
          <p:cNvCxnSpPr>
            <a:stCxn id="8" idx="1"/>
          </p:cNvCxnSpPr>
          <p:nvPr/>
        </p:nvCxnSpPr>
        <p:spPr>
          <a:xfrm flipH="1" flipV="1">
            <a:off x="7160083" y="6252612"/>
            <a:ext cx="2278380" cy="6985"/>
          </a:xfrm>
          <a:prstGeom prst="straightConnector1">
            <a:avLst/>
          </a:prstGeom>
          <a:ln w="9525" cap="flat" cmpd="sng">
            <a:solidFill>
              <a:srgbClr val="000000"/>
            </a:solidFill>
            <a:prstDash val="solid"/>
            <a:headEnd type="none" w="med" len="med"/>
            <a:tailEnd type="triangle" w="med" len="med"/>
          </a:ln>
        </p:spPr>
      </p:cxnSp>
      <p:sp>
        <p:nvSpPr>
          <p:cNvPr id="2" name="矩形 1"/>
          <p:cNvSpPr/>
          <p:nvPr/>
        </p:nvSpPr>
        <p:spPr>
          <a:xfrm>
            <a:off x="2121218" y="2289045"/>
            <a:ext cx="919551" cy="446035"/>
          </a:xfrm>
          <a:prstGeom prst="rect">
            <a:avLst/>
          </a:prstGeom>
          <a:solidFill>
            <a:sysClr val="window" lastClr="FFFFFF">
              <a:lumMod val="85000"/>
            </a:sysClr>
          </a:solidFill>
          <a:ln w="6350" cap="flat" cmpd="sng" algn="ctr">
            <a:solidFill>
              <a:srgbClr val="4F81BD"/>
            </a:solidFill>
            <a:prstDash val="solid"/>
          </a:ln>
          <a:effectLst/>
        </p:spPr>
        <p:txBody>
          <a:bodyPr anchor="ctr">
            <a:scene3d>
              <a:camera prst="orthographicFront"/>
              <a:lightRig rig="threePt" dir="t"/>
            </a:scene3d>
            <a:sp3d>
              <a:contourClr>
                <a:srgbClr val="FFFFFF"/>
              </a:contourClr>
            </a:sp3d>
          </a:bodyPr>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rPr>
              <a:t>预测单</a:t>
            </a:r>
            <a:endParaRPr kumimoji="0" lang="zh-CN" altLang="en-US" sz="1200" b="0" i="0" u="none" strike="noStrike" kern="0" cap="none" spc="0" normalizeH="0" baseline="0" noProof="0" dirty="0">
              <a:ln>
                <a:noFill/>
              </a:ln>
              <a:solidFill>
                <a:sysClr val="windowText" lastClr="000000"/>
              </a:solidFill>
              <a:effectLst/>
              <a:uLnTx/>
              <a:uFillTx/>
              <a:latin typeface="微软雅黑" panose="020B0503020204020204" charset="-122"/>
              <a:ea typeface="微软雅黑" panose="020B0503020204020204" charset="-122"/>
              <a:cs typeface="+mn-cs"/>
            </a:endParaRPr>
          </a:p>
        </p:txBody>
      </p:sp>
      <p:cxnSp>
        <p:nvCxnSpPr>
          <p:cNvPr id="3" name="肘形连接符 95"/>
          <p:cNvCxnSpPr>
            <a:stCxn id="2" idx="2"/>
            <a:endCxn id="34" idx="0"/>
          </p:cNvCxnSpPr>
          <p:nvPr/>
        </p:nvCxnSpPr>
        <p:spPr>
          <a:xfrm rot="5400000" flipV="1">
            <a:off x="3293110" y="2022475"/>
            <a:ext cx="523875" cy="1947545"/>
          </a:xfrm>
          <a:prstGeom prst="bentConnector3">
            <a:avLst>
              <a:gd name="adj1" fmla="val 50061"/>
            </a:avLst>
          </a:prstGeom>
          <a:ln w="9525" cap="flat" cmpd="sng">
            <a:solidFill>
              <a:srgbClr val="000000"/>
            </a:solidFill>
            <a:prstDash val="solid"/>
            <a:round/>
            <a:headEnd type="none" w="med" len="med"/>
            <a:tailEnd type="triangle" w="med" len="med"/>
          </a:ln>
        </p:spPr>
      </p:cxnSp>
      <p:cxnSp>
        <p:nvCxnSpPr>
          <p:cNvPr id="11" name="肘形连接符 95"/>
          <p:cNvCxnSpPr>
            <a:stCxn id="2" idx="1"/>
            <a:endCxn id="32" idx="0"/>
          </p:cNvCxnSpPr>
          <p:nvPr/>
        </p:nvCxnSpPr>
        <p:spPr>
          <a:xfrm rot="10800000" flipV="1">
            <a:off x="1534795" y="2511425"/>
            <a:ext cx="586740" cy="747395"/>
          </a:xfrm>
          <a:prstGeom prst="bentConnector2">
            <a:avLst/>
          </a:prstGeom>
          <a:ln w="9525" cap="flat" cmpd="sng">
            <a:solidFill>
              <a:srgbClr val="000000"/>
            </a:solidFill>
            <a:prstDash val="solid"/>
            <a:round/>
            <a:headEnd type="none" w="med" len="med"/>
            <a:tailEnd type="triangle" w="med" len="med"/>
          </a:ln>
        </p:spPr>
      </p:cxn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业务流程</a:t>
            </a:r>
            <a:endParaRPr kumimoji="1" lang="zh-CN" altLang="en-US"/>
          </a:p>
        </p:txBody>
      </p:sp>
      <p:pic>
        <p:nvPicPr>
          <p:cNvPr id="3" name="图片 2"/>
          <p:cNvPicPr>
            <a:picLocks noChangeAspect="1"/>
          </p:cNvPicPr>
          <p:nvPr/>
        </p:nvPicPr>
        <p:blipFill>
          <a:blip r:embed="rId1"/>
          <a:stretch>
            <a:fillRect/>
          </a:stretch>
        </p:blipFill>
        <p:spPr>
          <a:xfrm>
            <a:off x="2809875" y="137795"/>
            <a:ext cx="6539865" cy="65506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系统应用问题点</a:t>
            </a:r>
            <a:endParaRPr kumimoji="1" lang="zh-CN" altLang="en-US"/>
          </a:p>
        </p:txBody>
      </p:sp>
      <p:sp>
        <p:nvSpPr>
          <p:cNvPr id="9219" name="矩形 6"/>
          <p:cNvSpPr>
            <a:spLocks noChangeArrowheads="1"/>
          </p:cNvSpPr>
          <p:nvPr/>
        </p:nvSpPr>
        <p:spPr bwMode="auto">
          <a:xfrm>
            <a:off x="857885" y="1744980"/>
            <a:ext cx="10694035" cy="1460500"/>
          </a:xfrm>
          <a:prstGeom prst="rect">
            <a:avLst/>
          </a:prstGeom>
          <a:noFill/>
          <a:ln>
            <a:noFill/>
          </a:ln>
        </p:spPr>
        <p:txBody>
          <a:bodyPr wrap="square">
            <a:noAutofit/>
          </a:bodyPr>
          <a:p>
            <a:pPr algn="l">
              <a:defRPr/>
            </a:pP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1</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采购入库单不能批量添加赠品仓的问题。</a:t>
            </a:r>
            <a:endPar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lang="zh-CN"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同问题</a:t>
            </a:r>
            <a:r>
              <a:rPr lang="en-US" altLang="zh-CN"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2</a:t>
            </a:r>
            <a:r>
              <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endPar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857885" y="3515360"/>
            <a:ext cx="10721975" cy="1154430"/>
          </a:xfrm>
          <a:prstGeom prst="rect">
            <a:avLst/>
          </a:prstGeom>
          <a:noFill/>
        </p:spPr>
        <p:txBody>
          <a:bodyPr wrap="none" rtlCol="0">
            <a:noAutofit/>
          </a:bodyPr>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解决方案：</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取消赠品</a:t>
            </a:r>
            <a:r>
              <a:rPr lang="zh-CN"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仓</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系统应用问题点</a:t>
            </a:r>
            <a:endParaRPr kumimoji="1" lang="zh-CN" altLang="en-US"/>
          </a:p>
        </p:txBody>
      </p:sp>
      <p:sp>
        <p:nvSpPr>
          <p:cNvPr id="9219" name="矩形 6"/>
          <p:cNvSpPr>
            <a:spLocks noChangeArrowheads="1"/>
          </p:cNvSpPr>
          <p:nvPr/>
        </p:nvSpPr>
        <p:spPr bwMode="auto">
          <a:xfrm>
            <a:off x="857885" y="1744980"/>
            <a:ext cx="10694035" cy="1460500"/>
          </a:xfrm>
          <a:prstGeom prst="rect">
            <a:avLst/>
          </a:prstGeom>
          <a:noFill/>
          <a:ln>
            <a:noFill/>
          </a:ln>
        </p:spPr>
        <p:txBody>
          <a:bodyPr wrap="square">
            <a:noAutofit/>
          </a:bodyPr>
          <a:p>
            <a:pPr algn="l">
              <a:defRPr/>
            </a:pP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2</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采购订单不能及时录入的问题。</a:t>
            </a:r>
            <a:endPar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有许多</a:t>
            </a:r>
            <a:r>
              <a:rPr lang="zh-CN"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时候，</a:t>
            </a:r>
            <a:r>
              <a:rPr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供应商送货了，但是采购订单还没在系统创建</a:t>
            </a:r>
            <a:r>
              <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endPar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857885" y="3515360"/>
            <a:ext cx="10721975" cy="1154430"/>
          </a:xfrm>
          <a:prstGeom prst="rect">
            <a:avLst/>
          </a:prstGeom>
          <a:noFill/>
        </p:spPr>
        <p:txBody>
          <a:bodyPr wrap="none" rtlCol="0">
            <a:noAutofit/>
          </a:bodyPr>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解决方案：</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人工提醒</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系统应用问题点</a:t>
            </a:r>
            <a:endParaRPr kumimoji="1" lang="zh-CN" altLang="en-US"/>
          </a:p>
        </p:txBody>
      </p:sp>
      <p:sp>
        <p:nvSpPr>
          <p:cNvPr id="9219" name="矩形 6"/>
          <p:cNvSpPr>
            <a:spLocks noChangeArrowheads="1"/>
          </p:cNvSpPr>
          <p:nvPr/>
        </p:nvSpPr>
        <p:spPr bwMode="auto">
          <a:xfrm>
            <a:off x="857885" y="1744980"/>
            <a:ext cx="10694035" cy="1460500"/>
          </a:xfrm>
          <a:prstGeom prst="rect">
            <a:avLst/>
          </a:prstGeom>
          <a:noFill/>
          <a:ln>
            <a:noFill/>
          </a:ln>
        </p:spPr>
        <p:txBody>
          <a:bodyPr wrap="square">
            <a:noAutofit/>
          </a:bodyPr>
          <a:p>
            <a:pPr algn="l">
              <a:defRPr/>
            </a:pP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3</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其他出入库单的</a:t>
            </a: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备注</a:t>
            </a: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录入</a:t>
            </a:r>
            <a:r>
              <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的问题。</a:t>
            </a:r>
            <a:endPar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其他入库单、其他出库单，单据头备注后，需要在明细一行一行复制。</a:t>
            </a:r>
            <a:r>
              <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endPar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857885" y="3515360"/>
            <a:ext cx="10721975" cy="1937385"/>
          </a:xfrm>
          <a:prstGeom prst="rect">
            <a:avLst/>
          </a:prstGeom>
          <a:noFill/>
        </p:spPr>
        <p:txBody>
          <a:bodyPr wrap="none" rtlCol="0">
            <a:noAutofit/>
          </a:bodyPr>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解决方案：</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其他入库单和其他出库单已设置为，在物料</a:t>
            </a:r>
            <a:r>
              <a:rPr lang="en-US" altLang="zh-CN"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a:t>
            </a:r>
            <a:r>
              <a:rPr lang="zh-CN"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单据头备注都不为空时，</a:t>
            </a:r>
            <a:endParaRPr lang="zh-CN"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endParaRPr>
          </a:p>
          <a:p>
            <a:pPr algn="l"/>
            <a:r>
              <a:rPr lang="zh-CN"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明细备注默认为单据头备注的内容</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要求：</a:t>
            </a:r>
            <a:r>
              <a:rPr lang="zh-CN" altLang="en-US" sz="2400" b="1" dirty="0" smtClean="0">
                <a:solidFill>
                  <a:srgbClr val="FF0000"/>
                </a:solidFill>
                <a:latin typeface="微软雅黑" panose="020B0503020204020204" charset="-122"/>
                <a:ea typeface="微软雅黑" panose="020B0503020204020204" charset="-122"/>
                <a:cs typeface="微软雅黑" panose="020B0503020204020204" charset="-122"/>
              </a:rPr>
              <a:t>先录入单据头备注，再选择物料编码</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系统应用要求</a:t>
            </a:r>
            <a:endParaRPr kumimoji="1" lang="zh-CN" altLang="en-US"/>
          </a:p>
        </p:txBody>
      </p:sp>
      <p:sp>
        <p:nvSpPr>
          <p:cNvPr id="9219" name="矩形 6"/>
          <p:cNvSpPr>
            <a:spLocks noChangeArrowheads="1"/>
          </p:cNvSpPr>
          <p:nvPr/>
        </p:nvSpPr>
        <p:spPr bwMode="auto">
          <a:xfrm>
            <a:off x="857885" y="1744980"/>
            <a:ext cx="10694035" cy="1460500"/>
          </a:xfrm>
          <a:prstGeom prst="rect">
            <a:avLst/>
          </a:prstGeom>
          <a:noFill/>
          <a:ln>
            <a:noFill/>
          </a:ln>
        </p:spPr>
        <p:txBody>
          <a:bodyPr wrap="square">
            <a:noAutofit/>
          </a:bodyPr>
          <a:p>
            <a:pPr algn="l">
              <a:defRPr/>
            </a:pP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4</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其他出入库单的</a:t>
            </a: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单据类型</a:t>
            </a: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必须保证准确</a:t>
            </a:r>
            <a:r>
              <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endPar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其他入库单、其他出库单，</a:t>
            </a:r>
            <a:r>
              <a:rPr lang="zh-CN"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是按照单据类型来设置是否计入生产成本核算的</a:t>
            </a:r>
            <a:r>
              <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endPar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857885" y="3515360"/>
            <a:ext cx="10721975" cy="2232025"/>
          </a:xfrm>
          <a:prstGeom prst="rect">
            <a:avLst/>
          </a:prstGeom>
          <a:noFill/>
        </p:spPr>
        <p:txBody>
          <a:bodyPr wrap="none" rtlCol="0">
            <a:noAutofit/>
          </a:bodyPr>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操作要求：</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a:t>
            </a:r>
            <a:r>
              <a:rPr lang="en-US" altLang="zh-CN"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1</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a:t>
            </a:r>
            <a:r>
              <a:rPr lang="zh-CN"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计入生产成本核算的辅料出入库，一定要选择正确的单据类型</a:t>
            </a:r>
            <a:r>
              <a:rPr lang="en-US" altLang="zh-CN"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标准</a:t>
            </a:r>
            <a:r>
              <a:rPr lang="en-US" altLang="zh-CN"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r>
              <a:rPr lang="en-US" altLang="zh-CN" sz="2400" b="1" dirty="0" smtClean="0">
                <a:solidFill>
                  <a:srgbClr val="3366FF"/>
                </a:solidFill>
                <a:latin typeface="微软雅黑" panose="020B0503020204020204" charset="-122"/>
                <a:ea typeface="微软雅黑" panose="020B0503020204020204" charset="-122"/>
                <a:cs typeface="微软雅黑" panose="020B0503020204020204" charset="-122"/>
              </a:rPr>
              <a:t>2</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）维修分两类，生产过程中的，走退补料流程。售后退回维修的，才走其</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他出入库单，单据类型为</a:t>
            </a:r>
            <a:r>
              <a:rPr lang="en-US" altLang="zh-CN" sz="2400" b="1" dirty="0" smtClean="0">
                <a:solidFill>
                  <a:srgbClr val="3366FF"/>
                </a:solidFill>
                <a:latin typeface="微软雅黑" panose="020B0503020204020204" charset="-122"/>
                <a:ea typeface="微软雅黑" panose="020B0503020204020204" charset="-122"/>
                <a:cs typeface="微软雅黑" panose="020B0503020204020204" charset="-122"/>
              </a:rPr>
              <a:t>“</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维修</a:t>
            </a:r>
            <a:r>
              <a:rPr lang="en-US" altLang="zh-CN" sz="2400" b="1" dirty="0" smtClean="0">
                <a:solidFill>
                  <a:srgbClr val="3366FF"/>
                </a:solidFill>
                <a:latin typeface="微软雅黑" panose="020B0503020204020204" charset="-122"/>
                <a:ea typeface="微软雅黑" panose="020B0503020204020204" charset="-122"/>
                <a:cs typeface="微软雅黑" panose="020B0503020204020204" charset="-122"/>
              </a:rPr>
              <a:t>”</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r>
              <a:rPr lang="en-US" altLang="zh-CN" sz="2400" b="1" dirty="0" smtClean="0">
                <a:solidFill>
                  <a:srgbClr val="3366FF"/>
                </a:solidFill>
                <a:latin typeface="微软雅黑" panose="020B0503020204020204" charset="-122"/>
                <a:ea typeface="微软雅黑" panose="020B0503020204020204" charset="-122"/>
                <a:cs typeface="微软雅黑" panose="020B0503020204020204" charset="-122"/>
              </a:rPr>
              <a:t>3</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）物料报废，使用</a:t>
            </a:r>
            <a:r>
              <a:rPr lang="en-US" altLang="zh-CN" sz="2400" b="1" dirty="0" smtClean="0">
                <a:solidFill>
                  <a:srgbClr val="3366FF"/>
                </a:solidFill>
                <a:latin typeface="微软雅黑" panose="020B0503020204020204" charset="-122"/>
                <a:ea typeface="微软雅黑" panose="020B0503020204020204" charset="-122"/>
                <a:cs typeface="微软雅黑" panose="020B0503020204020204" charset="-122"/>
              </a:rPr>
              <a:t>“</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研发</a:t>
            </a:r>
            <a:r>
              <a:rPr lang="en-US" altLang="zh-CN" sz="2400" b="1" dirty="0" smtClean="0">
                <a:solidFill>
                  <a:srgbClr val="3366FF"/>
                </a:solidFill>
                <a:latin typeface="微软雅黑" panose="020B0503020204020204" charset="-122"/>
                <a:ea typeface="微软雅黑" panose="020B0503020204020204" charset="-122"/>
                <a:cs typeface="微软雅黑" panose="020B0503020204020204" charset="-122"/>
              </a:rPr>
              <a:t>”</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类型，就必须备注清晰研发原因。</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系统应用要求</a:t>
            </a:r>
            <a:endParaRPr kumimoji="1" lang="zh-CN" altLang="en-US"/>
          </a:p>
        </p:txBody>
      </p:sp>
      <p:sp>
        <p:nvSpPr>
          <p:cNvPr id="9219" name="矩形 6"/>
          <p:cNvSpPr>
            <a:spLocks noChangeArrowheads="1"/>
          </p:cNvSpPr>
          <p:nvPr/>
        </p:nvSpPr>
        <p:spPr bwMode="auto">
          <a:xfrm>
            <a:off x="857885" y="1744980"/>
            <a:ext cx="10694035" cy="1460500"/>
          </a:xfrm>
          <a:prstGeom prst="rect">
            <a:avLst/>
          </a:prstGeom>
          <a:noFill/>
          <a:ln>
            <a:noFill/>
          </a:ln>
        </p:spPr>
        <p:txBody>
          <a:bodyPr wrap="square">
            <a:noAutofit/>
          </a:bodyPr>
          <a:p>
            <a:pPr algn="l">
              <a:defRPr/>
            </a:pP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5</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、仓库发料使用纸质单的问题</a:t>
            </a:r>
            <a:r>
              <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endPar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endPar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857885" y="3515360"/>
            <a:ext cx="10721975" cy="2232025"/>
          </a:xfrm>
          <a:prstGeom prst="rect">
            <a:avLst/>
          </a:prstGeom>
          <a:noFill/>
        </p:spPr>
        <p:txBody>
          <a:bodyPr wrap="none" rtlCol="0">
            <a:noAutofit/>
          </a:bodyPr>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操作要求：</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仓库出入库，</a:t>
            </a:r>
            <a:r>
              <a:rPr lang="zh-CN" sz="2400" b="1" dirty="0" smtClean="0">
                <a:solidFill>
                  <a:srgbClr val="FF0000"/>
                </a:solidFill>
                <a:latin typeface="微软雅黑" panose="020B0503020204020204" charset="-122"/>
                <a:ea typeface="微软雅黑" panose="020B0503020204020204" charset="-122"/>
                <a:cs typeface="微软雅黑" panose="020B0503020204020204" charset="-122"/>
                <a:sym typeface="+mn-ea"/>
              </a:rPr>
              <a:t>必须见系统单据发货</a:t>
            </a:r>
            <a:r>
              <a:rPr lang="zh-CN"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，从系统打印单据。不允许手写纸质单</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否则系统流程就没有作用了！</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054" y="2705628"/>
            <a:ext cx="9939958" cy="609812"/>
          </a:xfrm>
        </p:spPr>
        <p:txBody>
          <a:bodyPr/>
          <a:lstStyle/>
          <a:p>
            <a:r>
              <a:rPr lang="zh-CN" altLang="en-US" dirty="0"/>
              <a:t>成本部分</a:t>
            </a:r>
            <a:endParaRPr lang="en-US" altLang="zh-CN" dirty="0"/>
          </a:p>
        </p:txBody>
      </p:sp>
      <p:sp>
        <p:nvSpPr>
          <p:cNvPr id="4" name="文本框 3"/>
          <p:cNvSpPr txBox="1"/>
          <p:nvPr userDrawn="1"/>
        </p:nvSpPr>
        <p:spPr>
          <a:xfrm>
            <a:off x="368287" y="259692"/>
            <a:ext cx="2141220" cy="2014855"/>
          </a:xfrm>
          <a:prstGeom prst="rect">
            <a:avLst/>
          </a:prstGeom>
          <a:noFill/>
        </p:spPr>
        <p:txBody>
          <a:bodyPr wrap="none" rtlCol="0">
            <a:spAutoFit/>
          </a:bodyPr>
          <a:p>
            <a:r>
              <a:rPr kumimoji="1" lang="en-US" altLang="zh-CN" sz="12500" b="1" dirty="0">
                <a:solidFill>
                  <a:srgbClr val="46CCFE"/>
                </a:solidFill>
                <a:latin typeface="微软雅黑" panose="020B0503020204020204" charset="-122"/>
                <a:ea typeface="微软雅黑" panose="020B0503020204020204" charset="-122"/>
              </a:rPr>
              <a:t>05</a:t>
            </a:r>
            <a:endParaRPr kumimoji="1" lang="zh-CN" altLang="en-US" sz="12500" b="1" dirty="0">
              <a:solidFill>
                <a:srgbClr val="46CCFE"/>
              </a:solidFill>
              <a:latin typeface="微软雅黑" panose="020B0503020204020204" charset="-122"/>
              <a:ea typeface="微软雅黑" panose="020B050302020402020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系统应用问题点</a:t>
            </a:r>
            <a:endParaRPr kumimoji="1" lang="zh-CN" altLang="en-US"/>
          </a:p>
        </p:txBody>
      </p:sp>
      <p:sp>
        <p:nvSpPr>
          <p:cNvPr id="9219" name="矩形 6"/>
          <p:cNvSpPr>
            <a:spLocks noChangeArrowheads="1"/>
          </p:cNvSpPr>
          <p:nvPr/>
        </p:nvSpPr>
        <p:spPr bwMode="auto">
          <a:xfrm>
            <a:off x="857885" y="1744980"/>
            <a:ext cx="10694035" cy="1460500"/>
          </a:xfrm>
          <a:prstGeom prst="rect">
            <a:avLst/>
          </a:prstGeom>
          <a:noFill/>
          <a:ln>
            <a:noFill/>
          </a:ln>
        </p:spPr>
        <p:txBody>
          <a:bodyPr wrap="square">
            <a:noAutofit/>
          </a:bodyPr>
          <a:p>
            <a:pPr algn="l">
              <a:defRPr/>
            </a:pP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1</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生产费用按照不同产品类型分别归集、分别核算。</a:t>
            </a:r>
            <a:endPar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lang="zh-CN"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例如乔芯下，车载产品成本不计算人工制费，</a:t>
            </a:r>
            <a:r>
              <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COB产品成品要计算人工制费。</a:t>
            </a:r>
            <a:endPar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 </a:t>
            </a:r>
            <a:r>
              <a:rPr lang="en-US" altLang="zh-CN"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      </a:t>
            </a:r>
            <a:r>
              <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乔科下，可建立</a:t>
            </a:r>
            <a:r>
              <a:rPr lang="en-US" altLang="zh-CN"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2</a:t>
            </a:r>
            <a:r>
              <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号生产部，将</a:t>
            </a:r>
            <a:r>
              <a:rPr lang="en-US" altLang="zh-CN"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COB</a:t>
            </a:r>
            <a:r>
              <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、车载产品、</a:t>
            </a:r>
            <a:r>
              <a:rPr lang="en-US" altLang="zh-CN"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LED</a:t>
            </a:r>
            <a:r>
              <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等生产人员和生产设备都不同的不同产品类型。</a:t>
            </a:r>
            <a:endPar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分别归集费用、分别核算成本，使成本更加准确。</a:t>
            </a:r>
            <a:endPar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857885" y="3515360"/>
            <a:ext cx="10721975" cy="1154430"/>
          </a:xfrm>
          <a:prstGeom prst="rect">
            <a:avLst/>
          </a:prstGeom>
          <a:noFill/>
        </p:spPr>
        <p:txBody>
          <a:bodyPr wrap="none" rtlCol="0">
            <a:noAutofit/>
          </a:bodyPr>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解决方案：</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按照产品生产车间的人员和设备划分，在系统中建立不同的生产部门</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将生产订单、固定资产卡片、费用归集等，都分不同的生产部门建立。</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系统应用问题点</a:t>
            </a:r>
            <a:endParaRPr kumimoji="1" lang="zh-CN" altLang="en-US"/>
          </a:p>
        </p:txBody>
      </p:sp>
      <p:sp>
        <p:nvSpPr>
          <p:cNvPr id="9219" name="矩形 6"/>
          <p:cNvSpPr>
            <a:spLocks noChangeArrowheads="1"/>
          </p:cNvSpPr>
          <p:nvPr/>
        </p:nvSpPr>
        <p:spPr bwMode="auto">
          <a:xfrm>
            <a:off x="857885" y="1744980"/>
            <a:ext cx="10694035" cy="1460500"/>
          </a:xfrm>
          <a:prstGeom prst="rect">
            <a:avLst/>
          </a:prstGeom>
          <a:noFill/>
          <a:ln>
            <a:noFill/>
          </a:ln>
        </p:spPr>
        <p:txBody>
          <a:bodyPr wrap="square">
            <a:noAutofit/>
          </a:bodyPr>
          <a:p>
            <a:pPr algn="l">
              <a:defRPr/>
            </a:pP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2</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按不同业务类型统计收入、成本等的需求</a:t>
            </a:r>
            <a:r>
              <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endPar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lang="zh-CN"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例如代工代料和代加工的两种业务类型，需要分别统计生产入库、销售出库等的数据</a:t>
            </a:r>
            <a:r>
              <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endPar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857885" y="3515360"/>
            <a:ext cx="10721975" cy="1154430"/>
          </a:xfrm>
          <a:prstGeom prst="rect">
            <a:avLst/>
          </a:prstGeom>
          <a:noFill/>
        </p:spPr>
        <p:txBody>
          <a:bodyPr wrap="none" rtlCol="0">
            <a:noAutofit/>
          </a:bodyPr>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解决方案：</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按照不同业务类型，已在销售订单、生产订单、销售出库、生产入库中建立</a:t>
            </a:r>
            <a:endParaRPr lang="zh-CN"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endParaRPr>
          </a:p>
          <a:p>
            <a:pPr algn="l"/>
            <a:r>
              <a:rPr lang="zh-CN" sz="2400" b="1" dirty="0" smtClean="0">
                <a:solidFill>
                  <a:srgbClr val="3366FF"/>
                </a:solidFill>
                <a:latin typeface="微软雅黑" panose="020B0503020204020204" charset="-122"/>
                <a:ea typeface="微软雅黑" panose="020B0503020204020204" charset="-122"/>
                <a:cs typeface="微软雅黑" panose="020B0503020204020204" charset="-122"/>
                <a:sym typeface="+mn-ea"/>
              </a:rPr>
              <a:t>不同单据类型，并按单据流程自动携带</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054" y="2705628"/>
            <a:ext cx="9939958" cy="609812"/>
          </a:xfrm>
        </p:spPr>
        <p:txBody>
          <a:bodyPr/>
          <a:lstStyle/>
          <a:p>
            <a:r>
              <a:rPr lang="zh-CN" altLang="en-US" dirty="0"/>
              <a:t>委外部分</a:t>
            </a:r>
            <a:endParaRPr lang="en-US" altLang="zh-CN" dirty="0"/>
          </a:p>
        </p:txBody>
      </p:sp>
      <p:sp>
        <p:nvSpPr>
          <p:cNvPr id="4" name="文本框 3"/>
          <p:cNvSpPr txBox="1"/>
          <p:nvPr userDrawn="1"/>
        </p:nvSpPr>
        <p:spPr>
          <a:xfrm>
            <a:off x="368287" y="259692"/>
            <a:ext cx="2141220" cy="2014855"/>
          </a:xfrm>
          <a:prstGeom prst="rect">
            <a:avLst/>
          </a:prstGeom>
          <a:noFill/>
        </p:spPr>
        <p:txBody>
          <a:bodyPr wrap="none" rtlCol="0">
            <a:spAutoFit/>
          </a:bodyPr>
          <a:p>
            <a:r>
              <a:rPr kumimoji="1" lang="en-US" altLang="zh-CN" sz="12500" b="1" dirty="0">
                <a:solidFill>
                  <a:srgbClr val="46CCFE"/>
                </a:solidFill>
                <a:latin typeface="微软雅黑" panose="020B0503020204020204" charset="-122"/>
                <a:ea typeface="微软雅黑" panose="020B0503020204020204" charset="-122"/>
              </a:rPr>
              <a:t>06</a:t>
            </a:r>
            <a:endParaRPr kumimoji="1" lang="zh-CN" altLang="en-US" sz="12500" b="1" dirty="0">
              <a:solidFill>
                <a:srgbClr val="46CCFE"/>
              </a:solidFill>
              <a:latin typeface="微软雅黑" panose="020B0503020204020204" charset="-122"/>
              <a:ea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054" y="2705628"/>
            <a:ext cx="9939958" cy="609812"/>
          </a:xfrm>
        </p:spPr>
        <p:txBody>
          <a:bodyPr/>
          <a:lstStyle/>
          <a:p>
            <a:r>
              <a:rPr lang="zh-CN" altLang="en-US" dirty="0"/>
              <a:t>销售部分</a:t>
            </a:r>
            <a:endParaRPr lang="en-US" altLang="zh-CN" dirty="0"/>
          </a:p>
        </p:txBody>
      </p:sp>
      <p:sp>
        <p:nvSpPr>
          <p:cNvPr id="4" name="文本框 3"/>
          <p:cNvSpPr txBox="1"/>
          <p:nvPr userDrawn="1"/>
        </p:nvSpPr>
        <p:spPr>
          <a:xfrm>
            <a:off x="368287" y="259692"/>
            <a:ext cx="2141220" cy="2014855"/>
          </a:xfrm>
          <a:prstGeom prst="rect">
            <a:avLst/>
          </a:prstGeom>
          <a:noFill/>
        </p:spPr>
        <p:txBody>
          <a:bodyPr wrap="none" rtlCol="0">
            <a:spAutoFit/>
          </a:bodyPr>
          <a:p>
            <a:r>
              <a:rPr kumimoji="1" lang="en-US" altLang="zh-CN" sz="12500" b="1" dirty="0">
                <a:solidFill>
                  <a:srgbClr val="46CCFE"/>
                </a:solidFill>
                <a:latin typeface="微软雅黑" panose="020B0503020204020204" charset="-122"/>
                <a:ea typeface="微软雅黑" panose="020B0503020204020204" charset="-122"/>
              </a:rPr>
              <a:t>01</a:t>
            </a:r>
            <a:endParaRPr kumimoji="1" lang="zh-CN" altLang="en-US" sz="12500" b="1" dirty="0">
              <a:solidFill>
                <a:srgbClr val="46CCFE"/>
              </a:solidFill>
              <a:latin typeface="微软雅黑" panose="020B0503020204020204" charset="-122"/>
              <a:ea typeface="微软雅黑" panose="020B050302020402020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业务流程</a:t>
            </a:r>
            <a:endParaRPr kumimoji="1" lang="zh-CN" altLang="en-US"/>
          </a:p>
        </p:txBody>
      </p:sp>
      <p:pic>
        <p:nvPicPr>
          <p:cNvPr id="2" name="图片 1"/>
          <p:cNvPicPr>
            <a:picLocks noChangeAspect="1"/>
          </p:cNvPicPr>
          <p:nvPr/>
        </p:nvPicPr>
        <p:blipFill>
          <a:blip r:embed="rId1"/>
          <a:stretch>
            <a:fillRect/>
          </a:stretch>
        </p:blipFill>
        <p:spPr>
          <a:xfrm>
            <a:off x="2171700" y="172085"/>
            <a:ext cx="7778115" cy="6455410"/>
          </a:xfrm>
          <a:prstGeom prst="rect">
            <a:avLst/>
          </a:prstGeom>
        </p:spPr>
      </p:pic>
      <p:sp>
        <p:nvSpPr>
          <p:cNvPr id="5" name="矩形 4"/>
          <p:cNvSpPr/>
          <p:nvPr/>
        </p:nvSpPr>
        <p:spPr>
          <a:xfrm>
            <a:off x="4715510" y="2937510"/>
            <a:ext cx="621030" cy="192405"/>
          </a:xfrm>
          <a:prstGeom prst="rect">
            <a:avLst/>
          </a:prstGeom>
          <a:noFill/>
          <a:ln>
            <a:solidFill>
              <a:schemeClr val="tx1"/>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zh-CN" altLang="en-US" sz="800">
                <a:solidFill>
                  <a:schemeClr val="tx1"/>
                </a:solidFill>
                <a:latin typeface="宋体" panose="02010600030101010101" pitchFamily="2" charset="-122"/>
                <a:ea typeface="宋体" panose="02010600030101010101" pitchFamily="2" charset="-122"/>
              </a:rPr>
              <a:t>采购订单</a:t>
            </a:r>
            <a:endParaRPr lang="zh-CN" altLang="en-US" sz="80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系统应用问题点</a:t>
            </a:r>
            <a:endParaRPr kumimoji="1" lang="zh-CN" altLang="en-US"/>
          </a:p>
        </p:txBody>
      </p:sp>
      <p:sp>
        <p:nvSpPr>
          <p:cNvPr id="9219" name="矩形 6"/>
          <p:cNvSpPr>
            <a:spLocks noChangeArrowheads="1"/>
          </p:cNvSpPr>
          <p:nvPr/>
        </p:nvSpPr>
        <p:spPr bwMode="auto">
          <a:xfrm>
            <a:off x="857885" y="1744980"/>
            <a:ext cx="10694035" cy="1460500"/>
          </a:xfrm>
          <a:prstGeom prst="rect">
            <a:avLst/>
          </a:prstGeom>
          <a:noFill/>
          <a:ln>
            <a:noFill/>
          </a:ln>
        </p:spPr>
        <p:txBody>
          <a:bodyPr wrap="square">
            <a:noAutofit/>
          </a:bodyPr>
          <a:p>
            <a:pPr algn="l">
              <a:defRPr/>
            </a:pP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1</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、乔芯生产，作为</a:t>
            </a:r>
            <a:r>
              <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委外业务。</a:t>
            </a:r>
            <a:endPar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endPar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857885" y="3515360"/>
            <a:ext cx="10721975" cy="1154430"/>
          </a:xfrm>
          <a:prstGeom prst="rect">
            <a:avLst/>
          </a:prstGeom>
          <a:noFill/>
        </p:spPr>
        <p:txBody>
          <a:bodyPr wrap="none" rtlCol="0">
            <a:noAutofit/>
          </a:bodyPr>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解决方案：</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pPr algn="l"/>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启用委外模块，委外发料也使用调拨倒冲模式，委外收货按采购流程执行。</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054" y="2705628"/>
            <a:ext cx="9939958" cy="609812"/>
          </a:xfrm>
        </p:spPr>
        <p:txBody>
          <a:bodyPr/>
          <a:lstStyle/>
          <a:p>
            <a:r>
              <a:rPr lang="zh-CN" altLang="en-US" dirty="0"/>
              <a:t>系统按新生产流程运行的基础设置</a:t>
            </a:r>
            <a:endParaRPr lang="zh-CN" altLang="en-US" dirty="0"/>
          </a:p>
        </p:txBody>
      </p:sp>
      <p:sp>
        <p:nvSpPr>
          <p:cNvPr id="4" name="文本框 3"/>
          <p:cNvSpPr txBox="1"/>
          <p:nvPr userDrawn="1"/>
        </p:nvSpPr>
        <p:spPr>
          <a:xfrm>
            <a:off x="368287" y="259692"/>
            <a:ext cx="2141220" cy="2014855"/>
          </a:xfrm>
          <a:prstGeom prst="rect">
            <a:avLst/>
          </a:prstGeom>
          <a:noFill/>
        </p:spPr>
        <p:txBody>
          <a:bodyPr wrap="none" rtlCol="0">
            <a:spAutoFit/>
          </a:bodyPr>
          <a:p>
            <a:r>
              <a:rPr kumimoji="1" lang="en-US" altLang="zh-CN" sz="12500" b="1" dirty="0">
                <a:solidFill>
                  <a:srgbClr val="46CCFE"/>
                </a:solidFill>
                <a:latin typeface="微软雅黑" panose="020B0503020204020204" charset="-122"/>
                <a:ea typeface="微软雅黑" panose="020B0503020204020204" charset="-122"/>
              </a:rPr>
              <a:t>07</a:t>
            </a:r>
            <a:endParaRPr kumimoji="1" lang="zh-CN" altLang="en-US" sz="12500" b="1" dirty="0">
              <a:solidFill>
                <a:srgbClr val="46CCFE"/>
              </a:solidFill>
              <a:latin typeface="微软雅黑" panose="020B0503020204020204" charset="-122"/>
              <a:ea typeface="微软雅黑" panose="020B0503020204020204"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生产和委外流程执行调拨倒冲模式运行的基础设置要求</a:t>
            </a:r>
            <a:endParaRPr kumimoji="1" lang="zh-CN" altLang="en-US"/>
          </a:p>
        </p:txBody>
      </p:sp>
      <p:sp>
        <p:nvSpPr>
          <p:cNvPr id="9219" name="矩形 6"/>
          <p:cNvSpPr>
            <a:spLocks noChangeArrowheads="1"/>
          </p:cNvSpPr>
          <p:nvPr/>
        </p:nvSpPr>
        <p:spPr bwMode="auto">
          <a:xfrm>
            <a:off x="665480" y="1115695"/>
            <a:ext cx="10694035" cy="5060315"/>
          </a:xfrm>
          <a:prstGeom prst="rect">
            <a:avLst/>
          </a:prstGeom>
          <a:noFill/>
          <a:ln>
            <a:noFill/>
          </a:ln>
        </p:spPr>
        <p:txBody>
          <a:bodyPr wrap="square">
            <a:noAutofit/>
          </a:bodyPr>
          <a:p>
            <a:pPr algn="l">
              <a:defRPr/>
            </a:pP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1</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、系统设置：</a:t>
            </a:r>
            <a:endPar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endPar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1</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）生产订单的</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直接入库</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普通生产</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和</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直接入库</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普通生产（代加工）</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的和</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普通委外订单</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的单据类型，业务参数中设置非返还件结案控制为：在制数为</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0</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endPar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2</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）生产用料清单和委外用料清单下推调拨单的单据转换，自动计算下推数量为调拨数量</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实领数量，要求当出现补料时，也从原料仓先调拨至车间仓，再从车间仓生成补料单。</a:t>
            </a:r>
            <a:endPar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endPar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endPar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2、基础数据：</a:t>
            </a:r>
            <a:endPar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endPar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1</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COB</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物料，都是委外给乔芯加工的话，需要将物料属性都修改为</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委外</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endPar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2</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altLang="en-US" b="1" dirty="0">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rPr>
              <a:t>所有半成品的</a:t>
            </a:r>
            <a:r>
              <a:rPr lang="en-US" altLang="zh-CN" b="1" dirty="0">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rPr>
              <a:t>BOM</a:t>
            </a:r>
            <a:r>
              <a:rPr lang="zh-CN" altLang="en-US" b="1" dirty="0">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rPr>
              <a:t>都必须设置跳层。</a:t>
            </a:r>
            <a:endParaRPr lang="zh-CN" altLang="en-US" b="1" dirty="0">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endParaRPr>
          </a:p>
          <a:p>
            <a:pPr algn="l">
              <a:defRPr/>
            </a:pP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3</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）所有</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BOM</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的物料的发料方式，都必须设置为</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调拨倒冲</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，并设置默认发料仓库。</a:t>
            </a:r>
            <a:endPar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4</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）需要建立车间仓。</a:t>
            </a:r>
            <a:endPar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5</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）需要按照委外供应商建立委外仓，比如乔芯委外仓。</a:t>
            </a:r>
            <a:endPar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6</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）需要建立</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2</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号生产车间，及其对应的成本中心。</a:t>
            </a:r>
            <a:endPar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054" y="2705628"/>
            <a:ext cx="9939958" cy="609812"/>
          </a:xfrm>
        </p:spPr>
        <p:txBody>
          <a:bodyPr/>
          <a:lstStyle/>
          <a:p>
            <a:r>
              <a:rPr lang="zh-CN" altLang="en-US" dirty="0"/>
              <a:t>系统运行保障</a:t>
            </a:r>
            <a:endParaRPr lang="zh-CN" altLang="en-US" dirty="0"/>
          </a:p>
        </p:txBody>
      </p:sp>
      <p:sp>
        <p:nvSpPr>
          <p:cNvPr id="4" name="文本框 3"/>
          <p:cNvSpPr txBox="1"/>
          <p:nvPr userDrawn="1"/>
        </p:nvSpPr>
        <p:spPr>
          <a:xfrm>
            <a:off x="368287" y="259692"/>
            <a:ext cx="2141220" cy="2014855"/>
          </a:xfrm>
          <a:prstGeom prst="rect">
            <a:avLst/>
          </a:prstGeom>
          <a:noFill/>
        </p:spPr>
        <p:txBody>
          <a:bodyPr wrap="none" rtlCol="0">
            <a:spAutoFit/>
          </a:bodyPr>
          <a:p>
            <a:r>
              <a:rPr kumimoji="1" lang="en-US" altLang="zh-CN" sz="12500" b="1" dirty="0">
                <a:solidFill>
                  <a:srgbClr val="46CCFE"/>
                </a:solidFill>
                <a:latin typeface="微软雅黑" panose="020B0503020204020204" charset="-122"/>
                <a:ea typeface="微软雅黑" panose="020B0503020204020204" charset="-122"/>
              </a:rPr>
              <a:t>08</a:t>
            </a:r>
            <a:endParaRPr kumimoji="1" lang="zh-CN" altLang="en-US" sz="12500" b="1" dirty="0">
              <a:solidFill>
                <a:srgbClr val="46CCFE"/>
              </a:solidFill>
              <a:latin typeface="微软雅黑" panose="020B0503020204020204" charset="-122"/>
              <a:ea typeface="微软雅黑" panose="020B050302020402020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98145" y="210820"/>
            <a:ext cx="10328275" cy="469265"/>
          </a:xfrm>
        </p:spPr>
        <p:txBody>
          <a:bodyPr/>
          <a:lstStyle/>
          <a:p>
            <a:r>
              <a:rPr kumimoji="1" lang="zh-CN" altLang="en-US"/>
              <a:t>为保障系统运行稳定、数据准确，必须实行系统管理员定时进行单据稽查</a:t>
            </a:r>
            <a:endParaRPr kumimoji="1" lang="zh-CN" altLang="en-US"/>
          </a:p>
        </p:txBody>
      </p:sp>
      <p:sp>
        <p:nvSpPr>
          <p:cNvPr id="9219" name="矩形 6"/>
          <p:cNvSpPr>
            <a:spLocks noChangeArrowheads="1"/>
          </p:cNvSpPr>
          <p:nvPr/>
        </p:nvSpPr>
        <p:spPr bwMode="auto">
          <a:xfrm>
            <a:off x="908685" y="962025"/>
            <a:ext cx="10373995" cy="5187950"/>
          </a:xfrm>
          <a:prstGeom prst="rect">
            <a:avLst/>
          </a:prstGeom>
          <a:noFill/>
          <a:ln>
            <a:noFill/>
          </a:ln>
        </p:spPr>
        <p:txBody>
          <a:bodyPr wrap="square">
            <a:noAutofit/>
          </a:bodyPr>
          <a:p>
            <a:pPr algn="l">
              <a:defRPr/>
            </a:pP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1</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、每日稽查：</a:t>
            </a:r>
            <a:endPar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endPar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1</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所有的库存单据，包括：采购入库单、采购退料单、生产领料单、生产退料单、生产补料单、直接调拨单、委外领料单、委外退料单、委外补料单、生产入库单、销售出库单、销售退货单、其他入库单、其他出库单，当天创建的单据必须</a:t>
            </a:r>
            <a:r>
              <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当天审核</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endPar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2</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）每天仓库发料到车间的直接调拨单，应根据工序选择调入对应车间仓，</a:t>
            </a:r>
            <a:r>
              <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当天单据检查是否选错车间仓</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endPar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endPar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endPar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2、每月稽查：</a:t>
            </a:r>
            <a:endPar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1</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）所有的订单，包括：未关闭的采购订单、未关闭的销售订单，每月底必须检查。未完结但是不再执行的订单，都必须</a:t>
            </a:r>
            <a:r>
              <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手动关闭</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endPar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2</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altLang="en-US" b="1" dirty="0">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rPr>
              <a:t>未结案或结算的生产订单、未结案</a:t>
            </a:r>
            <a:r>
              <a:rPr lang="zh-CN" altLang="en-US" b="1" dirty="0">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rPr>
              <a:t>或结算</a:t>
            </a:r>
            <a:r>
              <a:rPr lang="zh-CN" altLang="en-US" b="1" dirty="0">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rPr>
              <a:t>的委外订单，每月底必须检查。未完结但是不再执行的订单、或者已经完全入库但因为有超损领料导致未自动结案的订单，都要</a:t>
            </a:r>
            <a:r>
              <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rPr>
              <a:t>手动强制结案</a:t>
            </a:r>
            <a:r>
              <a:rPr lang="zh-CN" altLang="en-US" b="1" dirty="0">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rPr>
              <a:t>。</a:t>
            </a:r>
            <a:endParaRPr lang="zh-CN" altLang="en-US" b="1" dirty="0">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sym typeface="+mn-ea"/>
            </a:endParaRPr>
          </a:p>
          <a:p>
            <a:pPr algn="l">
              <a:defRPr/>
            </a:pP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3</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每月</a:t>
            </a:r>
            <a:r>
              <a:rPr lang="en-US" altLang="zh-CN"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1</a:t>
            </a:r>
            <a:r>
              <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号</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检查是否存在补录前一天的单据的情况，如果存在，检查单据日期是否为上月正确日期。</a:t>
            </a:r>
            <a:endPar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4</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）每月初、财务核算成本前，检查是否存在领料套数少于入库数的生产</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委外订单；是否存在生产</a:t>
            </a:r>
            <a:r>
              <a:rPr lang="en-US" altLang="zh-CN"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委外订单的</a:t>
            </a:r>
            <a:r>
              <a:rPr lang="zh-CN" altLang="en-US"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退补料单日期比结案时间晚一个月</a:t>
            </a:r>
            <a:r>
              <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的单据。</a:t>
            </a:r>
            <a:endParaRPr lang="zh-CN" altLang="en-US" b="1" dirty="0">
              <a:solidFill>
                <a:schemeClr val="tx1"/>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业务流程</a:t>
            </a:r>
            <a:endParaRPr kumimoji="1" lang="zh-CN" altLang="en-US"/>
          </a:p>
        </p:txBody>
      </p:sp>
      <p:pic>
        <p:nvPicPr>
          <p:cNvPr id="2" name="图片 1"/>
          <p:cNvPicPr>
            <a:picLocks noChangeAspect="1"/>
          </p:cNvPicPr>
          <p:nvPr/>
        </p:nvPicPr>
        <p:blipFill>
          <a:blip r:embed="rId1"/>
          <a:stretch>
            <a:fillRect/>
          </a:stretch>
        </p:blipFill>
        <p:spPr>
          <a:xfrm>
            <a:off x="2446020" y="301625"/>
            <a:ext cx="7242175" cy="620395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系统应用问题点</a:t>
            </a:r>
            <a:endParaRPr kumimoji="1" lang="zh-CN" altLang="en-US"/>
          </a:p>
        </p:txBody>
      </p:sp>
      <p:sp>
        <p:nvSpPr>
          <p:cNvPr id="9219" name="矩形 6"/>
          <p:cNvSpPr>
            <a:spLocks noChangeArrowheads="1"/>
          </p:cNvSpPr>
          <p:nvPr/>
        </p:nvSpPr>
        <p:spPr bwMode="auto">
          <a:xfrm>
            <a:off x="857885" y="2117090"/>
            <a:ext cx="10694035" cy="743585"/>
          </a:xfrm>
          <a:prstGeom prst="rect">
            <a:avLst/>
          </a:prstGeom>
          <a:noFill/>
          <a:ln>
            <a:noFill/>
          </a:ln>
        </p:spPr>
        <p:txBody>
          <a:bodyPr wrap="square">
            <a:noAutofit/>
          </a:bodyPr>
          <a:p>
            <a:pPr algn="l">
              <a:defRPr/>
            </a:pP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1</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r>
              <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商务下需求，可能有订单，可能是备货。</a:t>
            </a:r>
            <a:endParaRPr lang="zh-CN" sz="3200"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857885" y="3468370"/>
            <a:ext cx="10020935" cy="1456055"/>
          </a:xfrm>
          <a:prstGeom prst="rect">
            <a:avLst/>
          </a:prstGeom>
          <a:noFill/>
        </p:spPr>
        <p:txBody>
          <a:bodyPr wrap="none" rtlCol="0">
            <a:noAutofit/>
          </a:bodyPr>
          <a:p>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解决方案：</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有订单就下销售订单，备货就做预测单，用备货卖给客户，就从预测单</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下推销售订单。</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系统应用问题点</a:t>
            </a:r>
            <a:endParaRPr kumimoji="1" lang="zh-CN" altLang="en-US"/>
          </a:p>
        </p:txBody>
      </p:sp>
      <p:sp>
        <p:nvSpPr>
          <p:cNvPr id="9219" name="矩形 6"/>
          <p:cNvSpPr>
            <a:spLocks noChangeArrowheads="1"/>
          </p:cNvSpPr>
          <p:nvPr/>
        </p:nvSpPr>
        <p:spPr bwMode="auto">
          <a:xfrm>
            <a:off x="857885" y="2117090"/>
            <a:ext cx="10694035" cy="1318260"/>
          </a:xfrm>
          <a:prstGeom prst="rect">
            <a:avLst/>
          </a:prstGeom>
          <a:noFill/>
          <a:ln>
            <a:noFill/>
          </a:ln>
        </p:spPr>
        <p:txBody>
          <a:bodyPr wrap="square">
            <a:noAutofit/>
          </a:bodyPr>
          <a:p>
            <a:pPr algn="l">
              <a:defRPr/>
            </a:pP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2</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、物料编码的单位转换问题</a:t>
            </a:r>
            <a:r>
              <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endPar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a:p>
            <a:pPr algn="l">
              <a:defRPr/>
            </a:pPr>
            <a:r>
              <a:rPr lang="zh-CN" sz="3200"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比如模组</a:t>
            </a:r>
            <a:r>
              <a:rPr lang="en-US" altLang="zh-CN" sz="3200"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-&gt;</a:t>
            </a:r>
            <a:r>
              <a:rPr lang="zh-CN" altLang="en-US" sz="3200"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箱体的单位不同。</a:t>
            </a:r>
            <a:endParaRPr lang="zh-CN" altLang="en-US" sz="3200"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857885" y="3468370"/>
            <a:ext cx="10020935" cy="1456055"/>
          </a:xfrm>
          <a:prstGeom prst="rect">
            <a:avLst/>
          </a:prstGeom>
          <a:noFill/>
        </p:spPr>
        <p:txBody>
          <a:bodyPr wrap="none" rtlCol="0">
            <a:noAutofit/>
          </a:bodyPr>
          <a:p>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解决方案：</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建立物料时，使用不同计量单位，通过</a:t>
            </a:r>
            <a:r>
              <a:rPr lang="en-US" altLang="zh-CN" sz="2400" b="1" dirty="0" smtClean="0">
                <a:solidFill>
                  <a:srgbClr val="3366FF"/>
                </a:solidFill>
                <a:latin typeface="微软雅黑" panose="020B0503020204020204" charset="-122"/>
                <a:ea typeface="微软雅黑" panose="020B0503020204020204" charset="-122"/>
                <a:cs typeface="微软雅黑" panose="020B0503020204020204" charset="-122"/>
              </a:rPr>
              <a:t>BOM</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实现单位比例的转换。</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系统应用问题点</a:t>
            </a:r>
            <a:endParaRPr kumimoji="1" lang="zh-CN" altLang="en-US"/>
          </a:p>
        </p:txBody>
      </p:sp>
      <p:sp>
        <p:nvSpPr>
          <p:cNvPr id="9219" name="矩形 6"/>
          <p:cNvSpPr>
            <a:spLocks noChangeArrowheads="1"/>
          </p:cNvSpPr>
          <p:nvPr/>
        </p:nvSpPr>
        <p:spPr bwMode="auto">
          <a:xfrm>
            <a:off x="857885" y="2117090"/>
            <a:ext cx="10694035" cy="1318260"/>
          </a:xfrm>
          <a:prstGeom prst="rect">
            <a:avLst/>
          </a:prstGeom>
          <a:noFill/>
          <a:ln>
            <a:noFill/>
          </a:ln>
        </p:spPr>
        <p:txBody>
          <a:bodyPr wrap="square">
            <a:noAutofit/>
          </a:bodyPr>
          <a:p>
            <a:pPr algn="l">
              <a:defRPr/>
            </a:pPr>
            <a:r>
              <a:rPr lang="en-US" alt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3</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、物料</a:t>
            </a:r>
            <a:r>
              <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的编码、名称等修改，但生产流程已经走下去了。</a:t>
            </a:r>
            <a:endParaRPr lang="zh-CN" sz="3200"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857885" y="3468370"/>
            <a:ext cx="10020935" cy="1456055"/>
          </a:xfrm>
          <a:prstGeom prst="rect">
            <a:avLst/>
          </a:prstGeom>
          <a:noFill/>
        </p:spPr>
        <p:txBody>
          <a:bodyPr wrap="none" rtlCol="0">
            <a:noAutofit/>
          </a:bodyPr>
          <a:p>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解决方案：</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r>
              <a:rPr lang="zh-CN" sz="2400" b="1" dirty="0" smtClean="0">
                <a:solidFill>
                  <a:srgbClr val="3366FF"/>
                </a:solidFill>
                <a:latin typeface="微软雅黑" panose="020B0503020204020204" charset="-122"/>
                <a:ea typeface="微软雅黑" panose="020B0503020204020204" charset="-122"/>
                <a:cs typeface="微软雅黑" panose="020B0503020204020204" charset="-122"/>
              </a:rPr>
              <a:t>已设置反审核物料时，系统提示需同步信息。当修改物料后，再到群里</a:t>
            </a:r>
            <a:endParaRPr lang="zh-CN"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r>
              <a:rPr lang="zh-CN" sz="2400" b="1" dirty="0" smtClean="0">
                <a:solidFill>
                  <a:srgbClr val="3366FF"/>
                </a:solidFill>
                <a:latin typeface="微软雅黑" panose="020B0503020204020204" charset="-122"/>
                <a:ea typeface="微软雅黑" panose="020B0503020204020204" charset="-122"/>
                <a:cs typeface="微软雅黑" panose="020B0503020204020204" charset="-122"/>
              </a:rPr>
              <a:t>发信息告知大家</a:t>
            </a:r>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kumimoji="1" lang="zh-CN" altLang="en-US"/>
              <a:t>系统应用问题点</a:t>
            </a:r>
            <a:endParaRPr kumimoji="1" lang="zh-CN" altLang="en-US"/>
          </a:p>
        </p:txBody>
      </p:sp>
      <p:sp>
        <p:nvSpPr>
          <p:cNvPr id="9219" name="矩形 6"/>
          <p:cNvSpPr>
            <a:spLocks noChangeArrowheads="1"/>
          </p:cNvSpPr>
          <p:nvPr/>
        </p:nvSpPr>
        <p:spPr bwMode="auto">
          <a:xfrm>
            <a:off x="857885" y="2117090"/>
            <a:ext cx="10694035" cy="1318260"/>
          </a:xfrm>
          <a:prstGeom prst="rect">
            <a:avLst/>
          </a:prstGeom>
          <a:noFill/>
          <a:ln>
            <a:noFill/>
          </a:ln>
        </p:spPr>
        <p:txBody>
          <a:bodyPr wrap="square">
            <a:noAutofit/>
          </a:bodyPr>
          <a:p>
            <a:pPr algn="l">
              <a:defRPr/>
            </a:pPr>
            <a:r>
              <a:rPr 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4</a:t>
            </a:r>
            <a:r>
              <a:rPr lang="zh-CN" altLang="en-US"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、未结订单清理</a:t>
            </a:r>
            <a:r>
              <a:rPr lang="zh-CN" sz="3200" b="1" dirty="0" smtClean="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rPr>
              <a:t>。</a:t>
            </a:r>
            <a:endParaRPr lang="zh-CN" sz="3200" b="1" dirty="0">
              <a:solidFill>
                <a:srgbClr val="FF0000"/>
              </a:solidFill>
              <a:effectLst>
                <a:outerShdw blurRad="38100" dist="38100" dir="2700000" algn="tl">
                  <a:srgbClr val="C0C0C0"/>
                </a:outerShdw>
              </a:effectLst>
              <a:latin typeface="微软雅黑" panose="020B0503020204020204" charset="-122"/>
              <a:ea typeface="微软雅黑" panose="020B0503020204020204" charset="-122"/>
              <a:cs typeface="微软雅黑" panose="020B0503020204020204" charset="-122"/>
            </a:endParaRPr>
          </a:p>
        </p:txBody>
      </p:sp>
      <p:sp>
        <p:nvSpPr>
          <p:cNvPr id="3" name="TextBox 3"/>
          <p:cNvSpPr txBox="1"/>
          <p:nvPr/>
        </p:nvSpPr>
        <p:spPr>
          <a:xfrm>
            <a:off x="857885" y="3468370"/>
            <a:ext cx="10020935" cy="1456055"/>
          </a:xfrm>
          <a:prstGeom prst="rect">
            <a:avLst/>
          </a:prstGeom>
          <a:noFill/>
        </p:spPr>
        <p:txBody>
          <a:bodyPr wrap="none" rtlCol="0">
            <a:noAutofit/>
          </a:bodyPr>
          <a:p>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解决方案：</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定期在销售订单列表，过滤未发货完成的销售订单，确认不再发货了，则</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a:p>
            <a:r>
              <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rPr>
              <a:t>手动关闭掉。</a:t>
            </a:r>
            <a:endParaRPr lang="zh-CN" altLang="en-US" sz="2400" b="1" dirty="0" smtClean="0">
              <a:solidFill>
                <a:srgbClr val="3366FF"/>
              </a:solidFill>
              <a:latin typeface="微软雅黑" panose="020B0503020204020204" charset="-122"/>
              <a:ea typeface="微软雅黑" panose="020B0503020204020204" charset="-122"/>
              <a:cs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2054" y="2705628"/>
            <a:ext cx="9939958" cy="609812"/>
          </a:xfrm>
        </p:spPr>
        <p:txBody>
          <a:bodyPr/>
          <a:lstStyle/>
          <a:p>
            <a:r>
              <a:rPr lang="zh-CN" altLang="en-US" dirty="0"/>
              <a:t>采购部分</a:t>
            </a:r>
            <a:endParaRPr lang="en-US" altLang="zh-CN" dirty="0"/>
          </a:p>
        </p:txBody>
      </p:sp>
      <p:sp>
        <p:nvSpPr>
          <p:cNvPr id="4" name="文本框 3"/>
          <p:cNvSpPr txBox="1"/>
          <p:nvPr userDrawn="1"/>
        </p:nvSpPr>
        <p:spPr>
          <a:xfrm>
            <a:off x="368287" y="259692"/>
            <a:ext cx="2141220" cy="2014855"/>
          </a:xfrm>
          <a:prstGeom prst="rect">
            <a:avLst/>
          </a:prstGeom>
          <a:noFill/>
        </p:spPr>
        <p:txBody>
          <a:bodyPr wrap="none" rtlCol="0">
            <a:spAutoFit/>
          </a:bodyPr>
          <a:p>
            <a:r>
              <a:rPr kumimoji="1" lang="en-US" altLang="zh-CN" sz="12500" b="1" dirty="0">
                <a:solidFill>
                  <a:srgbClr val="46CCFE"/>
                </a:solidFill>
                <a:latin typeface="微软雅黑" panose="020B0503020204020204" charset="-122"/>
                <a:ea typeface="微软雅黑" panose="020B0503020204020204" charset="-122"/>
              </a:rPr>
              <a:t>02</a:t>
            </a:r>
            <a:endParaRPr kumimoji="1" lang="zh-CN" altLang="en-US" sz="12500" b="1" dirty="0">
              <a:solidFill>
                <a:srgbClr val="46CCFE"/>
              </a:solidFill>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PP_MARK_KEY" val="73b16923-4f0e-4181-b4be-8443ab170def"/>
  <p:tag name="COMMONDATA" val="eyJoZGlkIjoiNjE1ZTU2ZjkyMzMyYjBhNWY1NzVjNDg4MTg3MjNmNmMifQ=="/>
  <p:tag name="commondata" val="eyJoZGlkIjoiYWY5ZmIxZGRlMDk4ZDdmYzRjYjRhODRmNTU0ODljMjQifQ=="/>
</p:tagLst>
</file>

<file path=ppt/theme/theme1.xml><?xml version="1.0" encoding="utf-8"?>
<a:theme xmlns:a="http://schemas.openxmlformats.org/drawingml/2006/main" name="1_Office 主题​​">
  <a:themeElements>
    <a:clrScheme name="金蝶2022PPT">
      <a:dk1>
        <a:srgbClr val="000000"/>
      </a:dk1>
      <a:lt1>
        <a:srgbClr val="FFFFFF"/>
      </a:lt1>
      <a:dk2>
        <a:srgbClr val="005392"/>
      </a:dk2>
      <a:lt2>
        <a:srgbClr val="E7E6E6"/>
      </a:lt2>
      <a:accent1>
        <a:srgbClr val="1770EA"/>
      </a:accent1>
      <a:accent2>
        <a:srgbClr val="00CBFF"/>
      </a:accent2>
      <a:accent3>
        <a:srgbClr val="00C7C7"/>
      </a:accent3>
      <a:accent4>
        <a:srgbClr val="AF6EFF"/>
      </a:accent4>
      <a:accent5>
        <a:srgbClr val="FFC000"/>
      </a:accent5>
      <a:accent6>
        <a:srgbClr val="C6AE8F"/>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2885</Words>
  <Application>WPS 演示</Application>
  <PresentationFormat>宽屏</PresentationFormat>
  <Paragraphs>292</Paragraphs>
  <Slides>36</Slides>
  <Notes>3</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36</vt:i4>
      </vt:variant>
    </vt:vector>
  </HeadingPairs>
  <TitlesOfParts>
    <vt:vector size="58" baseType="lpstr">
      <vt:lpstr>Arial</vt:lpstr>
      <vt:lpstr>宋体</vt:lpstr>
      <vt:lpstr>Wingdings</vt:lpstr>
      <vt:lpstr>微软雅黑</vt:lpstr>
      <vt:lpstr>Helvetica Light</vt:lpstr>
      <vt:lpstr>微软雅黑 Light</vt:lpstr>
      <vt:lpstr>Microsoft YaHei Bold</vt:lpstr>
      <vt:lpstr>Segoe Print</vt:lpstr>
      <vt:lpstr>Helvetica Neue</vt:lpstr>
      <vt:lpstr>Helvetica Neue</vt:lpstr>
      <vt:lpstr>Helvetica Neue Medium</vt:lpstr>
      <vt:lpstr>PingFang SC Regular</vt:lpstr>
      <vt:lpstr>FZLanTingHei-R-GBK</vt:lpstr>
      <vt:lpstr>Arial</vt:lpstr>
      <vt:lpstr>Calibri</vt:lpstr>
      <vt:lpstr>Heiti SC Medium</vt:lpstr>
      <vt:lpstr>Arial Unicode MS</vt:lpstr>
      <vt:lpstr>等线</vt:lpstr>
      <vt:lpstr>黑体</vt:lpstr>
      <vt:lpstr>新宋体</vt:lpstr>
      <vt:lpstr>Arial Black</vt:lpstr>
      <vt:lpstr>1_Office 主题​​</vt:lpstr>
      <vt:lpstr>江苏乔科科技有限公司  金蝶云星空流程梳理与解决方案</vt:lpstr>
      <vt:lpstr>总体业务流程</vt:lpstr>
      <vt:lpstr>采购部分</vt:lpstr>
      <vt:lpstr>系统应用问题点</vt:lpstr>
      <vt:lpstr>系统应用问题点</vt:lpstr>
      <vt:lpstr>系统应用问题点</vt:lpstr>
      <vt:lpstr>系统应用问题点</vt:lpstr>
      <vt:lpstr>系统应用问题点</vt:lpstr>
      <vt:lpstr>采购流程问题点</vt:lpstr>
      <vt:lpstr>业务流程</vt:lpstr>
      <vt:lpstr>系统应用问题点</vt:lpstr>
      <vt:lpstr>系统应用问题点</vt:lpstr>
      <vt:lpstr>系统应用问题点</vt:lpstr>
      <vt:lpstr>生产流程问题点</vt:lpstr>
      <vt:lpstr>业务流程</vt:lpstr>
      <vt:lpstr>系统应用问题点</vt:lpstr>
      <vt:lpstr>系统应用问题点</vt:lpstr>
      <vt:lpstr>系统应用问题点</vt:lpstr>
      <vt:lpstr>仓库流程问题点</vt:lpstr>
      <vt:lpstr>业务流程</vt:lpstr>
      <vt:lpstr>系统应用问题点</vt:lpstr>
      <vt:lpstr>系统应用问题点</vt:lpstr>
      <vt:lpstr>系统应用问题点</vt:lpstr>
      <vt:lpstr>系统应用要求</vt:lpstr>
      <vt:lpstr>系统应用要求</vt:lpstr>
      <vt:lpstr>成本流程问题点</vt:lpstr>
      <vt:lpstr>系统应用问题点</vt:lpstr>
      <vt:lpstr>系统应用问题点</vt:lpstr>
      <vt:lpstr>成本部分</vt:lpstr>
      <vt:lpstr>业务流程</vt:lpstr>
      <vt:lpstr>系统应用问题点</vt:lpstr>
      <vt:lpstr>系统稽查要求</vt:lpstr>
      <vt:lpstr>单据稽查要求</vt:lpstr>
      <vt:lpstr>委外部分</vt:lpstr>
      <vt:lpstr>系统应用问题点</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传播推广：更垂直、更直接、更汇总，打造企业家的《管理内参》 我们不是在宣传金蝶，我们是在解决企业成长的问题。</dc:title>
  <dc:creator>Microsoft Office User</dc:creator>
  <cp:lastModifiedBy>Ai金蝶软件-何龙</cp:lastModifiedBy>
  <cp:revision>512</cp:revision>
  <dcterms:created xsi:type="dcterms:W3CDTF">2022-05-26T11:12:00Z</dcterms:created>
  <dcterms:modified xsi:type="dcterms:W3CDTF">2025-07-03T14:57:39Z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C1F1ACB6D4274816B492E474CFA2B6CC_13</vt:lpwstr>
  </property>
  <property fmtid="{D5CDD505-2E9C-101B-9397-08002B2CF9AE}" pid="3" name="KSOProductBuildVer">
    <vt:lpwstr>2052-12.1.0.17133</vt:lpwstr>
  </property>
</Properties>
</file>