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egrim"/>
      <p:regular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Abel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29BD6A-E6C2-4271-B5E1-6A5FC0A6AA77}">
  <a:tblStyle styleId="{F329BD6A-E6C2-4271-B5E1-6A5FC0A6A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1" Type="http://schemas.openxmlformats.org/officeDocument/2006/relationships/font" Target="fonts/Abel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Megri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a9d1b0a2e_2_6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a9d1b0a2e_2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77c04b666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77c04b66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63a05ea6bf_29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63a05ea6bf_29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lanets">
  <p:cSld name="BLANK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3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3" name="Google Shape;503;p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7" name="Google Shape;547;p6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8" name="Google Shape;548;p6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9" name="Google Shape;5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2" name="Google Shape;592;p7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3" name="Google Shape;593;p7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4" name="Google Shape;594;p7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5" name="Google Shape;59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8" name="Google Shape;63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81" name="Google Shape;68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1001fonts.com/megrim-font.html" TargetMode="Externa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1"/>
          <p:cNvSpPr txBox="1"/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831" name="Google Shape;831;p21"/>
          <p:cNvSpPr txBox="1"/>
          <p:nvPr>
            <p:ph idx="1" type="body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832" name="Google Shape;832;p21"/>
          <p:cNvPicPr preferRelativeResize="0"/>
          <p:nvPr/>
        </p:nvPicPr>
        <p:blipFill rotWithShape="1">
          <a:blip r:embed="rId3">
            <a:alphaModFix/>
          </a:blip>
          <a:srcRect b="16666" l="0" r="0" t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fmla="val 41130" name="adj"/>
            </a:avLst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3" name="Google Shape;833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2"/>
          <p:cNvSpPr txBox="1"/>
          <p:nvPr>
            <p:ph idx="4294967295" type="title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bel"/>
                <a:ea typeface="Abel"/>
                <a:cs typeface="Abel"/>
                <a:sym typeface="Abel"/>
              </a:rPr>
              <a:t>Want big impact?</a:t>
            </a:r>
            <a:endParaRPr b="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Use big image.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9" name="Google Shape;839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845" name="Google Shape;845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6" name="Google Shape;846;p23"/>
          <p:cNvCxnSpPr>
            <a:stCxn id="847" idx="2"/>
            <a:endCxn id="848" idx="0"/>
          </p:cNvCxnSpPr>
          <p:nvPr/>
        </p:nvCxnSpPr>
        <p:spPr>
          <a:xfrm flipH="1" rot="-5400000">
            <a:off x="5169900" y="14961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49" name="Google Shape;849;p23"/>
          <p:cNvCxnSpPr>
            <a:stCxn id="850" idx="2"/>
            <a:endCxn id="851" idx="0"/>
          </p:cNvCxnSpPr>
          <p:nvPr/>
        </p:nvCxnSpPr>
        <p:spPr>
          <a:xfrm flipH="1" rot="-5400000">
            <a:off x="286890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52" name="Google Shape;852;p23"/>
          <p:cNvCxnSpPr>
            <a:stCxn id="853" idx="0"/>
            <a:endCxn id="850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54" name="Google Shape;854;p23"/>
          <p:cNvCxnSpPr>
            <a:stCxn id="848" idx="2"/>
            <a:endCxn id="855" idx="0"/>
          </p:cNvCxnSpPr>
          <p:nvPr/>
        </p:nvCxnSpPr>
        <p:spPr>
          <a:xfrm flipH="1" rot="-5400000">
            <a:off x="640950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56" name="Google Shape;856;p23"/>
          <p:cNvCxnSpPr>
            <a:stCxn id="857" idx="0"/>
            <a:endCxn id="848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58" name="Google Shape;858;p23"/>
          <p:cNvCxnSpPr>
            <a:stCxn id="850" idx="0"/>
            <a:endCxn id="847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47" name="Google Shape;847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0" name="Google Shape;850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8" name="Google Shape;848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5" name="Google Shape;855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7" name="Google Shape;857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3" name="Google Shape;853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64" name="Google Shape;864;p24"/>
          <p:cNvGraphicFramePr/>
          <p:nvPr/>
        </p:nvGraphicFramePr>
        <p:xfrm>
          <a:off x="1922650" y="179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{F329BD6A-E6C2-4271-B5E1-6A5FC0A6AA77}</a:tableStyleId>
              </a:tblPr>
              <a:tblGrid>
                <a:gridCol w="1324675"/>
                <a:gridCol w="1324675"/>
                <a:gridCol w="1324675"/>
                <a:gridCol w="1324675"/>
              </a:tblGrid>
              <a:tr h="59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65" name="Google Shape;865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5"/>
          <p:cNvSpPr/>
          <p:nvPr/>
        </p:nvSpPr>
        <p:spPr>
          <a:xfrm>
            <a:off x="1372701" y="1351308"/>
            <a:ext cx="6455807" cy="307540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5"/>
          <p:cNvSpPr txBox="1"/>
          <p:nvPr>
            <p:ph idx="4294967295"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72" name="Google Shape;872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3" name="Google Shape;873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885" name="Google Shape;885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886" name="Google Shape;886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7"/>
          <p:cNvSpPr txBox="1"/>
          <p:nvPr>
            <p:ph idx="4294967295" type="ctrTitle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892" name="Google Shape;892;p27"/>
          <p:cNvSpPr txBox="1"/>
          <p:nvPr>
            <p:ph idx="4294967295" type="subTitle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893" name="Google Shape;893;p27"/>
          <p:cNvSpPr txBox="1"/>
          <p:nvPr>
            <p:ph idx="4294967295" type="ctrTitle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894" name="Google Shape;894;p27"/>
          <p:cNvSpPr txBox="1"/>
          <p:nvPr>
            <p:ph idx="4294967295" type="subTitle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895" name="Google Shape;895;p27"/>
          <p:cNvSpPr txBox="1"/>
          <p:nvPr>
            <p:ph idx="4294967295" type="ctrTitle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896" name="Google Shape;896;p27"/>
          <p:cNvSpPr txBox="1"/>
          <p:nvPr>
            <p:ph idx="4294967295" type="subTitle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897" name="Google Shape;897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8"/>
          <p:cNvSpPr txBox="1"/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903" name="Google Shape;903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4" name="Google Shape;904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5" name="Google Shape;905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6" name="Google Shape;906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07" name="Google Shape;907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8" name="Google Shape;908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9" name="Google Shape;909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10" name="Google Shape;910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1" name="Google Shape;911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2" name="Google Shape;912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13" name="Google Shape;913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4" name="Google Shape;914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7" name="Google Shape;917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8" name="Google Shape;918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0" name="Google Shape;920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1" name="Google Shape;921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4" name="Google Shape;924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6" name="Google Shape;926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03 </a:t>
              </a:r>
              <a:endParaRPr b="1" sz="1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7" name="Google Shape;927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01 </a:t>
              </a:r>
              <a:endParaRPr b="1" sz="1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02 </a:t>
              </a:r>
              <a:endParaRPr b="1" sz="1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934" name="Google Shape;934;p29"/>
          <p:cNvSpPr txBox="1"/>
          <p:nvPr>
            <p:ph idx="1" type="body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35" name="Google Shape;935;p29"/>
          <p:cNvSpPr txBox="1"/>
          <p:nvPr>
            <p:ph idx="2" type="body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36" name="Google Shape;936;p29"/>
          <p:cNvSpPr txBox="1"/>
          <p:nvPr>
            <p:ph idx="3" type="body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37" name="Google Shape;937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8" name="Google Shape;938;p29"/>
          <p:cNvSpPr txBox="1"/>
          <p:nvPr>
            <p:ph idx="1" type="body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39" name="Google Shape;939;p29"/>
          <p:cNvSpPr txBox="1"/>
          <p:nvPr>
            <p:ph idx="2" type="body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40" name="Google Shape;940;p29"/>
          <p:cNvSpPr txBox="1"/>
          <p:nvPr>
            <p:ph idx="3" type="body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0"/>
          <p:cNvSpPr txBox="1"/>
          <p:nvPr>
            <p:ph idx="1" type="body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946" name="Google Shape;946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7" name="Google Shape;947;p30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fmla="val 1858" name="adj"/>
            </a:avLst>
          </a:prstGeom>
          <a:solidFill>
            <a:schemeClr val="lt2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8" name="Google Shape;948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925" y="556575"/>
            <a:ext cx="3898147" cy="3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58" name="Google Shape;758;p13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59" name="Google Shape;759;p13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60" name="Google Shape;760;p13"/>
          <p:cNvSpPr txBox="1"/>
          <p:nvPr>
            <p:ph idx="2" type="body"/>
          </p:nvPr>
        </p:nvSpPr>
        <p:spPr>
          <a:xfrm>
            <a:off x="1315475" y="3220125"/>
            <a:ext cx="6513000" cy="9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solidFill>
                  <a:schemeClr val="hlink"/>
                </a:solidFill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1" name="Google Shape;761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1"/>
          <p:cNvSpPr txBox="1"/>
          <p:nvPr>
            <p:ph idx="4294967295" type="body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egrim"/>
                <a:ea typeface="Megrim"/>
                <a:cs typeface="Megrim"/>
                <a:sym typeface="Megrim"/>
              </a:rPr>
              <a:t>Mobile</a:t>
            </a:r>
            <a:r>
              <a:rPr b="1" lang="en">
                <a:latin typeface="Megrim"/>
                <a:ea typeface="Megrim"/>
                <a:cs typeface="Megrim"/>
                <a:sym typeface="Megrim"/>
              </a:rPr>
              <a:t>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954" name="Google Shape;954;p31"/>
          <p:cNvSpPr/>
          <p:nvPr/>
        </p:nvSpPr>
        <p:spPr>
          <a:xfrm>
            <a:off x="5101843" y="1023865"/>
            <a:ext cx="17397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5" name="Google Shape;955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6" name="Google Shape;956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2"/>
          <p:cNvSpPr/>
          <p:nvPr/>
        </p:nvSpPr>
        <p:spPr>
          <a:xfrm>
            <a:off x="4902569" y="1076772"/>
            <a:ext cx="22590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6" name="Google Shape;966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7" name="Google Shape;967;p32"/>
          <p:cNvGrpSpPr/>
          <p:nvPr/>
        </p:nvGrpSpPr>
        <p:grpSpPr>
          <a:xfrm>
            <a:off x="4846347" y="741802"/>
            <a:ext cx="2378912" cy="3670792"/>
            <a:chOff x="2112475" y="238125"/>
            <a:chExt cx="3395050" cy="5238750"/>
          </a:xfrm>
        </p:grpSpPr>
        <p:sp>
          <p:nvSpPr>
            <p:cNvPr id="968" name="Google Shape;96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32"/>
          <p:cNvSpPr txBox="1"/>
          <p:nvPr>
            <p:ph idx="4294967295" type="body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egrim"/>
                <a:ea typeface="Megrim"/>
                <a:cs typeface="Megrim"/>
                <a:sym typeface="Megrim"/>
              </a:rPr>
              <a:t>Tablet</a:t>
            </a:r>
            <a:r>
              <a:rPr b="1" lang="en">
                <a:latin typeface="Megrim"/>
                <a:ea typeface="Megrim"/>
                <a:cs typeface="Megrim"/>
                <a:sym typeface="Megrim"/>
              </a:rPr>
              <a:t>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3"/>
          <p:cNvSpPr/>
          <p:nvPr/>
        </p:nvSpPr>
        <p:spPr>
          <a:xfrm>
            <a:off x="4267750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3"/>
          <p:cNvSpPr/>
          <p:nvPr/>
        </p:nvSpPr>
        <p:spPr>
          <a:xfrm>
            <a:off x="4429075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9" name="Google Shape;979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0" name="Google Shape;980;p33"/>
          <p:cNvSpPr txBox="1"/>
          <p:nvPr>
            <p:ph idx="4294967295" type="body"/>
          </p:nvPr>
        </p:nvSpPr>
        <p:spPr>
          <a:xfrm>
            <a:off x="481175" y="1112400"/>
            <a:ext cx="2535900" cy="291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egrim"/>
                <a:ea typeface="Megrim"/>
                <a:cs typeface="Megrim"/>
                <a:sym typeface="Megrim"/>
              </a:rPr>
              <a:t>Desktop</a:t>
            </a:r>
            <a:r>
              <a:rPr b="1" lang="en">
                <a:latin typeface="Megrim"/>
                <a:ea typeface="Megrim"/>
                <a:cs typeface="Megrim"/>
                <a:sym typeface="Megrim"/>
              </a:rPr>
              <a:t>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6" name="Google Shape;986;p34"/>
          <p:cNvSpPr txBox="1"/>
          <p:nvPr>
            <p:ph idx="4294967295" type="ctrTitle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987" name="Google Shape;987;p34"/>
          <p:cNvSpPr txBox="1"/>
          <p:nvPr>
            <p:ph idx="4294967295" type="subTitle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b="1"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988" name="Google Shape;988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989" name="Google Shape;989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98" name="Google Shape;998;p3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999" name="Google Shape;999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005" name="Google Shape;1005;p36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/>
              <a:t>Titles: Megrim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/>
              <a:t>Body copy: Abel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https://www.1001fonts.com/megrim-font.html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https://www.fontsquirrel.com/fonts/abel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1006" name="Google Shape;1006;p36"/>
          <p:cNvSpPr txBox="1"/>
          <p:nvPr/>
        </p:nvSpPr>
        <p:spPr>
          <a:xfrm>
            <a:off x="1315475" y="4019975"/>
            <a:ext cx="652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4A7D6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B4A7D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07" name="Google Shape;1007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/>
          <p:nvPr>
            <p:ph idx="4294967295"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1013" name="Google Shape;1013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4" name="Google Shape;1014;p3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015" name="Google Shape;1015;p3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6" name="Google Shape;1016;p3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017" name="Google Shape;1017;p3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2" name="Google Shape;1022;p3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023" name="Google Shape;1023;p3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4" name="Google Shape;1024;p3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025" name="Google Shape;1025;p3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1" name="Google Shape;1051;p3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052" name="Google Shape;1052;p3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055" name="Google Shape;1055;p3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2" name="Google Shape;1062;p3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063" name="Google Shape;1063;p3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5" name="Google Shape;1075;p3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081" name="Google Shape;1081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82" name="Google Shape;1082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89" name="Google Shape;1089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92" name="Google Shape;1092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4" name="Google Shape;1094;p3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97" name="Google Shape;1097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01" name="Google Shape;1101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07" name="Google Shape;1107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28" name="Google Shape;1128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31" name="Google Shape;1131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35" name="Google Shape;1135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39" name="Google Shape;1139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3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148" name="Google Shape;1148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151" name="Google Shape;1151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154" name="Google Shape;1154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57" name="Google Shape;1157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60" name="Google Shape;1160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65" name="Google Shape;1165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68" name="Google Shape;1168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73" name="Google Shape;1173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76" name="Google Shape;1176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82" name="Google Shape;1182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85" name="Google Shape;1185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91" name="Google Shape;1191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05" name="Google Shape;1205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08" name="Google Shape;1208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11" name="Google Shape;1211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15" name="Google Shape;1215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18" name="Google Shape;1218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24" name="Google Shape;1224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3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29" name="Google Shape;1229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32" name="Google Shape;1232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3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5" name="Google Shape;1235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36" name="Google Shape;1236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39" name="Google Shape;1239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3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4" name="Google Shape;1244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245" name="Google Shape;1245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248" name="Google Shape;1248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253" name="Google Shape;1253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57" name="Google Shape;1257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60" name="Google Shape;1260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64" name="Google Shape;1264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70" name="Google Shape;1270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73" name="Google Shape;1273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9" name="Google Shape;1279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80" name="Google Shape;1280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83" name="Google Shape;1283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3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8" name="Google Shape;1288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89" name="Google Shape;1289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93" name="Google Shape;1293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6" name="Google Shape;1296;p3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00" name="Google Shape;1300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3" name="Google Shape;1303;p3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05" name="Google Shape;1305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9" name="Google Shape;1309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10" name="Google Shape;1310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16" name="Google Shape;1316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20" name="Google Shape;1320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24" name="Google Shape;1324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30" name="Google Shape;1330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36" name="Google Shape;1336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39" name="Google Shape;1339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5" name="Google Shape;1345;p3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6" name="Google Shape;1346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347" name="Google Shape;1347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353" name="Google Shape;1353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55" name="Google Shape;1355;p3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57" name="Google Shape;1357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3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61" name="Google Shape;1361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3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70" name="Google Shape;1370;p3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77" name="Google Shape;1377;p3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82" name="Google Shape;1382;p3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86" name="Google Shape;1386;p3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92" name="Google Shape;1392;p3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96" name="Google Shape;1396;p3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401" name="Google Shape;1401;p3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407" name="Google Shape;1407;p3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414" name="Google Shape;1414;p3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417" name="Google Shape;1417;p3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421" name="Google Shape;1421;p3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428" name="Google Shape;1428;p3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434" name="Google Shape;1434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438" name="Google Shape;143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9" name="Google Shape;143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9" name="Google Shape;1449;p3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5" name="Google Shape;1455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56" name="Google Shape;1456;p3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0" name="Google Shape;1460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61" name="Google Shape;1461;p3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67" name="Google Shape;1467;p3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74" name="Google Shape;1474;p3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8" name="Google Shape;1478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79" name="Google Shape;1479;p3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3" name="Google Shape;1483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84" name="Google Shape;1484;p3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9" name="Google Shape;1489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90" name="Google Shape;149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0" name="Google Shape;1500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501" name="Google Shape;1501;p3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4" name="Google Shape;1504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5" name="Google Shape;150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5" name="Google Shape;1515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516" name="Google Shape;1516;p3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0" name="Google Shape;1520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21" name="Google Shape;152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1" name="Google Shape;1531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532" name="Google Shape;1532;p3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9" name="Google Shape;1539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540" name="Google Shape;1540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544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545" name="Google Shape;1545;p3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550" name="Google Shape;1550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56" name="Google Shape;1556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63" name="Google Shape;1563;p3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67" name="Google Shape;1567;p3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73" name="Google Shape;1573;p3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80" name="Google Shape;1580;p3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3" name="Google Shape;1583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84" name="Google Shape;1584;p3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8" name="Google Shape;1588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89" name="Google Shape;1589;p3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3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3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5" name="Google Shape;1595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96" name="Google Shape;1596;p3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3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3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3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3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604" name="Google Shape;1604;p3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8" name="Google Shape;1608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609" name="Google Shape;1609;p3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2" name="Google Shape;1612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613" name="Google Shape;1613;p3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6" name="Google Shape;1616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617" name="Google Shape;1617;p3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622" name="Google Shape;1622;p3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6" name="Google Shape;1626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627" name="Google Shape;1627;p3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2" name="Google Shape;1632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633" name="Google Shape;1633;p3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9" name="Google Shape;1639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640" name="Google Shape;1640;p3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7" name="Google Shape;1647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648" name="Google Shape;1648;p3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3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0" name="Google Shape;1660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61" name="Google Shape;1661;p3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5" name="Google Shape;1665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66" name="Google Shape;1666;p3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70" name="Google Shape;1670;p3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77" name="Google Shape;1677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86" name="Google Shape;1686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8" name="Google Shape;1698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99" name="Google Shape;1699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1" name="Google Shape;1711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712" name="Google Shape;1712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4" name="Google Shape;1724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725" name="Google Shape;1725;p3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732" name="Google Shape;1732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7" name="Google Shape;1747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748" name="Google Shape;1748;p3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3" name="Google Shape;1753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754" name="Google Shape;1754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5" name="Google Shape;1755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8" name="Google Shape;1758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9" name="Google Shape;1759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2" name="Google Shape;1762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3" name="Google Shape;1763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6" name="Google Shape;1766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7" name="Google Shape;1767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0" name="Google Shape;1770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71" name="Google Shape;1771;p3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9" name="Google Shape;1779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80" name="Google Shape;1780;p3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4" name="Google Shape;1804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805" name="Google Shape;1805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1" name="Google Shape;1811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12" name="Google Shape;181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4" name="Google Shape;1814;p3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5" name="Google Shape;1815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21" name="Google Shape;1821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822" name="Google Shape;1822;p4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3" name="Google Shape;1823;p40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4"/>
          <p:cNvSpPr txBox="1"/>
          <p:nvPr>
            <p:ph idx="4294967295" type="ctrTitle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67" name="Google Shape;767;p14"/>
          <p:cNvSpPr txBox="1"/>
          <p:nvPr>
            <p:ph idx="4294967295" type="subTitle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768" name="Google Shape;768;p14"/>
          <p:cNvPicPr preferRelativeResize="0"/>
          <p:nvPr/>
        </p:nvPicPr>
        <p:blipFill rotWithShape="1">
          <a:blip r:embed="rId3">
            <a:alphaModFix/>
          </a:blip>
          <a:srcRect b="30786" l="0" r="0" t="2546"/>
          <a:stretch/>
        </p:blipFill>
        <p:spPr>
          <a:xfrm>
            <a:off x="3547950" y="460975"/>
            <a:ext cx="2048100" cy="2048100"/>
          </a:xfrm>
          <a:prstGeom prst="star12">
            <a:avLst>
              <a:gd fmla="val 42597" name="adj"/>
            </a:avLst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9" name="Google Shape;769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8" name="Google Shape;1828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0" name="Google Shape;1830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31" name="Google Shape;1831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32" name="Google Shape;1832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3" name="Google Shape;1833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4" name="Google Shape;1834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5" name="Google Shape;1835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6" name="Google Shape;1836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7" name="Google Shape;1837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8" name="Google Shape;1838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9" name="Google Shape;1839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40" name="Google Shape;1840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41" name="Google Shape;1841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42" name="Google Shape;1842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5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75" name="Google Shape;775;p15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781" name="Google Shape;781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87" name="Google Shape;787;p17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788" name="Google Shape;788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/>
          <p:nvPr>
            <p:ph idx="4294967295" type="ctrTitle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794" name="Google Shape;794;p18"/>
          <p:cNvSpPr txBox="1"/>
          <p:nvPr>
            <p:ph idx="4294967295" type="subTitle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95" name="Google Shape;795;p18"/>
          <p:cNvSpPr/>
          <p:nvPr/>
        </p:nvSpPr>
        <p:spPr>
          <a:xfrm>
            <a:off x="4826426" y="2260175"/>
            <a:ext cx="282701" cy="269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7" name="Google Shape;797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0" name="Google Shape;800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18"/>
          <p:cNvSpPr/>
          <p:nvPr/>
        </p:nvSpPr>
        <p:spPr>
          <a:xfrm rot="2466666">
            <a:off x="3398186" y="979197"/>
            <a:ext cx="392752" cy="3750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8"/>
          <p:cNvSpPr/>
          <p:nvPr/>
        </p:nvSpPr>
        <p:spPr>
          <a:xfrm rot="-1609554">
            <a:off x="3972581" y="1215154"/>
            <a:ext cx="282641" cy="2698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8"/>
          <p:cNvSpPr/>
          <p:nvPr/>
        </p:nvSpPr>
        <p:spPr>
          <a:xfrm rot="2926242">
            <a:off x="5686362" y="1428967"/>
            <a:ext cx="211682" cy="2021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8"/>
          <p:cNvSpPr/>
          <p:nvPr/>
        </p:nvSpPr>
        <p:spPr>
          <a:xfrm rot="-1609469">
            <a:off x="4506598" y="604169"/>
            <a:ext cx="190702" cy="1820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9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14" name="Google Shape;814;p1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15" name="Google Shape;815;p19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816" name="Google Shape;81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822" name="Google Shape;822;p20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823" name="Google Shape;823;p20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824" name="Google Shape;824;p20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