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etropix" charset="1" panose="00000000000000000000"/>
      <p:regular r:id="rId17"/>
    </p:embeddedFont>
    <p:embeddedFont>
      <p:font typeface="Press Start 2P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37.png" Type="http://schemas.openxmlformats.org/officeDocument/2006/relationships/image"/><Relationship Id="rId13" Target="../media/image38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16" Target="../media/image33.png" Type="http://schemas.openxmlformats.org/officeDocument/2006/relationships/image"/><Relationship Id="rId17" Target="../media/image34.svg" Type="http://schemas.openxmlformats.org/officeDocument/2006/relationships/image"/><Relationship Id="rId18" Target="../media/image39.png" Type="http://schemas.openxmlformats.org/officeDocument/2006/relationships/image"/><Relationship Id="rId19" Target="../media/image40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4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pn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17.png" Type="http://schemas.openxmlformats.org/officeDocument/2006/relationships/image"/><Relationship Id="rId20" Target="../media/image31.png" Type="http://schemas.openxmlformats.org/officeDocument/2006/relationships/image"/><Relationship Id="rId21" Target="../media/image32.svg" Type="http://schemas.openxmlformats.org/officeDocument/2006/relationships/image"/><Relationship Id="rId22" Target="../media/image33.png" Type="http://schemas.openxmlformats.org/officeDocument/2006/relationships/image"/><Relationship Id="rId23" Target="../media/image34.svg" Type="http://schemas.openxmlformats.org/officeDocument/2006/relationships/image"/><Relationship Id="rId3" Target="../media/image1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pn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17.png" Type="http://schemas.openxmlformats.org/officeDocument/2006/relationships/image"/><Relationship Id="rId20" Target="../media/image31.png" Type="http://schemas.openxmlformats.org/officeDocument/2006/relationships/image"/><Relationship Id="rId21" Target="../media/image32.svg" Type="http://schemas.openxmlformats.org/officeDocument/2006/relationships/image"/><Relationship Id="rId22" Target="../media/image33.png" Type="http://schemas.openxmlformats.org/officeDocument/2006/relationships/image"/><Relationship Id="rId23" Target="../media/image34.svg" Type="http://schemas.openxmlformats.org/officeDocument/2006/relationships/image"/><Relationship Id="rId3" Target="../media/image1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pn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17.png" Type="http://schemas.openxmlformats.org/officeDocument/2006/relationships/image"/><Relationship Id="rId20" Target="../media/image31.png" Type="http://schemas.openxmlformats.org/officeDocument/2006/relationships/image"/><Relationship Id="rId21" Target="../media/image32.svg" Type="http://schemas.openxmlformats.org/officeDocument/2006/relationships/image"/><Relationship Id="rId22" Target="../media/image33.png" Type="http://schemas.openxmlformats.org/officeDocument/2006/relationships/image"/><Relationship Id="rId23" Target="../media/image34.svg" Type="http://schemas.openxmlformats.org/officeDocument/2006/relationships/image"/><Relationship Id="rId3" Target="../media/image1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33.png" Type="http://schemas.openxmlformats.org/officeDocument/2006/relationships/image"/><Relationship Id="rId15" Target="../media/image34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27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27.pn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27.pn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27.png" Type="http://schemas.openxmlformats.org/officeDocument/2006/relationships/image"/><Relationship Id="rId9" Target="../media/image3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11589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80279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0381" y="5160071"/>
            <a:ext cx="2314197" cy="2974864"/>
          </a:xfrm>
          <a:custGeom>
            <a:avLst/>
            <a:gdLst/>
            <a:ahLst/>
            <a:cxnLst/>
            <a:rect r="r" b="b" t="t" l="l"/>
            <a:pathLst>
              <a:path h="2974864" w="2314197">
                <a:moveTo>
                  <a:pt x="0" y="0"/>
                </a:moveTo>
                <a:lnTo>
                  <a:pt x="2314197" y="0"/>
                </a:lnTo>
                <a:lnTo>
                  <a:pt x="2314197" y="2974865"/>
                </a:lnTo>
                <a:lnTo>
                  <a:pt x="0" y="2974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09363" y="7368602"/>
            <a:ext cx="1116950" cy="818166"/>
          </a:xfrm>
          <a:custGeom>
            <a:avLst/>
            <a:gdLst/>
            <a:ahLst/>
            <a:cxnLst/>
            <a:rect r="r" b="b" t="t" l="l"/>
            <a:pathLst>
              <a:path h="818166" w="1116950">
                <a:moveTo>
                  <a:pt x="0" y="0"/>
                </a:moveTo>
                <a:lnTo>
                  <a:pt x="1116950" y="0"/>
                </a:lnTo>
                <a:lnTo>
                  <a:pt x="1116950" y="818166"/>
                </a:lnTo>
                <a:lnTo>
                  <a:pt x="0" y="8181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49645" y="2871703"/>
            <a:ext cx="7175568" cy="3822621"/>
          </a:xfrm>
          <a:custGeom>
            <a:avLst/>
            <a:gdLst/>
            <a:ahLst/>
            <a:cxnLst/>
            <a:rect r="r" b="b" t="t" l="l"/>
            <a:pathLst>
              <a:path h="3822621" w="7175568">
                <a:moveTo>
                  <a:pt x="0" y="0"/>
                </a:moveTo>
                <a:lnTo>
                  <a:pt x="7175567" y="0"/>
                </a:lnTo>
                <a:lnTo>
                  <a:pt x="7175567" y="3822621"/>
                </a:lnTo>
                <a:lnTo>
                  <a:pt x="0" y="38226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45257" y="3739728"/>
            <a:ext cx="5491862" cy="540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9"/>
              </a:lnSpc>
              <a:spcBef>
                <a:spcPct val="0"/>
              </a:spcBef>
            </a:pPr>
            <a:r>
              <a:rPr lang="en-US" sz="3426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TECH DOJO PORTAIS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18524" y="838246"/>
            <a:ext cx="6237810" cy="1633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6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PARALELISMO VS CONCORRENCIA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577731" y="4667411"/>
            <a:ext cx="2704468" cy="747417"/>
          </a:xfrm>
          <a:custGeom>
            <a:avLst/>
            <a:gdLst/>
            <a:ahLst/>
            <a:cxnLst/>
            <a:rect r="r" b="b" t="t" l="l"/>
            <a:pathLst>
              <a:path h="747417" w="2704468">
                <a:moveTo>
                  <a:pt x="0" y="0"/>
                </a:moveTo>
                <a:lnTo>
                  <a:pt x="2704468" y="0"/>
                </a:lnTo>
                <a:lnTo>
                  <a:pt x="2704468" y="747416"/>
                </a:lnTo>
                <a:lnTo>
                  <a:pt x="0" y="74741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577731" y="4681417"/>
            <a:ext cx="2704468" cy="555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3"/>
              </a:lnSpc>
              <a:spcBef>
                <a:spcPct val="0"/>
              </a:spcBef>
            </a:pPr>
            <a:r>
              <a:rPr lang="en-US" sz="2873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START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600757" y="7368602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11589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80279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0381" y="5160071"/>
            <a:ext cx="2314197" cy="2974864"/>
          </a:xfrm>
          <a:custGeom>
            <a:avLst/>
            <a:gdLst/>
            <a:ahLst/>
            <a:cxnLst/>
            <a:rect r="r" b="b" t="t" l="l"/>
            <a:pathLst>
              <a:path h="2974864" w="2314197">
                <a:moveTo>
                  <a:pt x="0" y="0"/>
                </a:moveTo>
                <a:lnTo>
                  <a:pt x="2314197" y="0"/>
                </a:lnTo>
                <a:lnTo>
                  <a:pt x="2314197" y="2974865"/>
                </a:lnTo>
                <a:lnTo>
                  <a:pt x="0" y="2974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09363" y="7368602"/>
            <a:ext cx="1116950" cy="818166"/>
          </a:xfrm>
          <a:custGeom>
            <a:avLst/>
            <a:gdLst/>
            <a:ahLst/>
            <a:cxnLst/>
            <a:rect r="r" b="b" t="t" l="l"/>
            <a:pathLst>
              <a:path h="818166" w="1116950">
                <a:moveTo>
                  <a:pt x="0" y="0"/>
                </a:moveTo>
                <a:lnTo>
                  <a:pt x="1116950" y="0"/>
                </a:lnTo>
                <a:lnTo>
                  <a:pt x="1116950" y="818166"/>
                </a:lnTo>
                <a:lnTo>
                  <a:pt x="0" y="8181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49645" y="2871703"/>
            <a:ext cx="7175568" cy="3822621"/>
          </a:xfrm>
          <a:custGeom>
            <a:avLst/>
            <a:gdLst/>
            <a:ahLst/>
            <a:cxnLst/>
            <a:rect r="r" b="b" t="t" l="l"/>
            <a:pathLst>
              <a:path h="3822621" w="7175568">
                <a:moveTo>
                  <a:pt x="0" y="0"/>
                </a:moveTo>
                <a:lnTo>
                  <a:pt x="7175567" y="0"/>
                </a:lnTo>
                <a:lnTo>
                  <a:pt x="7175567" y="3822621"/>
                </a:lnTo>
                <a:lnTo>
                  <a:pt x="0" y="38226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45257" y="3739728"/>
            <a:ext cx="5491862" cy="986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3"/>
              </a:lnSpc>
              <a:spcBef>
                <a:spcPct val="0"/>
              </a:spcBef>
            </a:pPr>
            <a:r>
              <a:rPr lang="en-US" sz="3469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Clique true se voce acha que a demo vai funcionar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79944" y="1732235"/>
            <a:ext cx="6237810" cy="55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647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TRUE OR FALSE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237738" y="4990851"/>
            <a:ext cx="2704468" cy="747417"/>
          </a:xfrm>
          <a:custGeom>
            <a:avLst/>
            <a:gdLst/>
            <a:ahLst/>
            <a:cxnLst/>
            <a:rect r="r" b="b" t="t" l="l"/>
            <a:pathLst>
              <a:path h="747417" w="2704468">
                <a:moveTo>
                  <a:pt x="0" y="0"/>
                </a:moveTo>
                <a:lnTo>
                  <a:pt x="2704468" y="0"/>
                </a:lnTo>
                <a:lnTo>
                  <a:pt x="2704468" y="747417"/>
                </a:lnTo>
                <a:lnTo>
                  <a:pt x="0" y="7474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237738" y="5014383"/>
            <a:ext cx="2704468" cy="55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4"/>
              </a:lnSpc>
              <a:spcBef>
                <a:spcPct val="0"/>
              </a:spcBef>
            </a:pPr>
            <a:r>
              <a:rPr lang="en-US" sz="291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TRUE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345257" y="4990851"/>
            <a:ext cx="773804" cy="619044"/>
          </a:xfrm>
          <a:custGeom>
            <a:avLst/>
            <a:gdLst/>
            <a:ahLst/>
            <a:cxnLst/>
            <a:rect r="r" b="b" t="t" l="l"/>
            <a:pathLst>
              <a:path h="619044" w="773804">
                <a:moveTo>
                  <a:pt x="0" y="0"/>
                </a:moveTo>
                <a:lnTo>
                  <a:pt x="773804" y="0"/>
                </a:lnTo>
                <a:lnTo>
                  <a:pt x="773804" y="619044"/>
                </a:lnTo>
                <a:lnTo>
                  <a:pt x="0" y="61904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119061" y="4990851"/>
            <a:ext cx="722746" cy="578197"/>
          </a:xfrm>
          <a:custGeom>
            <a:avLst/>
            <a:gdLst/>
            <a:ahLst/>
            <a:cxnLst/>
            <a:rect r="r" b="b" t="t" l="l"/>
            <a:pathLst>
              <a:path h="578197" w="722746">
                <a:moveTo>
                  <a:pt x="0" y="0"/>
                </a:moveTo>
                <a:lnTo>
                  <a:pt x="722746" y="0"/>
                </a:lnTo>
                <a:lnTo>
                  <a:pt x="722746" y="578197"/>
                </a:lnTo>
                <a:lnTo>
                  <a:pt x="0" y="5781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841807" y="4990851"/>
            <a:ext cx="722746" cy="578197"/>
          </a:xfrm>
          <a:custGeom>
            <a:avLst/>
            <a:gdLst/>
            <a:ahLst/>
            <a:cxnLst/>
            <a:rect r="r" b="b" t="t" l="l"/>
            <a:pathLst>
              <a:path h="578197" w="722746">
                <a:moveTo>
                  <a:pt x="0" y="0"/>
                </a:moveTo>
                <a:lnTo>
                  <a:pt x="722746" y="0"/>
                </a:lnTo>
                <a:lnTo>
                  <a:pt x="722746" y="578197"/>
                </a:lnTo>
                <a:lnTo>
                  <a:pt x="0" y="5781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409905" y="4990851"/>
            <a:ext cx="722746" cy="578197"/>
          </a:xfrm>
          <a:custGeom>
            <a:avLst/>
            <a:gdLst/>
            <a:ahLst/>
            <a:cxnLst/>
            <a:rect r="r" b="b" t="t" l="l"/>
            <a:pathLst>
              <a:path h="578197" w="722746">
                <a:moveTo>
                  <a:pt x="0" y="0"/>
                </a:moveTo>
                <a:lnTo>
                  <a:pt x="722746" y="0"/>
                </a:lnTo>
                <a:lnTo>
                  <a:pt x="722746" y="578197"/>
                </a:lnTo>
                <a:lnTo>
                  <a:pt x="0" y="5781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347436" y="4990851"/>
            <a:ext cx="2704468" cy="747417"/>
          </a:xfrm>
          <a:custGeom>
            <a:avLst/>
            <a:gdLst/>
            <a:ahLst/>
            <a:cxnLst/>
            <a:rect r="r" b="b" t="t" l="l"/>
            <a:pathLst>
              <a:path h="747417" w="2704468">
                <a:moveTo>
                  <a:pt x="0" y="0"/>
                </a:moveTo>
                <a:lnTo>
                  <a:pt x="2704468" y="0"/>
                </a:lnTo>
                <a:lnTo>
                  <a:pt x="2704468" y="747417"/>
                </a:lnTo>
                <a:lnTo>
                  <a:pt x="0" y="74741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347436" y="5014383"/>
            <a:ext cx="2704468" cy="55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4"/>
              </a:lnSpc>
              <a:spcBef>
                <a:spcPct val="0"/>
              </a:spcBef>
            </a:pPr>
            <a:r>
              <a:rPr lang="en-US" sz="291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FALSE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11589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4812" y="4281050"/>
            <a:ext cx="2787777" cy="4114800"/>
          </a:xfrm>
          <a:custGeom>
            <a:avLst/>
            <a:gdLst/>
            <a:ahLst/>
            <a:cxnLst/>
            <a:rect r="r" b="b" t="t" l="l"/>
            <a:pathLst>
              <a:path h="4114800" w="2787777">
                <a:moveTo>
                  <a:pt x="0" y="0"/>
                </a:moveTo>
                <a:lnTo>
                  <a:pt x="2787777" y="0"/>
                </a:lnTo>
                <a:lnTo>
                  <a:pt x="27877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39628" y="2223650"/>
            <a:ext cx="2787777" cy="4114800"/>
          </a:xfrm>
          <a:custGeom>
            <a:avLst/>
            <a:gdLst/>
            <a:ahLst/>
            <a:cxnLst/>
            <a:rect r="r" b="b" t="t" l="l"/>
            <a:pathLst>
              <a:path h="4114800" w="2787777">
                <a:moveTo>
                  <a:pt x="0" y="0"/>
                </a:moveTo>
                <a:lnTo>
                  <a:pt x="2787777" y="0"/>
                </a:lnTo>
                <a:lnTo>
                  <a:pt x="27877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18151" y="4751725"/>
            <a:ext cx="2787777" cy="4114800"/>
          </a:xfrm>
          <a:custGeom>
            <a:avLst/>
            <a:gdLst/>
            <a:ahLst/>
            <a:cxnLst/>
            <a:rect r="r" b="b" t="t" l="l"/>
            <a:pathLst>
              <a:path h="4114800" w="2787777">
                <a:moveTo>
                  <a:pt x="0" y="0"/>
                </a:moveTo>
                <a:lnTo>
                  <a:pt x="2787777" y="0"/>
                </a:lnTo>
                <a:lnTo>
                  <a:pt x="27877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92781" y="4020136"/>
            <a:ext cx="2787777" cy="4114800"/>
          </a:xfrm>
          <a:custGeom>
            <a:avLst/>
            <a:gdLst/>
            <a:ahLst/>
            <a:cxnLst/>
            <a:rect r="r" b="b" t="t" l="l"/>
            <a:pathLst>
              <a:path h="4114800" w="2787777">
                <a:moveTo>
                  <a:pt x="0" y="0"/>
                </a:moveTo>
                <a:lnTo>
                  <a:pt x="2787777" y="0"/>
                </a:lnTo>
                <a:lnTo>
                  <a:pt x="27877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803370" y="4281050"/>
            <a:ext cx="2787777" cy="4114800"/>
          </a:xfrm>
          <a:custGeom>
            <a:avLst/>
            <a:gdLst/>
            <a:ahLst/>
            <a:cxnLst/>
            <a:rect r="r" b="b" t="t" l="l"/>
            <a:pathLst>
              <a:path h="4114800" w="2787777">
                <a:moveTo>
                  <a:pt x="0" y="0"/>
                </a:moveTo>
                <a:lnTo>
                  <a:pt x="2787777" y="0"/>
                </a:lnTo>
                <a:lnTo>
                  <a:pt x="27877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923" y="2112481"/>
            <a:ext cx="2787777" cy="4114800"/>
          </a:xfrm>
          <a:custGeom>
            <a:avLst/>
            <a:gdLst/>
            <a:ahLst/>
            <a:cxnLst/>
            <a:rect r="r" b="b" t="t" l="l"/>
            <a:pathLst>
              <a:path h="4114800" w="2787777">
                <a:moveTo>
                  <a:pt x="0" y="0"/>
                </a:moveTo>
                <a:lnTo>
                  <a:pt x="2787777" y="0"/>
                </a:lnTo>
                <a:lnTo>
                  <a:pt x="27877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591147" y="4169881"/>
            <a:ext cx="2787777" cy="4114800"/>
          </a:xfrm>
          <a:custGeom>
            <a:avLst/>
            <a:gdLst/>
            <a:ahLst/>
            <a:cxnLst/>
            <a:rect r="r" b="b" t="t" l="l"/>
            <a:pathLst>
              <a:path h="4114800" w="2787777">
                <a:moveTo>
                  <a:pt x="0" y="0"/>
                </a:moveTo>
                <a:lnTo>
                  <a:pt x="2787777" y="0"/>
                </a:lnTo>
                <a:lnTo>
                  <a:pt x="27877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280977" y="1396071"/>
            <a:ext cx="13362812" cy="672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3"/>
              </a:lnSpc>
            </a:pPr>
            <a:r>
              <a:rPr lang="en-US" sz="4414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DEMO TIME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11589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80279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2631" y="5160071"/>
            <a:ext cx="2314197" cy="2974864"/>
          </a:xfrm>
          <a:custGeom>
            <a:avLst/>
            <a:gdLst/>
            <a:ahLst/>
            <a:cxnLst/>
            <a:rect r="r" b="b" t="t" l="l"/>
            <a:pathLst>
              <a:path h="2974864" w="2314197">
                <a:moveTo>
                  <a:pt x="0" y="0"/>
                </a:moveTo>
                <a:lnTo>
                  <a:pt x="2314197" y="0"/>
                </a:lnTo>
                <a:lnTo>
                  <a:pt x="2314197" y="2974865"/>
                </a:lnTo>
                <a:lnTo>
                  <a:pt x="0" y="2974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94578" y="6004838"/>
            <a:ext cx="1913798" cy="414076"/>
          </a:xfrm>
          <a:custGeom>
            <a:avLst/>
            <a:gdLst/>
            <a:ahLst/>
            <a:cxnLst/>
            <a:rect r="r" b="b" t="t" l="l"/>
            <a:pathLst>
              <a:path h="414076" w="1913798">
                <a:moveTo>
                  <a:pt x="0" y="0"/>
                </a:moveTo>
                <a:lnTo>
                  <a:pt x="1913798" y="0"/>
                </a:lnTo>
                <a:lnTo>
                  <a:pt x="1913798" y="414076"/>
                </a:lnTo>
                <a:lnTo>
                  <a:pt x="0" y="4140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09363" y="7368602"/>
            <a:ext cx="1116950" cy="818166"/>
          </a:xfrm>
          <a:custGeom>
            <a:avLst/>
            <a:gdLst/>
            <a:ahLst/>
            <a:cxnLst/>
            <a:rect r="r" b="b" t="t" l="l"/>
            <a:pathLst>
              <a:path h="818166" w="1116950">
                <a:moveTo>
                  <a:pt x="0" y="0"/>
                </a:moveTo>
                <a:lnTo>
                  <a:pt x="1116950" y="0"/>
                </a:lnTo>
                <a:lnTo>
                  <a:pt x="1116950" y="818166"/>
                </a:lnTo>
                <a:lnTo>
                  <a:pt x="0" y="8181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94578" y="3863120"/>
            <a:ext cx="1913798" cy="1913798"/>
          </a:xfrm>
          <a:custGeom>
            <a:avLst/>
            <a:gdLst/>
            <a:ahLst/>
            <a:cxnLst/>
            <a:rect r="r" b="b" t="t" l="l"/>
            <a:pathLst>
              <a:path h="1913798" w="1913798">
                <a:moveTo>
                  <a:pt x="0" y="0"/>
                </a:moveTo>
                <a:lnTo>
                  <a:pt x="1913798" y="0"/>
                </a:lnTo>
                <a:lnTo>
                  <a:pt x="1913798" y="1913798"/>
                </a:lnTo>
                <a:lnTo>
                  <a:pt x="0" y="19137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150819" y="4219361"/>
            <a:ext cx="1201315" cy="1201315"/>
          </a:xfrm>
          <a:custGeom>
            <a:avLst/>
            <a:gdLst/>
            <a:ahLst/>
            <a:cxnLst/>
            <a:rect r="r" b="b" t="t" l="l"/>
            <a:pathLst>
              <a:path h="1201315" w="1201315">
                <a:moveTo>
                  <a:pt x="0" y="0"/>
                </a:moveTo>
                <a:lnTo>
                  <a:pt x="1201315" y="0"/>
                </a:lnTo>
                <a:lnTo>
                  <a:pt x="1201315" y="1201315"/>
                </a:lnTo>
                <a:lnTo>
                  <a:pt x="0" y="12013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402335" y="3846549"/>
            <a:ext cx="1913798" cy="1913798"/>
          </a:xfrm>
          <a:custGeom>
            <a:avLst/>
            <a:gdLst/>
            <a:ahLst/>
            <a:cxnLst/>
            <a:rect r="r" b="b" t="t" l="l"/>
            <a:pathLst>
              <a:path h="1913798" w="1913798">
                <a:moveTo>
                  <a:pt x="0" y="0"/>
                </a:moveTo>
                <a:lnTo>
                  <a:pt x="1913798" y="0"/>
                </a:lnTo>
                <a:lnTo>
                  <a:pt x="1913798" y="1913797"/>
                </a:lnTo>
                <a:lnTo>
                  <a:pt x="0" y="19137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826294" y="4202527"/>
            <a:ext cx="1065880" cy="1218149"/>
          </a:xfrm>
          <a:custGeom>
            <a:avLst/>
            <a:gdLst/>
            <a:ahLst/>
            <a:cxnLst/>
            <a:rect r="r" b="b" t="t" l="l"/>
            <a:pathLst>
              <a:path h="1218149" w="1065880">
                <a:moveTo>
                  <a:pt x="0" y="0"/>
                </a:moveTo>
                <a:lnTo>
                  <a:pt x="1065880" y="0"/>
                </a:lnTo>
                <a:lnTo>
                  <a:pt x="1065880" y="1218149"/>
                </a:lnTo>
                <a:lnTo>
                  <a:pt x="0" y="121814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011458" y="3863120"/>
            <a:ext cx="1913798" cy="1913798"/>
          </a:xfrm>
          <a:custGeom>
            <a:avLst/>
            <a:gdLst/>
            <a:ahLst/>
            <a:cxnLst/>
            <a:rect r="r" b="b" t="t" l="l"/>
            <a:pathLst>
              <a:path h="1913798" w="1913798">
                <a:moveTo>
                  <a:pt x="0" y="0"/>
                </a:moveTo>
                <a:lnTo>
                  <a:pt x="1913798" y="0"/>
                </a:lnTo>
                <a:lnTo>
                  <a:pt x="1913798" y="1913798"/>
                </a:lnTo>
                <a:lnTo>
                  <a:pt x="0" y="19137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620581" y="3863120"/>
            <a:ext cx="1913798" cy="1913798"/>
          </a:xfrm>
          <a:custGeom>
            <a:avLst/>
            <a:gdLst/>
            <a:ahLst/>
            <a:cxnLst/>
            <a:rect r="r" b="b" t="t" l="l"/>
            <a:pathLst>
              <a:path h="1913798" w="1913798">
                <a:moveTo>
                  <a:pt x="0" y="0"/>
                </a:moveTo>
                <a:lnTo>
                  <a:pt x="1913798" y="0"/>
                </a:lnTo>
                <a:lnTo>
                  <a:pt x="1913798" y="1913798"/>
                </a:lnTo>
                <a:lnTo>
                  <a:pt x="0" y="19137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968405" y="4202527"/>
            <a:ext cx="1218149" cy="1218149"/>
          </a:xfrm>
          <a:custGeom>
            <a:avLst/>
            <a:gdLst/>
            <a:ahLst/>
            <a:cxnLst/>
            <a:rect r="r" b="b" t="t" l="l"/>
            <a:pathLst>
              <a:path h="1218149" w="1218149">
                <a:moveTo>
                  <a:pt x="0" y="0"/>
                </a:moveTo>
                <a:lnTo>
                  <a:pt x="1218149" y="0"/>
                </a:lnTo>
                <a:lnTo>
                  <a:pt x="1218149" y="1218149"/>
                </a:lnTo>
                <a:lnTo>
                  <a:pt x="0" y="121814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402335" y="6004838"/>
            <a:ext cx="1913798" cy="414076"/>
          </a:xfrm>
          <a:custGeom>
            <a:avLst/>
            <a:gdLst/>
            <a:ahLst/>
            <a:cxnLst/>
            <a:rect r="r" b="b" t="t" l="l"/>
            <a:pathLst>
              <a:path h="414076" w="1913798">
                <a:moveTo>
                  <a:pt x="0" y="0"/>
                </a:moveTo>
                <a:lnTo>
                  <a:pt x="1913798" y="0"/>
                </a:lnTo>
                <a:lnTo>
                  <a:pt x="1913798" y="414076"/>
                </a:lnTo>
                <a:lnTo>
                  <a:pt x="0" y="4140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011458" y="6044898"/>
            <a:ext cx="1913798" cy="414076"/>
          </a:xfrm>
          <a:custGeom>
            <a:avLst/>
            <a:gdLst/>
            <a:ahLst/>
            <a:cxnLst/>
            <a:rect r="r" b="b" t="t" l="l"/>
            <a:pathLst>
              <a:path h="414076" w="1913798">
                <a:moveTo>
                  <a:pt x="0" y="0"/>
                </a:moveTo>
                <a:lnTo>
                  <a:pt x="1913798" y="0"/>
                </a:lnTo>
                <a:lnTo>
                  <a:pt x="1913798" y="414077"/>
                </a:lnTo>
                <a:lnTo>
                  <a:pt x="0" y="414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620581" y="6004838"/>
            <a:ext cx="1913798" cy="414076"/>
          </a:xfrm>
          <a:custGeom>
            <a:avLst/>
            <a:gdLst/>
            <a:ahLst/>
            <a:cxnLst/>
            <a:rect r="r" b="b" t="t" l="l"/>
            <a:pathLst>
              <a:path h="414076" w="1913798">
                <a:moveTo>
                  <a:pt x="0" y="0"/>
                </a:moveTo>
                <a:lnTo>
                  <a:pt x="1913798" y="0"/>
                </a:lnTo>
                <a:lnTo>
                  <a:pt x="1913798" y="414076"/>
                </a:lnTo>
                <a:lnTo>
                  <a:pt x="0" y="4140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430558" y="4263170"/>
            <a:ext cx="1157506" cy="1157506"/>
          </a:xfrm>
          <a:custGeom>
            <a:avLst/>
            <a:gdLst/>
            <a:ahLst/>
            <a:cxnLst/>
            <a:rect r="r" b="b" t="t" l="l"/>
            <a:pathLst>
              <a:path h="1157506" w="1157506">
                <a:moveTo>
                  <a:pt x="0" y="0"/>
                </a:moveTo>
                <a:lnTo>
                  <a:pt x="1157506" y="0"/>
                </a:lnTo>
                <a:lnTo>
                  <a:pt x="1157506" y="1157506"/>
                </a:lnTo>
                <a:lnTo>
                  <a:pt x="0" y="11575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412772" y="2349081"/>
            <a:ext cx="7462457" cy="1077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22"/>
              </a:lnSpc>
            </a:pPr>
            <a:r>
              <a:rPr lang="en-US" sz="7077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LINEAR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794578" y="5949648"/>
            <a:ext cx="1913798" cy="42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Belinha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402335" y="5949648"/>
            <a:ext cx="1913798" cy="42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Sushi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011458" y="5989708"/>
            <a:ext cx="1913798" cy="42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Calleri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620581" y="5949648"/>
            <a:ext cx="1913798" cy="42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Atreus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2600757" y="7368602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11589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80279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2631" y="5160071"/>
            <a:ext cx="2314197" cy="2974864"/>
          </a:xfrm>
          <a:custGeom>
            <a:avLst/>
            <a:gdLst/>
            <a:ahLst/>
            <a:cxnLst/>
            <a:rect r="r" b="b" t="t" l="l"/>
            <a:pathLst>
              <a:path h="2974864" w="2314197">
                <a:moveTo>
                  <a:pt x="0" y="0"/>
                </a:moveTo>
                <a:lnTo>
                  <a:pt x="2314197" y="0"/>
                </a:lnTo>
                <a:lnTo>
                  <a:pt x="2314197" y="2974865"/>
                </a:lnTo>
                <a:lnTo>
                  <a:pt x="0" y="2974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94578" y="6004838"/>
            <a:ext cx="1913798" cy="414076"/>
          </a:xfrm>
          <a:custGeom>
            <a:avLst/>
            <a:gdLst/>
            <a:ahLst/>
            <a:cxnLst/>
            <a:rect r="r" b="b" t="t" l="l"/>
            <a:pathLst>
              <a:path h="414076" w="1913798">
                <a:moveTo>
                  <a:pt x="0" y="0"/>
                </a:moveTo>
                <a:lnTo>
                  <a:pt x="1913798" y="0"/>
                </a:lnTo>
                <a:lnTo>
                  <a:pt x="1913798" y="414076"/>
                </a:lnTo>
                <a:lnTo>
                  <a:pt x="0" y="4140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09363" y="7368602"/>
            <a:ext cx="1116950" cy="818166"/>
          </a:xfrm>
          <a:custGeom>
            <a:avLst/>
            <a:gdLst/>
            <a:ahLst/>
            <a:cxnLst/>
            <a:rect r="r" b="b" t="t" l="l"/>
            <a:pathLst>
              <a:path h="818166" w="1116950">
                <a:moveTo>
                  <a:pt x="0" y="0"/>
                </a:moveTo>
                <a:lnTo>
                  <a:pt x="1116950" y="0"/>
                </a:lnTo>
                <a:lnTo>
                  <a:pt x="1116950" y="818166"/>
                </a:lnTo>
                <a:lnTo>
                  <a:pt x="0" y="8181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94578" y="3863120"/>
            <a:ext cx="1913798" cy="1913798"/>
          </a:xfrm>
          <a:custGeom>
            <a:avLst/>
            <a:gdLst/>
            <a:ahLst/>
            <a:cxnLst/>
            <a:rect r="r" b="b" t="t" l="l"/>
            <a:pathLst>
              <a:path h="1913798" w="1913798">
                <a:moveTo>
                  <a:pt x="0" y="0"/>
                </a:moveTo>
                <a:lnTo>
                  <a:pt x="1913798" y="0"/>
                </a:lnTo>
                <a:lnTo>
                  <a:pt x="1913798" y="1913798"/>
                </a:lnTo>
                <a:lnTo>
                  <a:pt x="0" y="19137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150819" y="4219361"/>
            <a:ext cx="1201315" cy="1201315"/>
          </a:xfrm>
          <a:custGeom>
            <a:avLst/>
            <a:gdLst/>
            <a:ahLst/>
            <a:cxnLst/>
            <a:rect r="r" b="b" t="t" l="l"/>
            <a:pathLst>
              <a:path h="1201315" w="1201315">
                <a:moveTo>
                  <a:pt x="0" y="0"/>
                </a:moveTo>
                <a:lnTo>
                  <a:pt x="1201315" y="0"/>
                </a:lnTo>
                <a:lnTo>
                  <a:pt x="1201315" y="1201315"/>
                </a:lnTo>
                <a:lnTo>
                  <a:pt x="0" y="12013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402335" y="3846549"/>
            <a:ext cx="1913798" cy="1913798"/>
          </a:xfrm>
          <a:custGeom>
            <a:avLst/>
            <a:gdLst/>
            <a:ahLst/>
            <a:cxnLst/>
            <a:rect r="r" b="b" t="t" l="l"/>
            <a:pathLst>
              <a:path h="1913798" w="1913798">
                <a:moveTo>
                  <a:pt x="0" y="0"/>
                </a:moveTo>
                <a:lnTo>
                  <a:pt x="1913798" y="0"/>
                </a:lnTo>
                <a:lnTo>
                  <a:pt x="1913798" y="1913797"/>
                </a:lnTo>
                <a:lnTo>
                  <a:pt x="0" y="19137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826294" y="4202527"/>
            <a:ext cx="1065880" cy="1218149"/>
          </a:xfrm>
          <a:custGeom>
            <a:avLst/>
            <a:gdLst/>
            <a:ahLst/>
            <a:cxnLst/>
            <a:rect r="r" b="b" t="t" l="l"/>
            <a:pathLst>
              <a:path h="1218149" w="1065880">
                <a:moveTo>
                  <a:pt x="0" y="0"/>
                </a:moveTo>
                <a:lnTo>
                  <a:pt x="1065880" y="0"/>
                </a:lnTo>
                <a:lnTo>
                  <a:pt x="1065880" y="1218149"/>
                </a:lnTo>
                <a:lnTo>
                  <a:pt x="0" y="121814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011458" y="3863120"/>
            <a:ext cx="1913798" cy="1913798"/>
          </a:xfrm>
          <a:custGeom>
            <a:avLst/>
            <a:gdLst/>
            <a:ahLst/>
            <a:cxnLst/>
            <a:rect r="r" b="b" t="t" l="l"/>
            <a:pathLst>
              <a:path h="1913798" w="1913798">
                <a:moveTo>
                  <a:pt x="0" y="0"/>
                </a:moveTo>
                <a:lnTo>
                  <a:pt x="1913798" y="0"/>
                </a:lnTo>
                <a:lnTo>
                  <a:pt x="1913798" y="1913798"/>
                </a:lnTo>
                <a:lnTo>
                  <a:pt x="0" y="19137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620581" y="3863120"/>
            <a:ext cx="1913798" cy="1913798"/>
          </a:xfrm>
          <a:custGeom>
            <a:avLst/>
            <a:gdLst/>
            <a:ahLst/>
            <a:cxnLst/>
            <a:rect r="r" b="b" t="t" l="l"/>
            <a:pathLst>
              <a:path h="1913798" w="1913798">
                <a:moveTo>
                  <a:pt x="0" y="0"/>
                </a:moveTo>
                <a:lnTo>
                  <a:pt x="1913798" y="0"/>
                </a:lnTo>
                <a:lnTo>
                  <a:pt x="1913798" y="1913798"/>
                </a:lnTo>
                <a:lnTo>
                  <a:pt x="0" y="19137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968405" y="4202527"/>
            <a:ext cx="1218149" cy="1218149"/>
          </a:xfrm>
          <a:custGeom>
            <a:avLst/>
            <a:gdLst/>
            <a:ahLst/>
            <a:cxnLst/>
            <a:rect r="r" b="b" t="t" l="l"/>
            <a:pathLst>
              <a:path h="1218149" w="1218149">
                <a:moveTo>
                  <a:pt x="0" y="0"/>
                </a:moveTo>
                <a:lnTo>
                  <a:pt x="1218149" y="0"/>
                </a:lnTo>
                <a:lnTo>
                  <a:pt x="1218149" y="1218149"/>
                </a:lnTo>
                <a:lnTo>
                  <a:pt x="0" y="121814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402335" y="5964778"/>
            <a:ext cx="1913798" cy="414076"/>
          </a:xfrm>
          <a:custGeom>
            <a:avLst/>
            <a:gdLst/>
            <a:ahLst/>
            <a:cxnLst/>
            <a:rect r="r" b="b" t="t" l="l"/>
            <a:pathLst>
              <a:path h="414076" w="1913798">
                <a:moveTo>
                  <a:pt x="0" y="0"/>
                </a:moveTo>
                <a:lnTo>
                  <a:pt x="1913798" y="0"/>
                </a:lnTo>
                <a:lnTo>
                  <a:pt x="1913798" y="414076"/>
                </a:lnTo>
                <a:lnTo>
                  <a:pt x="0" y="4140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430558" y="4263170"/>
            <a:ext cx="1157506" cy="1157506"/>
          </a:xfrm>
          <a:custGeom>
            <a:avLst/>
            <a:gdLst/>
            <a:ahLst/>
            <a:cxnLst/>
            <a:rect r="r" b="b" t="t" l="l"/>
            <a:pathLst>
              <a:path h="1157506" w="1157506">
                <a:moveTo>
                  <a:pt x="0" y="0"/>
                </a:moveTo>
                <a:lnTo>
                  <a:pt x="1157506" y="0"/>
                </a:lnTo>
                <a:lnTo>
                  <a:pt x="1157506" y="1157506"/>
                </a:lnTo>
                <a:lnTo>
                  <a:pt x="0" y="11575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590515" y="2273340"/>
            <a:ext cx="12875228" cy="1077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22"/>
              </a:lnSpc>
            </a:pPr>
            <a:r>
              <a:rPr lang="en-US" sz="7077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PARALELISMO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380907" y="5909588"/>
            <a:ext cx="1913798" cy="42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Belinha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2600757" y="7368602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3755112" y="5949648"/>
            <a:ext cx="1913798" cy="42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Belinha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9028129" y="5964778"/>
            <a:ext cx="1913798" cy="414076"/>
          </a:xfrm>
          <a:custGeom>
            <a:avLst/>
            <a:gdLst/>
            <a:ahLst/>
            <a:cxnLst/>
            <a:rect r="r" b="b" t="t" l="l"/>
            <a:pathLst>
              <a:path h="414076" w="1913798">
                <a:moveTo>
                  <a:pt x="0" y="0"/>
                </a:moveTo>
                <a:lnTo>
                  <a:pt x="1913798" y="0"/>
                </a:lnTo>
                <a:lnTo>
                  <a:pt x="1913798" y="414076"/>
                </a:lnTo>
                <a:lnTo>
                  <a:pt x="0" y="4140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9049558" y="5909605"/>
            <a:ext cx="1913798" cy="42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Belinha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1635887" y="5924718"/>
            <a:ext cx="1913798" cy="414076"/>
          </a:xfrm>
          <a:custGeom>
            <a:avLst/>
            <a:gdLst/>
            <a:ahLst/>
            <a:cxnLst/>
            <a:rect r="r" b="b" t="t" l="l"/>
            <a:pathLst>
              <a:path h="414076" w="1913798">
                <a:moveTo>
                  <a:pt x="0" y="0"/>
                </a:moveTo>
                <a:lnTo>
                  <a:pt x="1913798" y="0"/>
                </a:lnTo>
                <a:lnTo>
                  <a:pt x="1913798" y="414076"/>
                </a:lnTo>
                <a:lnTo>
                  <a:pt x="0" y="4140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1620581" y="5869520"/>
            <a:ext cx="1913798" cy="42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Belinha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11589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80279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2631" y="5160071"/>
            <a:ext cx="2314197" cy="2974864"/>
          </a:xfrm>
          <a:custGeom>
            <a:avLst/>
            <a:gdLst/>
            <a:ahLst/>
            <a:cxnLst/>
            <a:rect r="r" b="b" t="t" l="l"/>
            <a:pathLst>
              <a:path h="2974864" w="2314197">
                <a:moveTo>
                  <a:pt x="0" y="0"/>
                </a:moveTo>
                <a:lnTo>
                  <a:pt x="2314197" y="0"/>
                </a:lnTo>
                <a:lnTo>
                  <a:pt x="2314197" y="2974865"/>
                </a:lnTo>
                <a:lnTo>
                  <a:pt x="0" y="2974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94578" y="6004838"/>
            <a:ext cx="1913798" cy="414076"/>
          </a:xfrm>
          <a:custGeom>
            <a:avLst/>
            <a:gdLst/>
            <a:ahLst/>
            <a:cxnLst/>
            <a:rect r="r" b="b" t="t" l="l"/>
            <a:pathLst>
              <a:path h="414076" w="1913798">
                <a:moveTo>
                  <a:pt x="0" y="0"/>
                </a:moveTo>
                <a:lnTo>
                  <a:pt x="1913798" y="0"/>
                </a:lnTo>
                <a:lnTo>
                  <a:pt x="1913798" y="414076"/>
                </a:lnTo>
                <a:lnTo>
                  <a:pt x="0" y="4140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09363" y="7368602"/>
            <a:ext cx="1116950" cy="818166"/>
          </a:xfrm>
          <a:custGeom>
            <a:avLst/>
            <a:gdLst/>
            <a:ahLst/>
            <a:cxnLst/>
            <a:rect r="r" b="b" t="t" l="l"/>
            <a:pathLst>
              <a:path h="818166" w="1116950">
                <a:moveTo>
                  <a:pt x="0" y="0"/>
                </a:moveTo>
                <a:lnTo>
                  <a:pt x="1116950" y="0"/>
                </a:lnTo>
                <a:lnTo>
                  <a:pt x="1116950" y="818166"/>
                </a:lnTo>
                <a:lnTo>
                  <a:pt x="0" y="8181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94578" y="3863120"/>
            <a:ext cx="1913798" cy="1913798"/>
          </a:xfrm>
          <a:custGeom>
            <a:avLst/>
            <a:gdLst/>
            <a:ahLst/>
            <a:cxnLst/>
            <a:rect r="r" b="b" t="t" l="l"/>
            <a:pathLst>
              <a:path h="1913798" w="1913798">
                <a:moveTo>
                  <a:pt x="0" y="0"/>
                </a:moveTo>
                <a:lnTo>
                  <a:pt x="1913798" y="0"/>
                </a:lnTo>
                <a:lnTo>
                  <a:pt x="1913798" y="1913798"/>
                </a:lnTo>
                <a:lnTo>
                  <a:pt x="0" y="19137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150819" y="4219361"/>
            <a:ext cx="1201315" cy="1201315"/>
          </a:xfrm>
          <a:custGeom>
            <a:avLst/>
            <a:gdLst/>
            <a:ahLst/>
            <a:cxnLst/>
            <a:rect r="r" b="b" t="t" l="l"/>
            <a:pathLst>
              <a:path h="1201315" w="1201315">
                <a:moveTo>
                  <a:pt x="0" y="0"/>
                </a:moveTo>
                <a:lnTo>
                  <a:pt x="1201315" y="0"/>
                </a:lnTo>
                <a:lnTo>
                  <a:pt x="1201315" y="1201315"/>
                </a:lnTo>
                <a:lnTo>
                  <a:pt x="0" y="12013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402335" y="3846549"/>
            <a:ext cx="1913798" cy="1913798"/>
          </a:xfrm>
          <a:custGeom>
            <a:avLst/>
            <a:gdLst/>
            <a:ahLst/>
            <a:cxnLst/>
            <a:rect r="r" b="b" t="t" l="l"/>
            <a:pathLst>
              <a:path h="1913798" w="1913798">
                <a:moveTo>
                  <a:pt x="0" y="0"/>
                </a:moveTo>
                <a:lnTo>
                  <a:pt x="1913798" y="0"/>
                </a:lnTo>
                <a:lnTo>
                  <a:pt x="1913798" y="1913797"/>
                </a:lnTo>
                <a:lnTo>
                  <a:pt x="0" y="19137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826294" y="4202527"/>
            <a:ext cx="1065880" cy="1218149"/>
          </a:xfrm>
          <a:custGeom>
            <a:avLst/>
            <a:gdLst/>
            <a:ahLst/>
            <a:cxnLst/>
            <a:rect r="r" b="b" t="t" l="l"/>
            <a:pathLst>
              <a:path h="1218149" w="1065880">
                <a:moveTo>
                  <a:pt x="0" y="0"/>
                </a:moveTo>
                <a:lnTo>
                  <a:pt x="1065880" y="0"/>
                </a:lnTo>
                <a:lnTo>
                  <a:pt x="1065880" y="1218149"/>
                </a:lnTo>
                <a:lnTo>
                  <a:pt x="0" y="121814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011458" y="3863120"/>
            <a:ext cx="1913798" cy="1913798"/>
          </a:xfrm>
          <a:custGeom>
            <a:avLst/>
            <a:gdLst/>
            <a:ahLst/>
            <a:cxnLst/>
            <a:rect r="r" b="b" t="t" l="l"/>
            <a:pathLst>
              <a:path h="1913798" w="1913798">
                <a:moveTo>
                  <a:pt x="0" y="0"/>
                </a:moveTo>
                <a:lnTo>
                  <a:pt x="1913798" y="0"/>
                </a:lnTo>
                <a:lnTo>
                  <a:pt x="1913798" y="1913798"/>
                </a:lnTo>
                <a:lnTo>
                  <a:pt x="0" y="19137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620581" y="3863120"/>
            <a:ext cx="1913798" cy="1913798"/>
          </a:xfrm>
          <a:custGeom>
            <a:avLst/>
            <a:gdLst/>
            <a:ahLst/>
            <a:cxnLst/>
            <a:rect r="r" b="b" t="t" l="l"/>
            <a:pathLst>
              <a:path h="1913798" w="1913798">
                <a:moveTo>
                  <a:pt x="0" y="0"/>
                </a:moveTo>
                <a:lnTo>
                  <a:pt x="1913798" y="0"/>
                </a:lnTo>
                <a:lnTo>
                  <a:pt x="1913798" y="1913798"/>
                </a:lnTo>
                <a:lnTo>
                  <a:pt x="0" y="19137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968405" y="4202527"/>
            <a:ext cx="1218149" cy="1218149"/>
          </a:xfrm>
          <a:custGeom>
            <a:avLst/>
            <a:gdLst/>
            <a:ahLst/>
            <a:cxnLst/>
            <a:rect r="r" b="b" t="t" l="l"/>
            <a:pathLst>
              <a:path h="1218149" w="1218149">
                <a:moveTo>
                  <a:pt x="0" y="0"/>
                </a:moveTo>
                <a:lnTo>
                  <a:pt x="1218149" y="0"/>
                </a:lnTo>
                <a:lnTo>
                  <a:pt x="1218149" y="1218149"/>
                </a:lnTo>
                <a:lnTo>
                  <a:pt x="0" y="121814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464181" y="6740603"/>
            <a:ext cx="1913798" cy="414076"/>
          </a:xfrm>
          <a:custGeom>
            <a:avLst/>
            <a:gdLst/>
            <a:ahLst/>
            <a:cxnLst/>
            <a:rect r="r" b="b" t="t" l="l"/>
            <a:pathLst>
              <a:path h="414076" w="1913798">
                <a:moveTo>
                  <a:pt x="0" y="0"/>
                </a:moveTo>
                <a:lnTo>
                  <a:pt x="1913798" y="0"/>
                </a:lnTo>
                <a:lnTo>
                  <a:pt x="1913798" y="414076"/>
                </a:lnTo>
                <a:lnTo>
                  <a:pt x="0" y="4140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153625" y="7276762"/>
            <a:ext cx="1913798" cy="414076"/>
          </a:xfrm>
          <a:custGeom>
            <a:avLst/>
            <a:gdLst/>
            <a:ahLst/>
            <a:cxnLst/>
            <a:rect r="r" b="b" t="t" l="l"/>
            <a:pathLst>
              <a:path h="414076" w="1913798">
                <a:moveTo>
                  <a:pt x="0" y="0"/>
                </a:moveTo>
                <a:lnTo>
                  <a:pt x="1913798" y="0"/>
                </a:lnTo>
                <a:lnTo>
                  <a:pt x="1913798" y="414076"/>
                </a:lnTo>
                <a:lnTo>
                  <a:pt x="0" y="4140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846868" y="7772691"/>
            <a:ext cx="1913798" cy="414076"/>
          </a:xfrm>
          <a:custGeom>
            <a:avLst/>
            <a:gdLst/>
            <a:ahLst/>
            <a:cxnLst/>
            <a:rect r="r" b="b" t="t" l="l"/>
            <a:pathLst>
              <a:path h="414076" w="1913798">
                <a:moveTo>
                  <a:pt x="0" y="0"/>
                </a:moveTo>
                <a:lnTo>
                  <a:pt x="1913797" y="0"/>
                </a:lnTo>
                <a:lnTo>
                  <a:pt x="1913797" y="414077"/>
                </a:lnTo>
                <a:lnTo>
                  <a:pt x="0" y="414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430558" y="4263170"/>
            <a:ext cx="1157506" cy="1157506"/>
          </a:xfrm>
          <a:custGeom>
            <a:avLst/>
            <a:gdLst/>
            <a:ahLst/>
            <a:cxnLst/>
            <a:rect r="r" b="b" t="t" l="l"/>
            <a:pathLst>
              <a:path h="1157506" w="1157506">
                <a:moveTo>
                  <a:pt x="0" y="0"/>
                </a:moveTo>
                <a:lnTo>
                  <a:pt x="1157506" y="0"/>
                </a:lnTo>
                <a:lnTo>
                  <a:pt x="1157506" y="1157506"/>
                </a:lnTo>
                <a:lnTo>
                  <a:pt x="0" y="11575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386110" y="2264138"/>
            <a:ext cx="12660647" cy="1077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22"/>
              </a:lnSpc>
            </a:pPr>
            <a:r>
              <a:rPr lang="en-US" sz="7077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CONCORRËNCIA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794578" y="5949648"/>
            <a:ext cx="1913798" cy="42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Belinha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464864" y="6645353"/>
            <a:ext cx="1913798" cy="42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Belinha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153625" y="7221564"/>
            <a:ext cx="1913798" cy="42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Belinha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846868" y="7717493"/>
            <a:ext cx="1913798" cy="42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Belinha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7115502" y="7359451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3895440" y="6379903"/>
            <a:ext cx="11407130" cy="42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--------------------------------------------------------------------------------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406959" y="6961525"/>
            <a:ext cx="11407130" cy="42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--------------------------------------------------------------------------------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025846" y="7480382"/>
            <a:ext cx="11407130" cy="42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--------------------------------------------------------------------------------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708376" y="3837042"/>
            <a:ext cx="781732" cy="4724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8377979" y="3811278"/>
            <a:ext cx="633479" cy="4724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0868672" y="3811278"/>
            <a:ext cx="991282" cy="4724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|</a:t>
            </a:r>
          </a:p>
          <a:p>
            <a:pPr algn="ctr">
              <a:lnSpc>
                <a:spcPts val="311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11589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80279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0381" y="5160071"/>
            <a:ext cx="2314197" cy="2974864"/>
          </a:xfrm>
          <a:custGeom>
            <a:avLst/>
            <a:gdLst/>
            <a:ahLst/>
            <a:cxnLst/>
            <a:rect r="r" b="b" t="t" l="l"/>
            <a:pathLst>
              <a:path h="2974864" w="2314197">
                <a:moveTo>
                  <a:pt x="0" y="0"/>
                </a:moveTo>
                <a:lnTo>
                  <a:pt x="2314197" y="0"/>
                </a:lnTo>
                <a:lnTo>
                  <a:pt x="2314197" y="2974865"/>
                </a:lnTo>
                <a:lnTo>
                  <a:pt x="0" y="2974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7228" y="7368602"/>
            <a:ext cx="1116950" cy="818166"/>
          </a:xfrm>
          <a:custGeom>
            <a:avLst/>
            <a:gdLst/>
            <a:ahLst/>
            <a:cxnLst/>
            <a:rect r="r" b="b" t="t" l="l"/>
            <a:pathLst>
              <a:path h="818166" w="1116950">
                <a:moveTo>
                  <a:pt x="0" y="0"/>
                </a:moveTo>
                <a:lnTo>
                  <a:pt x="1116950" y="0"/>
                </a:lnTo>
                <a:lnTo>
                  <a:pt x="1116950" y="818166"/>
                </a:lnTo>
                <a:lnTo>
                  <a:pt x="0" y="8181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63740" y="2507318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29" y="0"/>
                </a:lnTo>
                <a:lnTo>
                  <a:pt x="2869429" y="1528623"/>
                </a:lnTo>
                <a:lnTo>
                  <a:pt x="0" y="152862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80977" y="1396071"/>
            <a:ext cx="13362812" cy="672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3"/>
              </a:lnSpc>
            </a:pPr>
            <a:r>
              <a:rPr lang="en-US" sz="4414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PROCESSOS VS MEMÓRIA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21916" y="2666928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Processo 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363740" y="6032961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29" y="0"/>
                </a:lnTo>
                <a:lnTo>
                  <a:pt x="2869429" y="1528624"/>
                </a:lnTo>
                <a:lnTo>
                  <a:pt x="0" y="15286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233169" y="2507318"/>
            <a:ext cx="6550156" cy="3489447"/>
          </a:xfrm>
          <a:custGeom>
            <a:avLst/>
            <a:gdLst/>
            <a:ahLst/>
            <a:cxnLst/>
            <a:rect r="r" b="b" t="t" l="l"/>
            <a:pathLst>
              <a:path h="3489447" w="6550156">
                <a:moveTo>
                  <a:pt x="0" y="0"/>
                </a:moveTo>
                <a:lnTo>
                  <a:pt x="6550156" y="0"/>
                </a:lnTo>
                <a:lnTo>
                  <a:pt x="6550156" y="3489446"/>
                </a:lnTo>
                <a:lnTo>
                  <a:pt x="0" y="34894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600757" y="7368602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414071" y="2725243"/>
            <a:ext cx="6052747" cy="76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0x00007FFDE234ABCD = 100</a:t>
            </a:r>
          </a:p>
          <a:p>
            <a:pPr algn="ctr">
              <a:lnSpc>
                <a:spcPts val="2782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7445604" y="3072555"/>
            <a:ext cx="6113070" cy="76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0x00007FFDE234ABCD = Calleri</a:t>
            </a:r>
          </a:p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14071" y="3449024"/>
            <a:ext cx="6144603" cy="76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0x00007FFDE234ABCD = False</a:t>
            </a:r>
          </a:p>
          <a:p>
            <a:pPr algn="ctr">
              <a:lnSpc>
                <a:spcPts val="2782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4621916" y="6248996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Processo B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7233169" y="6032961"/>
            <a:ext cx="6550156" cy="3489447"/>
          </a:xfrm>
          <a:custGeom>
            <a:avLst/>
            <a:gdLst/>
            <a:ahLst/>
            <a:cxnLst/>
            <a:rect r="r" b="b" t="t" l="l"/>
            <a:pathLst>
              <a:path h="3489447" w="6550156">
                <a:moveTo>
                  <a:pt x="0" y="0"/>
                </a:moveTo>
                <a:lnTo>
                  <a:pt x="6550156" y="0"/>
                </a:lnTo>
                <a:lnTo>
                  <a:pt x="6550156" y="3489447"/>
                </a:lnTo>
                <a:lnTo>
                  <a:pt x="0" y="34894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7414071" y="6250887"/>
            <a:ext cx="6052747" cy="76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0x00007FFF00112233= 100</a:t>
            </a:r>
          </a:p>
          <a:p>
            <a:pPr algn="ctr">
              <a:lnSpc>
                <a:spcPts val="2782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7445604" y="6598199"/>
            <a:ext cx="6113070" cy="76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0x00007FFFABCD9876= Calleri</a:t>
            </a:r>
          </a:p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414071" y="6974668"/>
            <a:ext cx="6144603" cy="76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0x00007FFDDEADBEEF = False</a:t>
            </a:r>
          </a:p>
          <a:p>
            <a:pPr algn="ctr">
              <a:lnSpc>
                <a:spcPts val="2782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4621916" y="3246211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Thread/ CPU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621916" y="7001934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Thread/ CPU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263906" y="5133975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Memória Ram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362045" y="8661056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Memória 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11589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80279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01259" y="4873568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0" y="0"/>
                </a:lnTo>
                <a:lnTo>
                  <a:pt x="2979020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540257" y="4873568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681497" y="4873568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702476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75033" y="3449262"/>
            <a:ext cx="1065880" cy="1218149"/>
          </a:xfrm>
          <a:custGeom>
            <a:avLst/>
            <a:gdLst/>
            <a:ahLst/>
            <a:cxnLst/>
            <a:rect r="r" b="b" t="t" l="l"/>
            <a:pathLst>
              <a:path h="1218149" w="1065880">
                <a:moveTo>
                  <a:pt x="0" y="0"/>
                </a:moveTo>
                <a:lnTo>
                  <a:pt x="1065880" y="0"/>
                </a:lnTo>
                <a:lnTo>
                  <a:pt x="1065880" y="1218149"/>
                </a:lnTo>
                <a:lnTo>
                  <a:pt x="0" y="12181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18591" y="4253334"/>
            <a:ext cx="1913798" cy="414076"/>
          </a:xfrm>
          <a:custGeom>
            <a:avLst/>
            <a:gdLst/>
            <a:ahLst/>
            <a:cxnLst/>
            <a:rect r="r" b="b" t="t" l="l"/>
            <a:pathLst>
              <a:path h="414076" w="1913798">
                <a:moveTo>
                  <a:pt x="0" y="0"/>
                </a:moveTo>
                <a:lnTo>
                  <a:pt x="1913797" y="0"/>
                </a:lnTo>
                <a:lnTo>
                  <a:pt x="1913797" y="414077"/>
                </a:lnTo>
                <a:lnTo>
                  <a:pt x="0" y="4140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8108" y="4238204"/>
            <a:ext cx="1913798" cy="42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7"/>
              </a:lnSpc>
            </a:pPr>
            <a:r>
              <a:rPr lang="en-US" sz="2226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Belinha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90515" y="2264138"/>
            <a:ext cx="12875228" cy="2146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22"/>
              </a:lnSpc>
            </a:pPr>
            <a:r>
              <a:rPr lang="en-US" sz="7077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VOU LEVAR UMA VIDA ...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11589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80279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01259" y="4873568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0" y="0"/>
                </a:lnTo>
                <a:lnTo>
                  <a:pt x="2979020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540257" y="4873568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681497" y="4873568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702476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746195" y="493539"/>
            <a:ext cx="1065880" cy="1218149"/>
          </a:xfrm>
          <a:custGeom>
            <a:avLst/>
            <a:gdLst/>
            <a:ahLst/>
            <a:cxnLst/>
            <a:rect r="r" b="b" t="t" l="l"/>
            <a:pathLst>
              <a:path h="1218149" w="1065880">
                <a:moveTo>
                  <a:pt x="0" y="0"/>
                </a:moveTo>
                <a:lnTo>
                  <a:pt x="1065880" y="0"/>
                </a:lnTo>
                <a:lnTo>
                  <a:pt x="1065880" y="1218149"/>
                </a:lnTo>
                <a:lnTo>
                  <a:pt x="0" y="12181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90515" y="2264138"/>
            <a:ext cx="12875228" cy="307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2"/>
              </a:lnSpc>
            </a:pPr>
            <a:r>
              <a:rPr lang="en-US" sz="2077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BORA PARALELIZAR..MAS SÓ TEM UM MACHADO =/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54796" y="2988097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29" y="0"/>
                </a:lnTo>
                <a:lnTo>
                  <a:pt x="2869429" y="1528623"/>
                </a:lnTo>
                <a:lnTo>
                  <a:pt x="0" y="15286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12972" y="3147708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Processo 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12972" y="3726990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Belinha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3093334" y="3028741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29" y="0"/>
                </a:lnTo>
                <a:lnTo>
                  <a:pt x="2869429" y="1528623"/>
                </a:lnTo>
                <a:lnTo>
                  <a:pt x="0" y="15286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351510" y="3188352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Processo B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351510" y="3767634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Sushi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6027880" y="2958261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29" y="0"/>
                </a:lnTo>
                <a:lnTo>
                  <a:pt x="2869429" y="1528623"/>
                </a:lnTo>
                <a:lnTo>
                  <a:pt x="0" y="15286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286056" y="3117871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Processo C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286056" y="3697154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Calleri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8963984" y="3012848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30" y="0"/>
                </a:lnTo>
                <a:lnTo>
                  <a:pt x="2869430" y="1528623"/>
                </a:lnTo>
                <a:lnTo>
                  <a:pt x="0" y="15286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9222160" y="3172459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Processo 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222160" y="3751741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Atreus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9222160" y="297365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29" y="0"/>
                </a:lnTo>
                <a:lnTo>
                  <a:pt x="2869429" y="1528623"/>
                </a:lnTo>
                <a:lnTo>
                  <a:pt x="0" y="15286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9480336" y="456976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End. RAM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480336" y="1036258"/>
            <a:ext cx="2353077" cy="76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0x00007FFF1122AABB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956570" y="7007341"/>
            <a:ext cx="1065880" cy="1218149"/>
          </a:xfrm>
          <a:custGeom>
            <a:avLst/>
            <a:gdLst/>
            <a:ahLst/>
            <a:cxnLst/>
            <a:rect r="r" b="b" t="t" l="l"/>
            <a:pathLst>
              <a:path h="1218149" w="1065880">
                <a:moveTo>
                  <a:pt x="0" y="0"/>
                </a:moveTo>
                <a:lnTo>
                  <a:pt x="1065880" y="0"/>
                </a:lnTo>
                <a:lnTo>
                  <a:pt x="1065880" y="1218149"/>
                </a:lnTo>
                <a:lnTo>
                  <a:pt x="0" y="12181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956570" y="7842323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2666049" y="8301218"/>
            <a:ext cx="12875228" cy="917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2"/>
              </a:lnSpc>
            </a:pPr>
            <a:r>
              <a:rPr lang="en-US" sz="2077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--MAS ONDE FOI QUE DEIXEI O MACHADO MESMO?</a:t>
            </a:r>
          </a:p>
          <a:p>
            <a:pPr algn="ctr">
              <a:lnSpc>
                <a:spcPts val="2472"/>
              </a:lnSpc>
            </a:pPr>
            <a:r>
              <a:rPr lang="en-US" sz="2077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---QUEM USOU POR ÚLTIMO?</a:t>
            </a:r>
          </a:p>
          <a:p>
            <a:pPr algn="ctr">
              <a:lnSpc>
                <a:spcPts val="2472"/>
              </a:lnSpc>
            </a:pPr>
            <a:r>
              <a:rPr lang="en-US" sz="2077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----QUEM O QUE?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11589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80279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01259" y="4873568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0" y="0"/>
                </a:lnTo>
                <a:lnTo>
                  <a:pt x="2979020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540257" y="4873568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681497" y="4873568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702476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127577" y="419626"/>
            <a:ext cx="1065880" cy="1218149"/>
          </a:xfrm>
          <a:custGeom>
            <a:avLst/>
            <a:gdLst/>
            <a:ahLst/>
            <a:cxnLst/>
            <a:rect r="r" b="b" t="t" l="l"/>
            <a:pathLst>
              <a:path h="1218149" w="1065880">
                <a:moveTo>
                  <a:pt x="0" y="0"/>
                </a:moveTo>
                <a:lnTo>
                  <a:pt x="1065881" y="0"/>
                </a:lnTo>
                <a:lnTo>
                  <a:pt x="1065881" y="1218148"/>
                </a:lnTo>
                <a:lnTo>
                  <a:pt x="0" y="12181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90515" y="2264138"/>
            <a:ext cx="12875228" cy="307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2"/>
              </a:lnSpc>
            </a:pPr>
            <a:r>
              <a:rPr lang="en-US" sz="2077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BORA CONCORRER..MAS AINDA DEMORA UM POUCO..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54796" y="2988097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29" y="0"/>
                </a:lnTo>
                <a:lnTo>
                  <a:pt x="2869429" y="1528623"/>
                </a:lnTo>
                <a:lnTo>
                  <a:pt x="0" y="15286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12972" y="3147708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Processo 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12972" y="3726990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Belinha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3093334" y="3028741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29" y="0"/>
                </a:lnTo>
                <a:lnTo>
                  <a:pt x="2869429" y="1528623"/>
                </a:lnTo>
                <a:lnTo>
                  <a:pt x="0" y="15286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351510" y="3188352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Processo B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351510" y="3767634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Sushi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6027880" y="2958261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29" y="0"/>
                </a:lnTo>
                <a:lnTo>
                  <a:pt x="2869429" y="1528623"/>
                </a:lnTo>
                <a:lnTo>
                  <a:pt x="0" y="15286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286056" y="3117871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Processo C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286056" y="3697154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Calleri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8963984" y="3012848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30" y="0"/>
                </a:lnTo>
                <a:lnTo>
                  <a:pt x="2869430" y="1528623"/>
                </a:lnTo>
                <a:lnTo>
                  <a:pt x="0" y="15286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9222160" y="3172459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Processo 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222160" y="3751741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Atreus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9222160" y="297365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29" y="0"/>
                </a:lnTo>
                <a:lnTo>
                  <a:pt x="2869429" y="1528623"/>
                </a:lnTo>
                <a:lnTo>
                  <a:pt x="0" y="15286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9480336" y="456976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End. RAM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480336" y="1036258"/>
            <a:ext cx="2353077" cy="76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0x00007FFF1122AABB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901591" y="7459156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901591" y="6809125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901591" y="6166362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3713028" y="7459156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3713028" y="6809125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6692049" y="7459156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2311811" y="7459156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6" y="0"/>
                </a:lnTo>
                <a:lnTo>
                  <a:pt x="957916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5290831" y="7368602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5289929" y="6692823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3"/>
                </a:lnTo>
                <a:lnTo>
                  <a:pt x="0" y="76633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5289929" y="6042792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3"/>
                </a:lnTo>
                <a:lnTo>
                  <a:pt x="0" y="76633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5289929" y="5355101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5289929" y="4667411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3"/>
                </a:lnTo>
                <a:lnTo>
                  <a:pt x="0" y="76633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2A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6110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11589" y="661378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65744" y="4667411"/>
            <a:ext cx="6772220" cy="2141715"/>
          </a:xfrm>
          <a:custGeom>
            <a:avLst/>
            <a:gdLst/>
            <a:ahLst/>
            <a:cxnLst/>
            <a:rect r="r" b="b" t="t" l="l"/>
            <a:pathLst>
              <a:path h="2141715" w="6772220">
                <a:moveTo>
                  <a:pt x="0" y="0"/>
                </a:moveTo>
                <a:lnTo>
                  <a:pt x="6772220" y="0"/>
                </a:lnTo>
                <a:lnTo>
                  <a:pt x="6772220" y="2141714"/>
                </a:lnTo>
                <a:lnTo>
                  <a:pt x="0" y="2141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80279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44997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15123" y="8134936"/>
            <a:ext cx="13145754" cy="2246729"/>
          </a:xfrm>
          <a:custGeom>
            <a:avLst/>
            <a:gdLst/>
            <a:ahLst/>
            <a:cxnLst/>
            <a:rect r="r" b="b" t="t" l="l"/>
            <a:pathLst>
              <a:path h="2246729" w="13145754">
                <a:moveTo>
                  <a:pt x="0" y="0"/>
                </a:moveTo>
                <a:lnTo>
                  <a:pt x="13145754" y="0"/>
                </a:lnTo>
                <a:lnTo>
                  <a:pt x="13145754" y="2246728"/>
                </a:lnTo>
                <a:lnTo>
                  <a:pt x="0" y="22467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01259" y="4873568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0" y="0"/>
                </a:lnTo>
                <a:lnTo>
                  <a:pt x="2979020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540257" y="4873568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681497" y="4873568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702476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4783014"/>
            <a:ext cx="2979021" cy="3351922"/>
          </a:xfrm>
          <a:custGeom>
            <a:avLst/>
            <a:gdLst/>
            <a:ahLst/>
            <a:cxnLst/>
            <a:rect r="r" b="b" t="t" l="l"/>
            <a:pathLst>
              <a:path h="3351922" w="2979021">
                <a:moveTo>
                  <a:pt x="0" y="0"/>
                </a:moveTo>
                <a:lnTo>
                  <a:pt x="2979021" y="0"/>
                </a:lnTo>
                <a:lnTo>
                  <a:pt x="2979021" y="3351922"/>
                </a:lnTo>
                <a:lnTo>
                  <a:pt x="0" y="3351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704587" y="400576"/>
            <a:ext cx="1065880" cy="1218149"/>
          </a:xfrm>
          <a:custGeom>
            <a:avLst/>
            <a:gdLst/>
            <a:ahLst/>
            <a:cxnLst/>
            <a:rect r="r" b="b" t="t" l="l"/>
            <a:pathLst>
              <a:path h="1218149" w="1065880">
                <a:moveTo>
                  <a:pt x="0" y="0"/>
                </a:moveTo>
                <a:lnTo>
                  <a:pt x="1065880" y="0"/>
                </a:lnTo>
                <a:lnTo>
                  <a:pt x="1065880" y="1218148"/>
                </a:lnTo>
                <a:lnTo>
                  <a:pt x="0" y="12181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90515" y="2264138"/>
            <a:ext cx="12875228" cy="307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2"/>
              </a:lnSpc>
            </a:pPr>
            <a:r>
              <a:rPr lang="en-US" sz="2077">
                <a:solidFill>
                  <a:srgbClr val="C0C0C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BORA PARALELIZAR..MAS DO JEITO CERTO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54796" y="2988097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29" y="0"/>
                </a:lnTo>
                <a:lnTo>
                  <a:pt x="2869429" y="1528623"/>
                </a:lnTo>
                <a:lnTo>
                  <a:pt x="0" y="15286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12972" y="3147708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Processo 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12972" y="3726990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Belinha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3093334" y="3028741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29" y="0"/>
                </a:lnTo>
                <a:lnTo>
                  <a:pt x="2869429" y="1528623"/>
                </a:lnTo>
                <a:lnTo>
                  <a:pt x="0" y="15286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351510" y="3188352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Processo B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351510" y="3767634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Sushi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6027880" y="2958261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29" y="0"/>
                </a:lnTo>
                <a:lnTo>
                  <a:pt x="2869429" y="1528623"/>
                </a:lnTo>
                <a:lnTo>
                  <a:pt x="0" y="15286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286056" y="3117871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Processo C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286056" y="3697154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Calleri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8963984" y="3012848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30" y="0"/>
                </a:lnTo>
                <a:lnTo>
                  <a:pt x="2869430" y="1528623"/>
                </a:lnTo>
                <a:lnTo>
                  <a:pt x="0" y="15286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9222160" y="3172459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Processo 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222160" y="3751741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Atreus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6799170" y="278315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29" y="0"/>
                </a:lnTo>
                <a:lnTo>
                  <a:pt x="2869429" y="1528623"/>
                </a:lnTo>
                <a:lnTo>
                  <a:pt x="0" y="15286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7057346" y="437926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End. RAM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057346" y="1017208"/>
            <a:ext cx="2353077" cy="76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0x00007FFE1234FF01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901591" y="7459156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901591" y="6809125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901591" y="6166362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3713028" y="7459156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3713028" y="6809125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6692049" y="7459156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2311811" y="7459156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6" y="0"/>
                </a:lnTo>
                <a:lnTo>
                  <a:pt x="957916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5290831" y="7368602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5289929" y="6692823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3"/>
                </a:lnTo>
                <a:lnTo>
                  <a:pt x="0" y="76633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5289929" y="6042792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3"/>
                </a:lnTo>
                <a:lnTo>
                  <a:pt x="0" y="76633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5289929" y="5355101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5289929" y="4667411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3"/>
                </a:lnTo>
                <a:lnTo>
                  <a:pt x="0" y="76633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569707" y="325872"/>
            <a:ext cx="1065880" cy="1218149"/>
          </a:xfrm>
          <a:custGeom>
            <a:avLst/>
            <a:gdLst/>
            <a:ahLst/>
            <a:cxnLst/>
            <a:rect r="r" b="b" t="t" l="l"/>
            <a:pathLst>
              <a:path h="1218149" w="1065880">
                <a:moveTo>
                  <a:pt x="0" y="0"/>
                </a:moveTo>
                <a:lnTo>
                  <a:pt x="1065880" y="0"/>
                </a:lnTo>
                <a:lnTo>
                  <a:pt x="1065880" y="1218149"/>
                </a:lnTo>
                <a:lnTo>
                  <a:pt x="0" y="12181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2664290" y="203612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29" y="0"/>
                </a:lnTo>
                <a:lnTo>
                  <a:pt x="2869429" y="1528623"/>
                </a:lnTo>
                <a:lnTo>
                  <a:pt x="0" y="15286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2922465" y="363223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End. RAM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2922465" y="942505"/>
            <a:ext cx="2353077" cy="76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0x00007FFDF01234AA</a:t>
            </a:r>
          </a:p>
        </p:txBody>
      </p:sp>
      <p:sp>
        <p:nvSpPr>
          <p:cNvPr name="Freeform 46" id="46"/>
          <p:cNvSpPr/>
          <p:nvPr/>
        </p:nvSpPr>
        <p:spPr>
          <a:xfrm flipH="false" flipV="false" rot="0">
            <a:off x="9733117" y="400576"/>
            <a:ext cx="1065880" cy="1218149"/>
          </a:xfrm>
          <a:custGeom>
            <a:avLst/>
            <a:gdLst/>
            <a:ahLst/>
            <a:cxnLst/>
            <a:rect r="r" b="b" t="t" l="l"/>
            <a:pathLst>
              <a:path h="1218149" w="1065880">
                <a:moveTo>
                  <a:pt x="0" y="0"/>
                </a:moveTo>
                <a:lnTo>
                  <a:pt x="1065880" y="0"/>
                </a:lnTo>
                <a:lnTo>
                  <a:pt x="1065880" y="1218148"/>
                </a:lnTo>
                <a:lnTo>
                  <a:pt x="0" y="12181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10827700" y="278315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29" y="0"/>
                </a:lnTo>
                <a:lnTo>
                  <a:pt x="2869429" y="1528623"/>
                </a:lnTo>
                <a:lnTo>
                  <a:pt x="0" y="15286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11085876" y="437926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End. RAM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1085876" y="1017208"/>
            <a:ext cx="2353077" cy="76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0x00007FFE98ABC321</a:t>
            </a:r>
          </a:p>
        </p:txBody>
      </p:sp>
      <p:sp>
        <p:nvSpPr>
          <p:cNvPr name="Freeform 50" id="50"/>
          <p:cNvSpPr/>
          <p:nvPr/>
        </p:nvSpPr>
        <p:spPr>
          <a:xfrm flipH="false" flipV="false" rot="0">
            <a:off x="13868579" y="367599"/>
            <a:ext cx="1065880" cy="1218149"/>
          </a:xfrm>
          <a:custGeom>
            <a:avLst/>
            <a:gdLst/>
            <a:ahLst/>
            <a:cxnLst/>
            <a:rect r="r" b="b" t="t" l="l"/>
            <a:pathLst>
              <a:path h="1218149" w="1065880">
                <a:moveTo>
                  <a:pt x="0" y="0"/>
                </a:moveTo>
                <a:lnTo>
                  <a:pt x="1065880" y="0"/>
                </a:lnTo>
                <a:lnTo>
                  <a:pt x="1065880" y="1218149"/>
                </a:lnTo>
                <a:lnTo>
                  <a:pt x="0" y="12181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14963162" y="245338"/>
            <a:ext cx="2869429" cy="1528623"/>
          </a:xfrm>
          <a:custGeom>
            <a:avLst/>
            <a:gdLst/>
            <a:ahLst/>
            <a:cxnLst/>
            <a:rect r="r" b="b" t="t" l="l"/>
            <a:pathLst>
              <a:path h="1528623" w="2869429">
                <a:moveTo>
                  <a:pt x="0" y="0"/>
                </a:moveTo>
                <a:lnTo>
                  <a:pt x="2869429" y="0"/>
                </a:lnTo>
                <a:lnTo>
                  <a:pt x="2869429" y="1528624"/>
                </a:lnTo>
                <a:lnTo>
                  <a:pt x="0" y="15286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2" id="52"/>
          <p:cNvSpPr txBox="true"/>
          <p:nvPr/>
        </p:nvSpPr>
        <p:spPr>
          <a:xfrm rot="0">
            <a:off x="15221337" y="404949"/>
            <a:ext cx="2353077" cy="41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End. RAM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5221337" y="984232"/>
            <a:ext cx="2353077" cy="76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2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0x00007FFF00112233</a:t>
            </a:r>
          </a:p>
        </p:txBody>
      </p:sp>
      <p:sp>
        <p:nvSpPr>
          <p:cNvPr name="Freeform 54" id="54"/>
          <p:cNvSpPr/>
          <p:nvPr/>
        </p:nvSpPr>
        <p:spPr>
          <a:xfrm flipH="false" flipV="false" rot="0">
            <a:off x="6692049" y="6809125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9508243" y="7368602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0">
            <a:off x="9508243" y="6684596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9508243" y="5932121"/>
            <a:ext cx="957917" cy="766334"/>
          </a:xfrm>
          <a:custGeom>
            <a:avLst/>
            <a:gdLst/>
            <a:ahLst/>
            <a:cxnLst/>
            <a:rect r="r" b="b" t="t" l="l"/>
            <a:pathLst>
              <a:path h="766334" w="957917">
                <a:moveTo>
                  <a:pt x="0" y="0"/>
                </a:moveTo>
                <a:lnTo>
                  <a:pt x="957917" y="0"/>
                </a:lnTo>
                <a:lnTo>
                  <a:pt x="957917" y="766334"/>
                </a:lnTo>
                <a:lnTo>
                  <a:pt x="0" y="766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DAG0saO51s0</dc:identifier>
  <dcterms:modified xsi:type="dcterms:W3CDTF">2011-08-01T06:04:30Z</dcterms:modified>
  <cp:revision>1</cp:revision>
  <dc:title>Demo Paralelismo Vs Concorrencia</dc:title>
</cp:coreProperties>
</file>