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8B69-E3FE-4C66-9D79-F5974E32A274}" type="datetimeFigureOut">
              <a:rPr lang="de-DE" smtClean="0"/>
              <a:t>13.06.2012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C33C-043A-4CA9-BEE7-EA30B1D8D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3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7C7-E7AC-4300-8CDE-3B3A1C8DB64C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242-ECC7-42F6-BA9F-779B547EB64C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14C1-D470-4363-90AE-64087047701E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E8E4-D0E2-4E6F-B2F1-08003E24DEFE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DE6-1F0A-4BA3-AF7B-1204AA2EFA2A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41FD-BC80-42EA-BCF1-FE4346E1A329}" type="datetime1">
              <a:rPr lang="de-DE" smtClean="0"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7A7-61FD-4558-9510-597B82288BAB}" type="datetime1">
              <a:rPr lang="de-DE" smtClean="0"/>
              <a:t>13.06.2012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1782-9067-4E4C-849B-6521220A91AF}" type="datetime1">
              <a:rPr lang="de-DE" smtClean="0"/>
              <a:t>13.06.2012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2BFA-C2AB-4B41-B18E-4768AB3032B3}" type="datetime1">
              <a:rPr lang="de-DE" smtClean="0"/>
              <a:t>13.06.2012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57B-5277-4E07-A8E9-6AC62E565F22}" type="datetime1">
              <a:rPr lang="de-DE" smtClean="0"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FD5E-02A6-41BC-9B0C-DAF63E635F0D}" type="datetime1">
              <a:rPr lang="de-DE" smtClean="0"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B0A5-CDBD-4747-B4EF-029B45BF8492}" type="datetime1">
              <a:rPr lang="de-DE" smtClean="0"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Logo_RGB_150dpi-SMALL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655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Organisation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302939" y="1052736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Gruppe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59270"/>
              </p:ext>
            </p:extLst>
          </p:nvPr>
        </p:nvGraphicFramePr>
        <p:xfrm>
          <a:off x="4248339" y="1716832"/>
          <a:ext cx="4092116" cy="406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58"/>
                <a:gridCol w="2046058"/>
              </a:tblGrid>
              <a:tr h="387133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Aufgaben KW 24</a:t>
                      </a:r>
                      <a:endParaRPr lang="de-DE" dirty="0"/>
                    </a:p>
                  </a:txBody>
                  <a:tcPr/>
                </a:tc>
              </a:tr>
              <a:tr h="387133">
                <a:tc>
                  <a:txBody>
                    <a:bodyPr/>
                    <a:lstStyle/>
                    <a:p>
                      <a:r>
                        <a:rPr lang="de-DE" dirty="0" smtClean="0"/>
                        <a:t>Cenk </a:t>
                      </a:r>
                      <a:r>
                        <a:rPr lang="de-DE" dirty="0" err="1" smtClean="0"/>
                        <a:t>Gündogan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GPSies</a:t>
                      </a:r>
                      <a:r>
                        <a:rPr lang="de-DE" baseline="0" dirty="0" smtClean="0"/>
                        <a:t> Crawler</a:t>
                      </a:r>
                      <a:endParaRPr lang="de-DE" dirty="0"/>
                    </a:p>
                  </a:txBody>
                  <a:tcPr/>
                </a:tc>
              </a:tr>
              <a:tr h="954573">
                <a:tc>
                  <a:txBody>
                    <a:bodyPr/>
                    <a:lstStyle/>
                    <a:p>
                      <a:r>
                        <a:rPr lang="de-DE" dirty="0" smtClean="0"/>
                        <a:t>Eike </a:t>
                      </a:r>
                      <a:r>
                        <a:rPr lang="de-DE" dirty="0" err="1" smtClean="0"/>
                        <a:t>Cochu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DB-Schema, Bereitstellung Server</a:t>
                      </a:r>
                      <a:endParaRPr lang="de-DE" dirty="0"/>
                    </a:p>
                  </a:txBody>
                  <a:tcPr/>
                </a:tc>
              </a:tr>
              <a:tr h="954573">
                <a:tc>
                  <a:txBody>
                    <a:bodyPr/>
                    <a:lstStyle/>
                    <a:p>
                      <a:r>
                        <a:rPr lang="de-DE" dirty="0" smtClean="0"/>
                        <a:t>Hannes</a:t>
                      </a:r>
                      <a:r>
                        <a:rPr lang="de-DE" baseline="0" dirty="0" smtClean="0"/>
                        <a:t> Geist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XSLT</a:t>
                      </a:r>
                      <a:r>
                        <a:rPr lang="de-DE" baseline="0" dirty="0" smtClean="0"/>
                        <a:t>-Umwandlungen, Projektleiter</a:t>
                      </a:r>
                      <a:endParaRPr lang="de-DE" dirty="0"/>
                    </a:p>
                  </a:txBody>
                  <a:tcPr/>
                </a:tc>
              </a:tr>
              <a:tr h="468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Samr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El-Safadi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POI Crawler</a:t>
                      </a:r>
                    </a:p>
                  </a:txBody>
                  <a:tcPr/>
                </a:tc>
              </a:tr>
              <a:tr h="668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Michael </a:t>
                      </a:r>
                      <a:r>
                        <a:rPr lang="de-DE" dirty="0" err="1" smtClean="0"/>
                        <a:t>Pluhatsch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Suchformular</a:t>
                      </a:r>
                      <a:r>
                        <a:rPr lang="de-DE" baseline="0" dirty="0" smtClean="0"/>
                        <a:t> und HTML-Ausgabe, Schreiber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99913" y="1700808"/>
                <a:ext cx="3384376" cy="23083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de-DE" dirty="0" smtClean="0"/>
                  <a:t>Crawling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de-DE" dirty="0" smtClean="0"/>
                  <a:t>Tracks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GPSies</a:t>
                </a:r>
                <a:endParaRPr lang="de-DE" dirty="0" smtClean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de-DE" dirty="0" smtClean="0"/>
                  <a:t>POIs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de-DE" dirty="0" smtClean="0"/>
                  <a:t> DBPedia, etc. 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err="1"/>
                  <a:t>Erstellung</a:t>
                </a:r>
                <a:r>
                  <a:rPr lang="en-US" dirty="0"/>
                  <a:t> </a:t>
                </a:r>
                <a:r>
                  <a:rPr lang="en-US" dirty="0" smtClean="0"/>
                  <a:t>DB-Schema</a:t>
                </a:r>
              </a:p>
              <a:p>
                <a:endParaRPr lang="de-DE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de-DE" dirty="0" smtClean="0"/>
                  <a:t>Umwandlung nach XML-DB per XSLT</a:t>
                </a: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3" y="1700808"/>
                <a:ext cx="338437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898" t="-1050" r="-2693" b="-28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99913" y="4378464"/>
            <a:ext cx="338437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99913" y="4009132"/>
            <a:ext cx="338437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Suchformular</a:t>
            </a:r>
            <a:r>
              <a:rPr lang="en-US" dirty="0" smtClean="0"/>
              <a:t> / </a:t>
            </a:r>
            <a:r>
              <a:rPr lang="en-US" dirty="0" err="1" smtClean="0"/>
              <a:t>Ausgabe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261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Organisation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302939" y="1052736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Umsetzung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1772816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Server-Hosting: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Linux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 smtClean="0"/>
              <a:t>Eike</a:t>
            </a:r>
            <a:r>
              <a:rPr lang="en-US" dirty="0" smtClean="0"/>
              <a:t> @</a:t>
            </a:r>
            <a:r>
              <a:rPr lang="en-US" dirty="0" smtClean="0"/>
              <a:t>Home</a:t>
            </a: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SCM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GIT/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Dokumentation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err="1" smtClean="0"/>
              <a:t>Github</a:t>
            </a:r>
            <a:r>
              <a:rPr lang="de-DE" dirty="0" smtClean="0"/>
              <a:t> Wiki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302939" y="1771030"/>
            <a:ext cx="3797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Sprache:</a:t>
            </a:r>
            <a:r>
              <a:rPr lang="de-DE" dirty="0" smtClean="0"/>
              <a:t> </a:t>
            </a:r>
            <a:r>
              <a:rPr lang="de-DE" dirty="0" smtClean="0"/>
              <a:t>Java, PHP</a:t>
            </a:r>
            <a:endParaRPr lang="de-DE" dirty="0" smtClean="0"/>
          </a:p>
          <a:p>
            <a:endParaRPr lang="de-DE" i="1" u="sng" dirty="0"/>
          </a:p>
          <a:p>
            <a:r>
              <a:rPr lang="de-DE" u="sng" dirty="0" smtClean="0"/>
              <a:t>XML-DB:</a:t>
            </a:r>
            <a:r>
              <a:rPr lang="de-DE" dirty="0" smtClean="0"/>
              <a:t> </a:t>
            </a:r>
            <a:r>
              <a:rPr lang="de-DE" dirty="0" err="1" smtClean="0"/>
              <a:t>basex</a:t>
            </a:r>
            <a:endParaRPr lang="de-DE" dirty="0" smtClean="0"/>
          </a:p>
          <a:p>
            <a:endParaRPr lang="de-DE" u="sng" dirty="0"/>
          </a:p>
          <a:p>
            <a:r>
              <a:rPr lang="de-DE" u="sng" dirty="0" smtClean="0"/>
              <a:t>Frameworks:</a:t>
            </a:r>
            <a:r>
              <a:rPr lang="de-DE" dirty="0" smtClean="0"/>
              <a:t> Apache http-</a:t>
            </a:r>
            <a:r>
              <a:rPr lang="de-DE" dirty="0" err="1" smtClean="0"/>
              <a:t>lib</a:t>
            </a:r>
            <a:r>
              <a:rPr lang="de-DE" dirty="0" smtClean="0"/>
              <a:t>, </a:t>
            </a:r>
            <a:r>
              <a:rPr lang="de-DE" dirty="0" smtClean="0"/>
              <a:t>SAX</a:t>
            </a:r>
          </a:p>
          <a:p>
            <a:endParaRPr lang="de-DE" dirty="0"/>
          </a:p>
          <a:p>
            <a:r>
              <a:rPr lang="de-DE" u="sng" dirty="0" smtClean="0"/>
              <a:t>Hosting:</a:t>
            </a:r>
            <a:r>
              <a:rPr lang="de-DE" dirty="0" smtClean="0"/>
              <a:t> Apache</a:t>
            </a:r>
            <a:endParaRPr lang="de-DE" u="sng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3995936" y="1772816"/>
            <a:ext cx="72008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Organisation</vt:lpstr>
      <vt:lpstr>Organisation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WIP</dc:creator>
  <cp:lastModifiedBy>HG</cp:lastModifiedBy>
  <cp:revision>11</cp:revision>
  <dcterms:created xsi:type="dcterms:W3CDTF">2012-06-13T10:01:20Z</dcterms:created>
  <dcterms:modified xsi:type="dcterms:W3CDTF">2012-06-13T12:48:27Z</dcterms:modified>
</cp:coreProperties>
</file>