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63" r:id="rId4"/>
    <p:sldId id="262" r:id="rId5"/>
    <p:sldId id="264" r:id="rId6"/>
    <p:sldId id="265" r:id="rId7"/>
    <p:sldId id="261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C8B69-E3FE-4C66-9D79-F5974E32A274}" type="datetimeFigureOut">
              <a:rPr lang="de-DE" smtClean="0"/>
              <a:t>20.06.2012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3C33C-043A-4CA9-BEE7-EA30B1D8D0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360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57C7-E7AC-4300-8CDE-3B3A1C8DB64C}" type="datetime1">
              <a:rPr lang="de-DE" smtClean="0"/>
              <a:t>20.06.2012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XML 2012, Projektarbeit Gruppe 11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6242-ECC7-42F6-BA9F-779B547EB64C}" type="datetime1">
              <a:rPr lang="de-DE" smtClean="0"/>
              <a:t>20.06.2012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XML 2012, Projektarbeit Gruppe 11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14C1-D470-4363-90AE-64087047701E}" type="datetime1">
              <a:rPr lang="de-DE" smtClean="0"/>
              <a:t>20.06.2012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XML 2012, Projektarbeit Gruppe 11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E8E4-D0E2-4E6F-B2F1-08003E24DEFE}" type="datetime1">
              <a:rPr lang="de-DE" smtClean="0"/>
              <a:t>20.06.2012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XML 2012, Projektarbeit Gruppe 11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9DE6-1F0A-4BA3-AF7B-1204AA2EFA2A}" type="datetime1">
              <a:rPr lang="de-DE" smtClean="0"/>
              <a:t>20.06.2012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XML 2012, Projektarbeit Gruppe 11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41FD-BC80-42EA-BCF1-FE4346E1A329}" type="datetime1">
              <a:rPr lang="de-DE" smtClean="0"/>
              <a:t>20.06.2012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XML 2012, Projektarbeit Gruppe 11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C7A7-61FD-4558-9510-597B82288BAB}" type="datetime1">
              <a:rPr lang="de-DE" smtClean="0"/>
              <a:t>20.06.2012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XML 2012, Projektarbeit Gruppe 11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1782-9067-4E4C-849B-6521220A91AF}" type="datetime1">
              <a:rPr lang="de-DE" smtClean="0"/>
              <a:t>20.06.2012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XML 2012, Projektarbeit Gruppe 11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2BFA-C2AB-4B41-B18E-4768AB3032B3}" type="datetime1">
              <a:rPr lang="de-DE" smtClean="0"/>
              <a:t>20.06.2012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XML 2012, Projektarbeit Gruppe 11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C57B-5277-4E07-A8E9-6AC62E565F22}" type="datetime1">
              <a:rPr lang="de-DE" smtClean="0"/>
              <a:t>20.06.2012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XML 2012, Projektarbeit Gruppe 11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FD5E-02A6-41BC-9B0C-DAF63E635F0D}" type="datetime1">
              <a:rPr lang="de-DE" smtClean="0"/>
              <a:t>20.06.2012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XML 2012, Projektarbeit Gruppe 11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0B0A5-CDBD-4747-B4EF-029B45BF8492}" type="datetime1">
              <a:rPr lang="de-DE" smtClean="0"/>
              <a:t>20.06.2012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XML 2012, Projektarbeit Gruppe 11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Logo_RGB_150dpi-SMALL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60648"/>
            <a:ext cx="26558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5201" y="332656"/>
            <a:ext cx="7916416" cy="648071"/>
          </a:xfrm>
        </p:spPr>
        <p:txBody>
          <a:bodyPr>
            <a:normAutofit/>
          </a:bodyPr>
          <a:lstStyle/>
          <a:p>
            <a:pPr algn="l"/>
            <a:r>
              <a:rPr lang="de-DE" sz="3600" dirty="0" smtClean="0"/>
              <a:t>Meilenstein 1</a:t>
            </a:r>
            <a:endParaRPr lang="de-DE" sz="3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AG NBI XML 2012, Projektgruppe 11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69867"/>
            <a:ext cx="7776864" cy="437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7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5201" y="332656"/>
            <a:ext cx="7916416" cy="648071"/>
          </a:xfrm>
        </p:spPr>
        <p:txBody>
          <a:bodyPr>
            <a:normAutofit/>
          </a:bodyPr>
          <a:lstStyle/>
          <a:p>
            <a:pPr algn="l"/>
            <a:r>
              <a:rPr lang="de-DE" sz="3600" dirty="0" smtClean="0"/>
              <a:t>Meilenstein 1</a:t>
            </a:r>
            <a:endParaRPr lang="de-DE" sz="3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91857" y="1026647"/>
            <a:ext cx="3240360" cy="648072"/>
          </a:xfrm>
        </p:spPr>
        <p:txBody>
          <a:bodyPr/>
          <a:lstStyle/>
          <a:p>
            <a:pPr algn="l"/>
            <a:r>
              <a:rPr lang="de-DE" dirty="0" err="1" smtClean="0"/>
              <a:t>GPSies</a:t>
            </a:r>
            <a:r>
              <a:rPr lang="de-DE" dirty="0" smtClean="0"/>
              <a:t> Crawler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AG NBI XML 2012, Projektgruppe 11</a:t>
            </a:r>
            <a:endParaRPr lang="de-DE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4302939" y="1052736"/>
            <a:ext cx="324036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 smtClean="0"/>
              <a:t>POI Crawler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99913" y="1700808"/>
            <a:ext cx="3384376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de-DE" dirty="0" smtClean="0"/>
              <a:t>Fehler beim </a:t>
            </a:r>
            <a:r>
              <a:rPr lang="de-DE" dirty="0" err="1" smtClean="0"/>
              <a:t>Crawling</a:t>
            </a:r>
            <a:endParaRPr lang="de-DE" dirty="0" smtClean="0"/>
          </a:p>
          <a:p>
            <a:pPr marL="742950" lvl="1" indent="-285750">
              <a:buFont typeface="Wingdings" pitchFamily="2" charset="2"/>
              <a:buChar char="§"/>
            </a:pPr>
            <a:r>
              <a:rPr lang="de-DE" dirty="0" smtClean="0"/>
              <a:t>nur 10.000 Tracks </a:t>
            </a:r>
            <a:r>
              <a:rPr lang="de-DE" dirty="0" err="1" smtClean="0"/>
              <a:t>gecrawled</a:t>
            </a:r>
            <a:endParaRPr lang="de-DE" dirty="0" smtClean="0"/>
          </a:p>
          <a:p>
            <a:pPr marL="742950" lvl="1" indent="-285750">
              <a:buFont typeface="Wingdings" pitchFamily="2" charset="2"/>
              <a:buChar char="§"/>
            </a:pPr>
            <a:r>
              <a:rPr lang="de-DE" dirty="0" smtClean="0"/>
              <a:t>daher: keine auffällig kleine Datenbasis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de-DE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de-DE" dirty="0" smtClean="0"/>
              <a:t>jeweils 100 Anfragen auf einmal</a:t>
            </a:r>
          </a:p>
          <a:p>
            <a:pPr marL="285750" indent="-285750">
              <a:buFont typeface="Wingdings" pitchFamily="2" charset="2"/>
              <a:buChar char="§"/>
            </a:pPr>
            <a:endParaRPr lang="de-DE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de-DE" dirty="0" smtClean="0"/>
              <a:t>jede 10. Koordinate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302939" y="1700807"/>
            <a:ext cx="3384376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de-DE" dirty="0" smtClean="0"/>
              <a:t>POIs als HTML ausgegeben</a:t>
            </a:r>
          </a:p>
          <a:p>
            <a:pPr marL="285750" indent="-285750">
              <a:buFont typeface="Wingdings" pitchFamily="2" charset="2"/>
              <a:buChar char="§"/>
            </a:pPr>
            <a:endParaRPr lang="de-DE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 smtClean="0"/>
              <a:t>Suche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Stadien</a:t>
            </a:r>
            <a:r>
              <a:rPr lang="en-US" dirty="0" smtClean="0"/>
              <a:t>, </a:t>
            </a:r>
            <a:r>
              <a:rPr lang="en-US" dirty="0" err="1" smtClean="0"/>
              <a:t>Sehensw</a:t>
            </a:r>
            <a:r>
              <a:rPr lang="de-DE" dirty="0" err="1" smtClean="0"/>
              <a:t>ürdigkeiten</a:t>
            </a:r>
            <a:endParaRPr lang="de-DE" dirty="0" smtClean="0"/>
          </a:p>
          <a:p>
            <a:pPr marL="285750" indent="-285750">
              <a:buFont typeface="Wingdings" pitchFamily="2" charset="2"/>
              <a:buChar char="§"/>
            </a:pPr>
            <a:endParaRPr lang="de-DE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de-DE" dirty="0" smtClean="0"/>
              <a:t>Erfassung anhand PLZ geplant, wenn nötig</a:t>
            </a:r>
          </a:p>
        </p:txBody>
      </p:sp>
    </p:spTree>
    <p:extLst>
      <p:ext uri="{BB962C8B-B14F-4D97-AF65-F5344CB8AC3E}">
        <p14:creationId xmlns:p14="http://schemas.microsoft.com/office/powerpoint/2010/main" val="20934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5201" y="332656"/>
            <a:ext cx="7916416" cy="648071"/>
          </a:xfrm>
        </p:spPr>
        <p:txBody>
          <a:bodyPr>
            <a:normAutofit/>
          </a:bodyPr>
          <a:lstStyle/>
          <a:p>
            <a:pPr algn="l"/>
            <a:r>
              <a:rPr lang="de-DE" sz="3600" dirty="0" smtClean="0"/>
              <a:t>Meilenstein 1</a:t>
            </a:r>
            <a:endParaRPr lang="de-DE" sz="3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AG NBI XML 2012, Projektgruppe 11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16832"/>
            <a:ext cx="7164288" cy="40279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Untertitel 2"/>
          <p:cNvSpPr txBox="1">
            <a:spLocks/>
          </p:cNvSpPr>
          <p:nvPr/>
        </p:nvSpPr>
        <p:spPr>
          <a:xfrm>
            <a:off x="491857" y="1026647"/>
            <a:ext cx="324036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 err="1" smtClean="0"/>
              <a:t>GPSies</a:t>
            </a:r>
            <a:r>
              <a:rPr lang="de-DE" dirty="0" smtClean="0"/>
              <a:t> Crawler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754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5201" y="332656"/>
            <a:ext cx="7916416" cy="648071"/>
          </a:xfrm>
        </p:spPr>
        <p:txBody>
          <a:bodyPr>
            <a:normAutofit/>
          </a:bodyPr>
          <a:lstStyle/>
          <a:p>
            <a:pPr algn="l"/>
            <a:r>
              <a:rPr lang="de-DE" sz="3600" dirty="0" smtClean="0"/>
              <a:t>Meilenstein 1</a:t>
            </a:r>
            <a:endParaRPr lang="de-DE" sz="3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91857" y="1026647"/>
            <a:ext cx="3240360" cy="648072"/>
          </a:xfrm>
        </p:spPr>
        <p:txBody>
          <a:bodyPr/>
          <a:lstStyle/>
          <a:p>
            <a:pPr algn="l"/>
            <a:r>
              <a:rPr lang="de-DE" dirty="0" smtClean="0"/>
              <a:t>XML Schema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AG NBI XML 2012, Projektgruppe 11</a:t>
            </a:r>
            <a:endParaRPr lang="de-DE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4302939" y="1052736"/>
            <a:ext cx="324036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 smtClean="0"/>
              <a:t>XSLT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302939" y="1700807"/>
            <a:ext cx="338437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de-DE" dirty="0" smtClean="0"/>
              <a:t>Testumwandlung von Eingabedatei (Crawl) in Ausgabedatei mit ähnlichem Aufbau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86659" y="1710817"/>
            <a:ext cx="3384376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de-DE" dirty="0" smtClean="0"/>
              <a:t>grundsätzlich fertig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de-DE" dirty="0" smtClean="0"/>
              <a:t>evtl. nachträgliche Optimierungen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de-DE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de-DE" dirty="0" smtClean="0"/>
              <a:t>Komplexe Datentypen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de-DE" dirty="0" smtClean="0"/>
              <a:t> </a:t>
            </a:r>
            <a:r>
              <a:rPr lang="de-DE" dirty="0" err="1" smtClean="0"/>
              <a:t>address</a:t>
            </a:r>
            <a:r>
              <a:rPr lang="de-DE" dirty="0" smtClean="0"/>
              <a:t>, </a:t>
            </a:r>
            <a:r>
              <a:rPr lang="de-DE" dirty="0" err="1" smtClean="0"/>
              <a:t>length</a:t>
            </a:r>
            <a:r>
              <a:rPr lang="de-DE" dirty="0" smtClean="0"/>
              <a:t>, </a:t>
            </a:r>
            <a:r>
              <a:rPr lang="de-DE" dirty="0" err="1" smtClean="0"/>
              <a:t>point</a:t>
            </a:r>
            <a:r>
              <a:rPr lang="de-DE" dirty="0" smtClean="0"/>
              <a:t>, </a:t>
            </a:r>
            <a:r>
              <a:rPr lang="de-DE" dirty="0" err="1" smtClean="0"/>
              <a:t>quality</a:t>
            </a:r>
            <a:endParaRPr lang="de-DE" dirty="0" smtClean="0"/>
          </a:p>
          <a:p>
            <a:pPr marL="742950" lvl="1" indent="-285750">
              <a:buFont typeface="Wingdings" pitchFamily="2" charset="2"/>
              <a:buChar char="§"/>
            </a:pPr>
            <a:endParaRPr lang="de-DE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de-DE" dirty="0" smtClean="0"/>
              <a:t>Track-Element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de-DE" dirty="0" smtClean="0"/>
              <a:t>Allgemeine Infos in Attributen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de-DE" dirty="0" smtClean="0"/>
              <a:t>Detailinfos als Elemente</a:t>
            </a:r>
          </a:p>
        </p:txBody>
      </p:sp>
    </p:spTree>
    <p:extLst>
      <p:ext uri="{BB962C8B-B14F-4D97-AF65-F5344CB8AC3E}">
        <p14:creationId xmlns:p14="http://schemas.microsoft.com/office/powerpoint/2010/main" val="131636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5201" y="332656"/>
            <a:ext cx="7916416" cy="648071"/>
          </a:xfrm>
        </p:spPr>
        <p:txBody>
          <a:bodyPr>
            <a:normAutofit/>
          </a:bodyPr>
          <a:lstStyle/>
          <a:p>
            <a:pPr algn="l"/>
            <a:r>
              <a:rPr lang="de-DE" sz="3600" dirty="0" smtClean="0"/>
              <a:t>Meilenstein 1</a:t>
            </a:r>
            <a:endParaRPr lang="de-DE" sz="3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91857" y="1026647"/>
            <a:ext cx="3240360" cy="648072"/>
          </a:xfrm>
        </p:spPr>
        <p:txBody>
          <a:bodyPr/>
          <a:lstStyle/>
          <a:p>
            <a:pPr algn="l"/>
            <a:r>
              <a:rPr lang="de-DE" dirty="0" smtClean="0"/>
              <a:t>XML Schema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AG NBI XML 2012, Projektgruppe 11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00808"/>
            <a:ext cx="4683429" cy="43924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9667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5201" y="332656"/>
            <a:ext cx="7916416" cy="648071"/>
          </a:xfrm>
        </p:spPr>
        <p:txBody>
          <a:bodyPr>
            <a:normAutofit/>
          </a:bodyPr>
          <a:lstStyle/>
          <a:p>
            <a:pPr algn="l"/>
            <a:r>
              <a:rPr lang="de-DE" sz="3600" dirty="0" smtClean="0"/>
              <a:t>Meilenstein 1</a:t>
            </a:r>
            <a:endParaRPr lang="de-DE" sz="3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91857" y="1026647"/>
            <a:ext cx="4317020" cy="648072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XSLT – </a:t>
            </a:r>
            <a:r>
              <a:rPr lang="de-DE" dirty="0" err="1" smtClean="0"/>
              <a:t>GPSies</a:t>
            </a:r>
            <a:r>
              <a:rPr lang="de-DE" dirty="0"/>
              <a:t> </a:t>
            </a:r>
            <a:r>
              <a:rPr lang="de-DE" dirty="0" smtClean="0"/>
              <a:t>zu XML-DB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AG NBI XML 2012, Projektgruppe 11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700808"/>
            <a:ext cx="3066041" cy="44705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7651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5201" y="332656"/>
            <a:ext cx="7916416" cy="648071"/>
          </a:xfrm>
        </p:spPr>
        <p:txBody>
          <a:bodyPr>
            <a:normAutofit/>
          </a:bodyPr>
          <a:lstStyle/>
          <a:p>
            <a:pPr algn="l"/>
            <a:r>
              <a:rPr lang="de-DE" sz="3600" dirty="0" smtClean="0"/>
              <a:t>Meilenstein 1</a:t>
            </a:r>
            <a:endParaRPr lang="de-DE" sz="3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7544" y="1052736"/>
            <a:ext cx="2063920" cy="648072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Fortschritt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AG NBI XML 2012, Projektgruppe 11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3418400"/>
                  </p:ext>
                </p:extLst>
              </p:nvPr>
            </p:nvGraphicFramePr>
            <p:xfrm>
              <a:off x="539552" y="1844824"/>
              <a:ext cx="609600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Aufgabe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Stand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Crawling:</a:t>
                          </a:r>
                          <a:r>
                            <a:rPr lang="de-DE" baseline="0" dirty="0" smtClean="0"/>
                            <a:t> Tracks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/>
                                </a:rPr>
                                <m:t>←</m:t>
                              </m:r>
                            </m:oMath>
                          </a14:m>
                          <a:r>
                            <a:rPr lang="en-US" b="0" baseline="0" dirty="0" smtClean="0"/>
                            <a:t> </a:t>
                          </a:r>
                          <a:r>
                            <a:rPr lang="en-US" b="0" baseline="0" dirty="0" err="1" smtClean="0"/>
                            <a:t>GPSsies</a:t>
                          </a:r>
                          <a:endParaRPr lang="en-US" b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smtClean="0">
                              <a:solidFill>
                                <a:srgbClr val="0070C0"/>
                              </a:solidFill>
                            </a:rPr>
                            <a:t>75%</a:t>
                          </a:r>
                          <a:endParaRPr lang="de-DE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Crawling:</a:t>
                          </a:r>
                          <a:r>
                            <a:rPr lang="de-DE" baseline="0" dirty="0" smtClean="0"/>
                            <a:t> POIs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/>
                                </a:rPr>
                                <m:t>←</m:t>
                              </m:r>
                            </m:oMath>
                          </a14:m>
                          <a:r>
                            <a:rPr lang="en-US" b="0" baseline="0" dirty="0" smtClean="0"/>
                            <a:t> DBPedia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25%</a:t>
                          </a:r>
                          <a:endParaRPr lang="de-DE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Erstellung</a:t>
                          </a:r>
                          <a:r>
                            <a:rPr lang="en-US" dirty="0" smtClean="0"/>
                            <a:t> DB-Schema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75%</a:t>
                          </a:r>
                          <a:endParaRPr lang="de-DE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Umwandlungen</a:t>
                          </a:r>
                          <a:r>
                            <a:rPr lang="en-US" dirty="0" smtClean="0"/>
                            <a:t> XSLT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WIP</a:t>
                          </a:r>
                          <a:endParaRPr lang="de-DE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Suchformular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WIP</a:t>
                          </a:r>
                          <a:endParaRPr lang="de-DE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Twitter WIP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WIP</a:t>
                          </a:r>
                          <a:endParaRPr lang="de-DE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3418400"/>
                  </p:ext>
                </p:extLst>
              </p:nvPr>
            </p:nvGraphicFramePr>
            <p:xfrm>
              <a:off x="539552" y="1844824"/>
              <a:ext cx="609600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Aufgabe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Stand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110000" r="-100000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smtClean="0">
                              <a:solidFill>
                                <a:srgbClr val="0070C0"/>
                              </a:solidFill>
                            </a:rPr>
                            <a:t>75%</a:t>
                          </a:r>
                          <a:endParaRPr lang="de-DE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206557" r="-100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25%</a:t>
                          </a:r>
                          <a:endParaRPr lang="de-DE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Erstellung</a:t>
                          </a:r>
                          <a:r>
                            <a:rPr lang="en-US" dirty="0" smtClean="0"/>
                            <a:t> DB-Schema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75%</a:t>
                          </a:r>
                          <a:endParaRPr lang="de-DE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Umwandlungen</a:t>
                          </a:r>
                          <a:r>
                            <a:rPr lang="en-US" dirty="0" smtClean="0"/>
                            <a:t> XSLT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WIP</a:t>
                          </a:r>
                          <a:endParaRPr lang="de-DE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Suchformular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WIP</a:t>
                          </a:r>
                          <a:endParaRPr lang="de-DE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Twitter WIP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WIP</a:t>
                          </a:r>
                          <a:endParaRPr lang="de-DE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6973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Bildschirmpräsentation (4:3)</PresentationFormat>
  <Paragraphs>58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Larissa-Design</vt:lpstr>
      <vt:lpstr>Meilenstein 1</vt:lpstr>
      <vt:lpstr>Meilenstein 1</vt:lpstr>
      <vt:lpstr>Meilenstein 1</vt:lpstr>
      <vt:lpstr>Meilenstein 1</vt:lpstr>
      <vt:lpstr>Meilenstein 1</vt:lpstr>
      <vt:lpstr>Meilenstein 1</vt:lpstr>
      <vt:lpstr>Meilenstein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WIP</dc:creator>
  <cp:lastModifiedBy>HG</cp:lastModifiedBy>
  <cp:revision>20</cp:revision>
  <dcterms:created xsi:type="dcterms:W3CDTF">2012-06-13T10:01:20Z</dcterms:created>
  <dcterms:modified xsi:type="dcterms:W3CDTF">2012-06-20T13:13:30Z</dcterms:modified>
</cp:coreProperties>
</file>