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68" r:id="rId3"/>
    <p:sldId id="273" r:id="rId4"/>
    <p:sldId id="279" r:id="rId5"/>
    <p:sldId id="280" r:id="rId6"/>
    <p:sldId id="269" r:id="rId7"/>
    <p:sldId id="281" r:id="rId8"/>
    <p:sldId id="276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C8B69-E3FE-4C66-9D79-F5974E32A274}" type="datetimeFigureOut">
              <a:rPr lang="de-DE" smtClean="0"/>
              <a:t>04.07.2012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3C33C-043A-4CA9-BEE7-EA30B1D8D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36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57C7-E7AC-4300-8CDE-3B3A1C8DB64C}" type="datetime1">
              <a:rPr lang="de-DE" smtClean="0"/>
              <a:t>04.07.2012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6242-ECC7-42F6-BA9F-779B547EB64C}" type="datetime1">
              <a:rPr lang="de-DE" smtClean="0"/>
              <a:t>04.07.2012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14C1-D470-4363-90AE-64087047701E}" type="datetime1">
              <a:rPr lang="de-DE" smtClean="0"/>
              <a:t>04.07.2012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E8E4-D0E2-4E6F-B2F1-08003E24DEFE}" type="datetime1">
              <a:rPr lang="de-DE" smtClean="0"/>
              <a:t>04.07.2012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9DE6-1F0A-4BA3-AF7B-1204AA2EFA2A}" type="datetime1">
              <a:rPr lang="de-DE" smtClean="0"/>
              <a:t>04.07.2012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41FD-BC80-42EA-BCF1-FE4346E1A329}" type="datetime1">
              <a:rPr lang="de-DE" smtClean="0"/>
              <a:t>04.07.2012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C7A7-61FD-4558-9510-597B82288BAB}" type="datetime1">
              <a:rPr lang="de-DE" smtClean="0"/>
              <a:t>04.07.2012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1782-9067-4E4C-849B-6521220A91AF}" type="datetime1">
              <a:rPr lang="de-DE" smtClean="0"/>
              <a:t>04.07.2012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2BFA-C2AB-4B41-B18E-4768AB3032B3}" type="datetime1">
              <a:rPr lang="de-DE" smtClean="0"/>
              <a:t>04.07.2012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C57B-5277-4E07-A8E9-6AC62E565F22}" type="datetime1">
              <a:rPr lang="de-DE" smtClean="0"/>
              <a:t>04.07.2012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FD5E-02A6-41BC-9B0C-DAF63E635F0D}" type="datetime1">
              <a:rPr lang="de-DE" smtClean="0"/>
              <a:t>04.07.2012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0B0A5-CDBD-4747-B4EF-029B45BF8492}" type="datetime1">
              <a:rPr lang="de-DE" smtClean="0"/>
              <a:t>04.07.2012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XML 2012, Projektarbeit Gruppe 11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Logo_RGB_150dpi-SMALL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60648"/>
            <a:ext cx="265588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AG NBI XML 2012, Projektgruppe 11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B050"/>
                </a:solidFill>
              </a:rPr>
              <a:t>POInter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7544" y="3419607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Tracks </a:t>
            </a:r>
            <a:r>
              <a:rPr lang="de-DE" sz="2800" dirty="0" err="1" smtClean="0"/>
              <a:t>and</a:t>
            </a:r>
            <a:r>
              <a:rPr lang="de-DE" sz="2800" dirty="0" smtClean="0"/>
              <a:t> Landmarks..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093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5201" y="332656"/>
            <a:ext cx="7916416" cy="648071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 smtClean="0">
                <a:solidFill>
                  <a:srgbClr val="00B050"/>
                </a:solidFill>
              </a:rPr>
              <a:t>POInter</a:t>
            </a:r>
            <a:endParaRPr lang="de-DE" sz="3600" dirty="0">
              <a:solidFill>
                <a:srgbClr val="00B05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AG NBI XML 2012, Projektgruppe 11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987824" y="3124330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ym typeface="Wingdings" pitchFamily="2" charset="2"/>
              </a:rPr>
              <a:t>Live-Demo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069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5201" y="332656"/>
            <a:ext cx="7916416" cy="648071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 smtClean="0">
                <a:solidFill>
                  <a:srgbClr val="00B050"/>
                </a:solidFill>
              </a:rPr>
              <a:t>POInter</a:t>
            </a:r>
            <a:endParaRPr lang="de-DE" sz="3600" dirty="0">
              <a:solidFill>
                <a:srgbClr val="00B05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AG NBI XML 2012, Projektgruppe 11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491857" y="1026647"/>
            <a:ext cx="3240360" cy="648072"/>
          </a:xfrm>
        </p:spPr>
        <p:txBody>
          <a:bodyPr/>
          <a:lstStyle/>
          <a:p>
            <a:pPr algn="l"/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39552" y="1988840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/>
              <a:t>Suche nach Stichwörtern </a:t>
            </a:r>
            <a:r>
              <a:rPr lang="de-DE" sz="2400" dirty="0" smtClean="0">
                <a:sym typeface="Wingdings" pitchFamily="2" charset="2"/>
              </a:rPr>
              <a:t> Durchsuchen der </a:t>
            </a:r>
            <a:r>
              <a:rPr lang="de-DE" sz="2400" dirty="0" err="1" smtClean="0">
                <a:sym typeface="Wingdings" pitchFamily="2" charset="2"/>
              </a:rPr>
              <a:t>Tracknamen</a:t>
            </a:r>
            <a:endParaRPr lang="de-DE" sz="2400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sz="2400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>
                <a:sym typeface="Wingdings" pitchFamily="2" charset="2"/>
              </a:rPr>
              <a:t>Auswahl von POI-Kategorien zur Anzeige</a:t>
            </a:r>
          </a:p>
          <a:p>
            <a:pPr marL="285750" indent="-285750">
              <a:buFont typeface="Arial" pitchFamily="34" charset="0"/>
              <a:buChar char="•"/>
            </a:pPr>
            <a:endParaRPr lang="de-DE" sz="2400" dirty="0">
              <a:sym typeface="Wingdings" pitchFamily="2" charset="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>
                <a:sym typeface="Wingdings" pitchFamily="2" charset="2"/>
              </a:rPr>
              <a:t>Festivals, Gebetsstätten, Monumente, Museen, Parks, Ruinen, Seen, Allgemein Sehenswürdigkeiten, Sportaustragungsorte, Theater/Opern, Türme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sz="2400" dirty="0">
              <a:sym typeface="Wingdings" pitchFamily="2" charset="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>
                <a:sym typeface="Wingdings" pitchFamily="2" charset="2"/>
              </a:rPr>
              <a:t>insgesamt 1200 POIs</a:t>
            </a:r>
          </a:p>
        </p:txBody>
      </p:sp>
    </p:spTree>
    <p:extLst>
      <p:ext uri="{BB962C8B-B14F-4D97-AF65-F5344CB8AC3E}">
        <p14:creationId xmlns:p14="http://schemas.microsoft.com/office/powerpoint/2010/main" val="9287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5201" y="332656"/>
            <a:ext cx="7916416" cy="648071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 smtClean="0">
                <a:solidFill>
                  <a:srgbClr val="00B050"/>
                </a:solidFill>
              </a:rPr>
              <a:t>POInter</a:t>
            </a:r>
            <a:endParaRPr lang="de-DE" sz="3600" dirty="0">
              <a:solidFill>
                <a:srgbClr val="00B05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AG NBI XML 2012, Projektgruppe 11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491857" y="1026647"/>
            <a:ext cx="3240360" cy="648072"/>
          </a:xfrm>
        </p:spPr>
        <p:txBody>
          <a:bodyPr/>
          <a:lstStyle/>
          <a:p>
            <a:pPr algn="l"/>
            <a:r>
              <a:rPr lang="de-DE" dirty="0" smtClean="0"/>
              <a:t>Features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24724" y="1988840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dirty="0">
                <a:sym typeface="Wingdings" pitchFamily="2" charset="2"/>
              </a:rPr>
              <a:t>Ausgabe Suchergebnisse (Tracks) in Tabelle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sz="2400" dirty="0">
              <a:sym typeface="Wingdings" pitchFamily="2" charset="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>
                <a:sym typeface="Wingdings" pitchFamily="2" charset="2"/>
              </a:rPr>
              <a:t>Ausgabe des Tracks nach Google </a:t>
            </a:r>
            <a:r>
              <a:rPr lang="de-DE" sz="2400" dirty="0" err="1">
                <a:sym typeface="Wingdings" pitchFamily="2" charset="2"/>
              </a:rPr>
              <a:t>Maps</a:t>
            </a:r>
            <a:r>
              <a:rPr lang="de-DE" sz="2400" dirty="0">
                <a:sym typeface="Wingdings" pitchFamily="2" charset="2"/>
              </a:rPr>
              <a:t> bei Klick auf </a:t>
            </a:r>
            <a:r>
              <a:rPr lang="de-DE" sz="2400" dirty="0" smtClean="0">
                <a:sym typeface="Wingdings" pitchFamily="2" charset="2"/>
              </a:rPr>
              <a:t>Track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de-DE" sz="2400" dirty="0">
              <a:sym typeface="Wingdings" pitchFamily="2" charset="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Anzeige des Wikipedia-Links bei Klick auf POI-Markierung</a:t>
            </a:r>
            <a:endParaRPr lang="de-DE" sz="2400" dirty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lvl="1"/>
            <a:endParaRPr lang="de-DE" sz="2400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400" dirty="0">
                <a:solidFill>
                  <a:schemeClr val="bg1">
                    <a:lumMod val="65000"/>
                  </a:schemeClr>
                </a:solidFill>
              </a:rPr>
              <a:t>Live-Suche nach Meldungen mit Hash-Tag des 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</a:rPr>
              <a:t>POI-Namens</a:t>
            </a:r>
          </a:p>
          <a:p>
            <a:pPr marL="285750" indent="-285750">
              <a:buFont typeface="Arial" pitchFamily="34" charset="0"/>
              <a:buChar char="•"/>
            </a:pPr>
            <a:endParaRPr lang="de-DE" sz="2400" dirty="0">
              <a:solidFill>
                <a:schemeClr val="bg1">
                  <a:lumMod val="65000"/>
                </a:schemeClr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Live zu POIs: </a:t>
            </a:r>
            <a:r>
              <a:rPr lang="de-DE" sz="2400" dirty="0" err="1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Tweets</a:t>
            </a:r>
            <a:r>
              <a:rPr lang="de-DE" sz="2400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 am rechten </a:t>
            </a:r>
            <a:r>
              <a:rPr lang="de-DE" sz="24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Bildschirmrand</a:t>
            </a:r>
            <a:endParaRPr lang="de-DE" sz="2400" dirty="0">
              <a:sym typeface="Wingdings" pitchFamily="2" charset="2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de-DE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78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5201" y="332656"/>
            <a:ext cx="7916416" cy="648071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 smtClean="0">
                <a:solidFill>
                  <a:srgbClr val="00B050"/>
                </a:solidFill>
              </a:rPr>
              <a:t>POInter</a:t>
            </a:r>
            <a:endParaRPr lang="de-DE" sz="3600" dirty="0">
              <a:solidFill>
                <a:srgbClr val="00B05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AG NBI XML 2012, Projektgruppe 11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491857" y="1026647"/>
            <a:ext cx="3240360" cy="648072"/>
          </a:xfrm>
        </p:spPr>
        <p:txBody>
          <a:bodyPr/>
          <a:lstStyle/>
          <a:p>
            <a:pPr algn="l"/>
            <a:r>
              <a:rPr lang="de-DE" dirty="0" smtClean="0"/>
              <a:t>Technik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39552" y="1988840"/>
            <a:ext cx="820891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dirty="0" smtClean="0">
                <a:sym typeface="Wingdings" pitchFamily="2" charset="2"/>
              </a:rPr>
              <a:t>feste Zuordnung von </a:t>
            </a:r>
            <a:r>
              <a:rPr lang="de-DE" sz="2400" dirty="0" err="1" smtClean="0">
                <a:sym typeface="Wingdings" pitchFamily="2" charset="2"/>
              </a:rPr>
              <a:t>GPSies</a:t>
            </a:r>
            <a:r>
              <a:rPr lang="de-DE" sz="2400" dirty="0" smtClean="0">
                <a:sym typeface="Wingdings" pitchFamily="2" charset="2"/>
              </a:rPr>
              <a:t>   POIs per Java-Programm SAX/</a:t>
            </a:r>
            <a:r>
              <a:rPr lang="de-DE" sz="2400" dirty="0" err="1" smtClean="0">
                <a:sym typeface="Wingdings" pitchFamily="2" charset="2"/>
              </a:rPr>
              <a:t>StAX</a:t>
            </a:r>
            <a:endParaRPr lang="de-DE" sz="2400" dirty="0">
              <a:sym typeface="Wingdings" pitchFamily="2" charset="2"/>
            </a:endParaRPr>
          </a:p>
          <a:p>
            <a:pPr lvl="1"/>
            <a:endParaRPr lang="de-DE" sz="2400" dirty="0">
              <a:sym typeface="Wingdings" pitchFamily="2" charset="2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/>
              <a:t>Zuordnung: Liegen POI-Koordinaten im Quadrat das aus den maximalen/minimalen Koordinaten des Tracks gebildet wird, mit 10% Toleranzbereich am Rand</a:t>
            </a:r>
            <a:endParaRPr lang="de-DE" sz="2400" dirty="0"/>
          </a:p>
          <a:p>
            <a:pPr marL="742950" lvl="1" indent="-285750">
              <a:buFont typeface="Arial" pitchFamily="34" charset="0"/>
              <a:buChar char="•"/>
            </a:pPr>
            <a:endParaRPr lang="de-DE" sz="2400" dirty="0">
              <a:sym typeface="Wingdings" pitchFamily="2" charset="2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de-DE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01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5201" y="332656"/>
            <a:ext cx="7916416" cy="648071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 smtClean="0">
                <a:solidFill>
                  <a:srgbClr val="00B050"/>
                </a:solidFill>
              </a:rPr>
              <a:t>POInter</a:t>
            </a:r>
            <a:endParaRPr lang="de-DE" sz="3600" dirty="0">
              <a:solidFill>
                <a:srgbClr val="00B05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AG NBI XML 2012, Projektgruppe 11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95536" y="1988840"/>
            <a:ext cx="8352928" cy="41764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 flipH="1">
            <a:off x="5616116" y="2564904"/>
            <a:ext cx="1368152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5544108" y="3573016"/>
            <a:ext cx="72008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3815916" y="5157192"/>
            <a:ext cx="172819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2519772" y="5301208"/>
            <a:ext cx="129614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 flipV="1">
            <a:off x="1007604" y="4797152"/>
            <a:ext cx="1512168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43696" y="1052736"/>
            <a:ext cx="8256607" cy="648072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POI-Zuordnung: Realisiert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843054" y="2240868"/>
            <a:ext cx="6408712" cy="3672408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1563134" y="28169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POI-Bereich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257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5201" y="332656"/>
            <a:ext cx="7916416" cy="648071"/>
          </a:xfrm>
        </p:spPr>
        <p:txBody>
          <a:bodyPr>
            <a:normAutofit/>
          </a:bodyPr>
          <a:lstStyle/>
          <a:p>
            <a:pPr algn="l"/>
            <a:r>
              <a:rPr lang="de-DE" sz="3600" dirty="0" err="1" smtClean="0">
                <a:solidFill>
                  <a:srgbClr val="00B050"/>
                </a:solidFill>
              </a:rPr>
              <a:t>POInter</a:t>
            </a:r>
            <a:endParaRPr lang="de-DE" sz="3600" dirty="0">
              <a:solidFill>
                <a:srgbClr val="00B05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AG NBI XML 2012, Projektgruppe 11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95536" y="1988840"/>
            <a:ext cx="8352928" cy="41764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/>
          <p:cNvCxnSpPr/>
          <p:nvPr/>
        </p:nvCxnSpPr>
        <p:spPr>
          <a:xfrm flipH="1">
            <a:off x="5616116" y="2564904"/>
            <a:ext cx="1368152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5544108" y="3573016"/>
            <a:ext cx="72008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3815916" y="5157192"/>
            <a:ext cx="172819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2519772" y="5301208"/>
            <a:ext cx="129614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 flipV="1">
            <a:off x="1007604" y="4797152"/>
            <a:ext cx="1512168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43696" y="1052736"/>
            <a:ext cx="8256607" cy="648072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POI-Zuordnung: Geplant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1563134" y="28169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POI-Bereich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187624" y="2816932"/>
            <a:ext cx="375510" cy="369332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084168" y="1628800"/>
            <a:ext cx="1800200" cy="17189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4716016" y="2713246"/>
            <a:ext cx="1800200" cy="17189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4644008" y="4297742"/>
            <a:ext cx="1800200" cy="17189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3018495" y="4295084"/>
            <a:ext cx="1800200" cy="17189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1619672" y="4797152"/>
            <a:ext cx="1800200" cy="17189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107504" y="3937702"/>
            <a:ext cx="1800200" cy="17189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20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AG NBI XML 2012, Projektgruppe 11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B050"/>
                </a:solidFill>
              </a:rPr>
              <a:t>POInter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7544" y="3419607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/>
              <a:t>Ende. Vielen Dank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96182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Bildschirmpräsentation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Larissa-Design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WIP</dc:creator>
  <cp:lastModifiedBy>HG</cp:lastModifiedBy>
  <cp:revision>29</cp:revision>
  <dcterms:created xsi:type="dcterms:W3CDTF">2012-06-13T10:01:20Z</dcterms:created>
  <dcterms:modified xsi:type="dcterms:W3CDTF">2012-07-04T13:02:32Z</dcterms:modified>
</cp:coreProperties>
</file>