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7"/>
    <p:restoredTop sz="94562"/>
  </p:normalViewPr>
  <p:slideViewPr>
    <p:cSldViewPr snapToGrid="0" snapToObjects="1">
      <p:cViewPr varScale="1">
        <p:scale>
          <a:sx n="108" d="100"/>
          <a:sy n="108" d="100"/>
        </p:scale>
        <p:origin x="9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7114E87-5CD3-5A44-B9DB-7FC4224A0A69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348754F-381C-AE4D-A326-8721D342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4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4E87-5CD3-5A44-B9DB-7FC4224A0A69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754F-381C-AE4D-A326-8721D342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2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7114E87-5CD3-5A44-B9DB-7FC4224A0A69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48754F-381C-AE4D-A326-8721D342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77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7114E87-5CD3-5A44-B9DB-7FC4224A0A69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48754F-381C-AE4D-A326-8721D342DC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125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7114E87-5CD3-5A44-B9DB-7FC4224A0A69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48754F-381C-AE4D-A326-8721D342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52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4E87-5CD3-5A44-B9DB-7FC4224A0A69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754F-381C-AE4D-A326-8721D342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28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4E87-5CD3-5A44-B9DB-7FC4224A0A69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754F-381C-AE4D-A326-8721D342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74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4E87-5CD3-5A44-B9DB-7FC4224A0A69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754F-381C-AE4D-A326-8721D342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63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7114E87-5CD3-5A44-B9DB-7FC4224A0A69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48754F-381C-AE4D-A326-8721D342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3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4E87-5CD3-5A44-B9DB-7FC4224A0A69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754F-381C-AE4D-A326-8721D342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4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7114E87-5CD3-5A44-B9DB-7FC4224A0A69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48754F-381C-AE4D-A326-8721D342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8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4E87-5CD3-5A44-B9DB-7FC4224A0A69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754F-381C-AE4D-A326-8721D342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2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4E87-5CD3-5A44-B9DB-7FC4224A0A69}" type="datetimeFigureOut">
              <a:rPr lang="en-US" smtClean="0"/>
              <a:t>3/5/18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754F-381C-AE4D-A326-8721D342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5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4E87-5CD3-5A44-B9DB-7FC4224A0A69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754F-381C-AE4D-A326-8721D342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1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4E87-5CD3-5A44-B9DB-7FC4224A0A69}" type="datetimeFigureOut">
              <a:rPr lang="en-US" smtClean="0"/>
              <a:t>3/5/18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754F-381C-AE4D-A326-8721D342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8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4E87-5CD3-5A44-B9DB-7FC4224A0A69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754F-381C-AE4D-A326-8721D342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5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4E87-5CD3-5A44-B9DB-7FC4224A0A69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754F-381C-AE4D-A326-8721D342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9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14E87-5CD3-5A44-B9DB-7FC4224A0A69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8754F-381C-AE4D-A326-8721D342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67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(null)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FF31E5-47C7-A54F-945A-5065B238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7280"/>
            <a:ext cx="3932237" cy="1600200"/>
          </a:xfrm>
        </p:spPr>
        <p:txBody>
          <a:bodyPr/>
          <a:lstStyle/>
          <a:p>
            <a:r>
              <a:rPr lang="en-US" dirty="0"/>
              <a:t>CS 4380 Final Project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E734F9-38D7-7549-AAE9-61F2CF7D3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73844"/>
            <a:ext cx="3932237" cy="3811588"/>
          </a:xfrm>
        </p:spPr>
        <p:txBody>
          <a:bodyPr/>
          <a:lstStyle/>
          <a:p>
            <a:r>
              <a:rPr lang="en-US" dirty="0"/>
              <a:t>Hunter Ginther</a:t>
            </a:r>
          </a:p>
          <a:p>
            <a:r>
              <a:rPr lang="en-US" dirty="0"/>
              <a:t>Andrew </a:t>
            </a:r>
            <a:r>
              <a:rPr lang="en-US" dirty="0" err="1"/>
              <a:t>Pizzullo</a:t>
            </a:r>
            <a:endParaRPr lang="en-US" dirty="0"/>
          </a:p>
          <a:p>
            <a:r>
              <a:rPr lang="en-US" dirty="0"/>
              <a:t>Cody </a:t>
            </a:r>
            <a:r>
              <a:rPr lang="en-US" dirty="0" err="1"/>
              <a:t>Mcilvaine</a:t>
            </a:r>
            <a:endParaRPr lang="en-US" dirty="0"/>
          </a:p>
          <a:p>
            <a:r>
              <a:rPr lang="en-US" dirty="0"/>
              <a:t>James Grady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95A0BC-B348-7D44-919C-F6FDF7ACF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392" y="2057400"/>
            <a:ext cx="5605905" cy="252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8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43FC-8C3B-C945-A808-7D11EC3A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0"/>
            <a:ext cx="4782312" cy="1600200"/>
          </a:xfrm>
        </p:spPr>
        <p:txBody>
          <a:bodyPr>
            <a:normAutofit/>
          </a:bodyPr>
          <a:lstStyle/>
          <a:p>
            <a:r>
              <a:rPr lang="en-US" dirty="0"/>
              <a:t>Customer Requirements/Things to accomplish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50F2A-77DC-414F-905F-BC05F595C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would like a centralized and standard place for all their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Currently use a lot of different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Becomes difficult to update and keep track of all of their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need the following main data categories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Membership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Active/Inactive/Alumni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Event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Attendance/Dates/Types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Budgeting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Budget Items/Dues/</a:t>
            </a:r>
            <a:r>
              <a:rPr lang="en-US" dirty="0" err="1"/>
              <a:t>Expenses&amp;Revenues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Membership Activity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News Items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Archivable</a:t>
            </a:r>
            <a:r>
              <a:rPr lang="en-US" dirty="0"/>
              <a:t> Data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9E4588-D4F2-9B45-BD98-79B80B20CEE8}"/>
              </a:ext>
            </a:extLst>
          </p:cNvPr>
          <p:cNvSpPr txBox="1">
            <a:spLocks/>
          </p:cNvSpPr>
          <p:nvPr/>
        </p:nvSpPr>
        <p:spPr>
          <a:xfrm>
            <a:off x="6926644" y="457200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What we plan to do/use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DEB53EF-8677-F04C-A8CE-8C73200961F5}"/>
              </a:ext>
            </a:extLst>
          </p:cNvPr>
          <p:cNvSpPr txBox="1">
            <a:spLocks/>
          </p:cNvSpPr>
          <p:nvPr/>
        </p:nvSpPr>
        <p:spPr>
          <a:xfrm>
            <a:off x="6926644" y="2264664"/>
            <a:ext cx="4128452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HTML/CSS/Bootstrap/JavaScript/PHP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Linode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12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49DEEB-E8AA-884C-BDA3-5338C3F1C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957" y="130582"/>
            <a:ext cx="6520069" cy="6307920"/>
          </a:xfrm>
        </p:spPr>
      </p:pic>
    </p:spTree>
    <p:extLst>
      <p:ext uri="{BB962C8B-B14F-4D97-AF65-F5344CB8AC3E}">
        <p14:creationId xmlns:p14="http://schemas.microsoft.com/office/powerpoint/2010/main" val="229195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BC0AC8-701D-F349-B459-634C9064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7143468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{6E9CA19D-8229-434F-AFF1-E75651DFAD19}tf10001079</Template>
  <TotalTime>33</TotalTime>
  <Words>107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CS 4380 Final Project</vt:lpstr>
      <vt:lpstr>Customer Requirements/Things to accomplish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4380 Final Project</dc:title>
  <dc:creator>Ginther, Hunter A. (MU-Student)</dc:creator>
  <cp:lastModifiedBy>Ginther, Hunter A. (MU-Student)</cp:lastModifiedBy>
  <cp:revision>5</cp:revision>
  <dcterms:created xsi:type="dcterms:W3CDTF">2018-02-19T18:58:21Z</dcterms:created>
  <dcterms:modified xsi:type="dcterms:W3CDTF">2018-03-05T06:05:36Z</dcterms:modified>
</cp:coreProperties>
</file>