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6" r:id="rId5"/>
    <p:sldId id="260" r:id="rId6"/>
    <p:sldId id="259" r:id="rId7"/>
    <p:sldId id="267" r:id="rId8"/>
    <p:sldId id="261" r:id="rId9"/>
    <p:sldId id="262" r:id="rId10"/>
    <p:sldId id="263" r:id="rId11"/>
    <p:sldId id="264" r:id="rId12"/>
    <p:sldId id="265" r:id="rId13"/>
    <p:sldId id="268" r:id="rId14"/>
    <p:sldId id="272" r:id="rId15"/>
    <p:sldId id="269" r:id="rId16"/>
    <p:sldId id="271" r:id="rId17"/>
    <p:sldId id="277" r:id="rId18"/>
    <p:sldId id="270" r:id="rId19"/>
    <p:sldId id="273" r:id="rId20"/>
    <p:sldId id="275" r:id="rId21"/>
    <p:sldId id="276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290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87124-A3AA-467C-B375-1690662688A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BA305-28F6-4570-8684-0BADB893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3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Start </a:t>
            </a:r>
            <a:r>
              <a:rPr lang="hu-HU" dirty="0" err="1"/>
              <a:t>bash</a:t>
            </a:r>
            <a:r>
              <a:rPr lang="hu-HU" dirty="0"/>
              <a:t>, file </a:t>
            </a:r>
            <a:r>
              <a:rPr lang="hu-HU" dirty="0" err="1"/>
              <a:t>listing</a:t>
            </a:r>
            <a:r>
              <a:rPr lang="hu-HU" dirty="0"/>
              <a:t>, top, </a:t>
            </a:r>
            <a:r>
              <a:rPr lang="hu-HU" dirty="0" err="1"/>
              <a:t>vim</a:t>
            </a:r>
            <a:r>
              <a:rPr lang="hu-HU" dirty="0"/>
              <a:t>, </a:t>
            </a:r>
            <a:r>
              <a:rPr lang="hu-HU" dirty="0" err="1"/>
              <a:t>permissions</a:t>
            </a:r>
            <a:r>
              <a:rPr lang="hu-HU" dirty="0"/>
              <a:t>, </a:t>
            </a:r>
            <a:r>
              <a:rPr lang="hu-HU" dirty="0" err="1"/>
              <a:t>sudo</a:t>
            </a:r>
            <a:r>
              <a:rPr lang="hu-HU" dirty="0"/>
              <a:t>, </a:t>
            </a:r>
            <a:r>
              <a:rPr lang="hu-HU" dirty="0" err="1"/>
              <a:t>devices</a:t>
            </a:r>
            <a:r>
              <a:rPr lang="en-US" dirty="0"/>
              <a:t>, </a:t>
            </a:r>
            <a:r>
              <a:rPr lang="en-US" dirty="0" err="1"/>
              <a:t>lsb_release</a:t>
            </a:r>
            <a:r>
              <a:rPr lang="en-US" dirty="0"/>
              <a:t>, mount, </a:t>
            </a:r>
            <a:r>
              <a:rPr lang="en-US"/>
              <a:t>dpkg</a:t>
            </a:r>
            <a:endParaRPr lang="en-US" dirty="0"/>
          </a:p>
          <a:p>
            <a:r>
              <a:rPr lang="en-US" dirty="0"/>
              <a:t>Show where it lives in user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BA305-28F6-4570-8684-0BADB8938A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3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devices</a:t>
            </a:r>
          </a:p>
          <a:p>
            <a:r>
              <a:rPr lang="en-US" dirty="0"/>
              <a:t>Demo1:</a:t>
            </a:r>
          </a:p>
          <a:p>
            <a:r>
              <a:rPr lang="en-US" dirty="0"/>
              <a:t>- </a:t>
            </a:r>
            <a:r>
              <a:rPr lang="en-US" dirty="0" err="1"/>
              <a:t>Strace</a:t>
            </a:r>
            <a:r>
              <a:rPr lang="en-US" dirty="0"/>
              <a:t> </a:t>
            </a:r>
            <a:r>
              <a:rPr lang="en-US" dirty="0" err="1"/>
              <a:t>mplayer</a:t>
            </a:r>
            <a:endParaRPr lang="en-US" dirty="0"/>
          </a:p>
          <a:p>
            <a:r>
              <a:rPr lang="hu-HU" dirty="0" err="1"/>
              <a:t>Demo</a:t>
            </a:r>
            <a:r>
              <a:rPr lang="en-US" dirty="0"/>
              <a:t>2</a:t>
            </a:r>
            <a:r>
              <a:rPr lang="hu-HU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Mplayer</a:t>
            </a:r>
            <a:r>
              <a:rPr lang="en-US" dirty="0"/>
              <a:t> playing video and sound</a:t>
            </a:r>
          </a:p>
          <a:p>
            <a:pPr marL="0" indent="0">
              <a:buFontTx/>
              <a:buNone/>
            </a:pPr>
            <a:r>
              <a:rPr lang="en-US" dirty="0"/>
              <a:t>Demo3: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Starting X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Starting </a:t>
            </a:r>
            <a:r>
              <a:rPr lang="en-US" dirty="0" err="1"/>
              <a:t>wmaker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Running some programs on it like a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BA305-28F6-4570-8684-0BADB8938A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9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3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9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7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5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7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5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5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0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7F039-6ACC-45DB-B329-DF29D647B5F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cworld.com/article/3055403/windows/windows-10s-bash-shell-can-run-graphical-linux-applications-with-this-trick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pocza/LoW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kpocza.net/" TargetMode="External"/><Relationship Id="rId2" Type="http://schemas.openxmlformats.org/officeDocument/2006/relationships/hyperlink" Target="mailto:kpocza@kpocza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pocza/LoW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598" y="5377342"/>
            <a:ext cx="9144000" cy="996193"/>
          </a:xfrm>
        </p:spPr>
        <p:txBody>
          <a:bodyPr/>
          <a:lstStyle/>
          <a:p>
            <a:pPr algn="l"/>
            <a:r>
              <a:rPr lang="hu-HU" dirty="0">
                <a:solidFill>
                  <a:schemeClr val="bg1"/>
                </a:solidFill>
              </a:rPr>
              <a:t>Dr.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hu-HU" dirty="0" err="1">
                <a:solidFill>
                  <a:schemeClr val="bg1"/>
                </a:solidFill>
              </a:rPr>
              <a:t>ócza</a:t>
            </a:r>
            <a:r>
              <a:rPr lang="hu-HU" dirty="0">
                <a:solidFill>
                  <a:schemeClr val="bg1"/>
                </a:solidFill>
              </a:rPr>
              <a:t> Krisztián</a:t>
            </a:r>
          </a:p>
          <a:p>
            <a:pPr algn="l"/>
            <a:r>
              <a:rPr lang="hu-HU" dirty="0" err="1">
                <a:solidFill>
                  <a:schemeClr val="bg1"/>
                </a:solidFill>
              </a:rPr>
              <a:t>kpoc</a:t>
            </a:r>
            <a:r>
              <a:rPr lang="en-US" dirty="0">
                <a:solidFill>
                  <a:schemeClr val="bg1"/>
                </a:solidFill>
              </a:rPr>
              <a:t>za@kpocza.net</a:t>
            </a:r>
          </a:p>
        </p:txBody>
      </p:sp>
    </p:spTree>
    <p:extLst>
      <p:ext uri="{BB962C8B-B14F-4D97-AF65-F5344CB8AC3E}">
        <p14:creationId xmlns:p14="http://schemas.microsoft.com/office/powerpoint/2010/main" val="67490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</a:t>
            </a:r>
            <a:r>
              <a:rPr lang="en-US" dirty="0"/>
              <a:t> mechanism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594947"/>
              </p:ext>
            </p:extLst>
          </p:nvPr>
        </p:nvGraphicFramePr>
        <p:xfrm>
          <a:off x="838200" y="1842807"/>
          <a:ext cx="6032174" cy="2787916"/>
        </p:xfrm>
        <a:graphic>
          <a:graphicData uri="http://schemas.openxmlformats.org/drawingml/2006/table">
            <a:tbl>
              <a:tblPr/>
              <a:tblGrid>
                <a:gridCol w="671609">
                  <a:extLst>
                    <a:ext uri="{9D8B030D-6E8A-4147-A177-3AD203B41FA5}">
                      <a16:colId xmlns:a16="http://schemas.microsoft.com/office/drawing/2014/main" val="2240088777"/>
                    </a:ext>
                  </a:extLst>
                </a:gridCol>
                <a:gridCol w="2290194">
                  <a:extLst>
                    <a:ext uri="{9D8B030D-6E8A-4147-A177-3AD203B41FA5}">
                      <a16:colId xmlns:a16="http://schemas.microsoft.com/office/drawing/2014/main" val="1885611973"/>
                    </a:ext>
                  </a:extLst>
                </a:gridCol>
                <a:gridCol w="3070371">
                  <a:extLst>
                    <a:ext uri="{9D8B030D-6E8A-4147-A177-3AD203B41FA5}">
                      <a16:colId xmlns:a16="http://schemas.microsoft.com/office/drawing/2014/main" val="1844838344"/>
                    </a:ext>
                  </a:extLst>
                </a:gridCol>
              </a:tblGrid>
              <a:tr h="327990">
                <a:tc>
                  <a:txBody>
                    <a:bodyPr/>
                    <a:lstStyle/>
                    <a:p>
                      <a:r>
                        <a:rPr lang="en-US" sz="1400" b="1"/>
                        <a:t>Step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Getdents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NtQueryDirectoryFile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158635"/>
                  </a:ext>
                </a:extLst>
              </a:tr>
              <a:tr h="573983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rax, __NR_getdents64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rax, #NtQueryDirectoryFile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269010"/>
                  </a:ext>
                </a:extLst>
              </a:tr>
              <a:tr h="32799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rdi, Fd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rcx, 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961954"/>
                  </a:ext>
                </a:extLst>
              </a:tr>
              <a:tr h="32799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rsi, Buffer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rdx, Bar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171805"/>
                  </a:ext>
                </a:extLst>
              </a:tr>
              <a:tr h="32799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rdx, sizeof(Buffer)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r8, Baz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125445"/>
                  </a:ext>
                </a:extLst>
              </a:tr>
              <a:tr h="327990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syscall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syscall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708028"/>
                  </a:ext>
                </a:extLst>
              </a:tr>
              <a:tr h="573983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cmp rax, 0xFFFFFFFFFFFFF001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 </a:t>
                      </a:r>
                      <a:r>
                        <a:rPr lang="en-US" sz="1400" dirty="0" err="1"/>
                        <a:t>eax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eax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97485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265" y="3088844"/>
            <a:ext cx="4089266" cy="2813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66571" y="1440873"/>
            <a:ext cx="2659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Handled by Pico Provider</a:t>
            </a:r>
          </a:p>
          <a:p>
            <a:r>
              <a:rPr lang="en-US" dirty="0"/>
              <a:t>  - 1-1 counterpart</a:t>
            </a:r>
          </a:p>
          <a:p>
            <a:r>
              <a:rPr lang="en-US" dirty="0"/>
              <a:t>  - Own implementation</a:t>
            </a:r>
          </a:p>
          <a:p>
            <a:r>
              <a:rPr lang="en-US" dirty="0"/>
              <a:t>  - Prepare + run NT call</a:t>
            </a:r>
          </a:p>
        </p:txBody>
      </p:sp>
      <p:sp>
        <p:nvSpPr>
          <p:cNvPr id="7" name="Rectangle 6"/>
          <p:cNvSpPr/>
          <p:nvPr/>
        </p:nvSpPr>
        <p:spPr>
          <a:xfrm>
            <a:off x="690694" y="6067148"/>
            <a:ext cx="8537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* https://blogs.msdn.microsoft.com/wsl/2016/06/08/wsl-system-calls/</a:t>
            </a:r>
          </a:p>
        </p:txBody>
      </p:sp>
    </p:spTree>
    <p:extLst>
      <p:ext uri="{BB962C8B-B14F-4D97-AF65-F5344CB8AC3E}">
        <p14:creationId xmlns:p14="http://schemas.microsoft.com/office/powerpoint/2010/main" val="95988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27" y="1524215"/>
            <a:ext cx="8150607" cy="4020908"/>
          </a:xfrm>
        </p:spPr>
      </p:pic>
      <p:sp>
        <p:nvSpPr>
          <p:cNvPr id="5" name="Rectangle 4"/>
          <p:cNvSpPr/>
          <p:nvPr/>
        </p:nvSpPr>
        <p:spPr>
          <a:xfrm>
            <a:off x="279633" y="606714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* https://blogs.msdn.microsoft.com/wsl/2016/06/15/wsl-file-system-support/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46478" y="1847850"/>
            <a:ext cx="30022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Unix/Linux: </a:t>
            </a:r>
            <a:r>
              <a:rPr lang="hu-HU" dirty="0" err="1"/>
              <a:t>Everything</a:t>
            </a:r>
            <a:r>
              <a:rPr lang="hu-HU" dirty="0"/>
              <a:t> is a file</a:t>
            </a:r>
          </a:p>
          <a:p>
            <a:endParaRPr lang="hu-HU" dirty="0"/>
          </a:p>
          <a:p>
            <a:r>
              <a:rPr lang="hu-HU" dirty="0"/>
              <a:t>NTFS</a:t>
            </a:r>
          </a:p>
          <a:p>
            <a:pPr marL="285750" indent="-285750">
              <a:buFontTx/>
              <a:buChar char="-"/>
            </a:pPr>
            <a:r>
              <a:rPr lang="en-US" dirty="0"/>
              <a:t>ADS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Extended attributes</a:t>
            </a:r>
          </a:p>
        </p:txBody>
      </p:sp>
    </p:spTree>
    <p:extLst>
      <p:ext uri="{BB962C8B-B14F-4D97-AF65-F5344CB8AC3E}">
        <p14:creationId xmlns:p14="http://schemas.microsoft.com/office/powerpoint/2010/main" val="321332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DNS</a:t>
            </a:r>
          </a:p>
          <a:p>
            <a:pPr lvl="1"/>
            <a:r>
              <a:rPr lang="en-US" dirty="0"/>
              <a:t>Socket - TCP, UDP, RAW</a:t>
            </a:r>
          </a:p>
          <a:p>
            <a:pPr lvl="1"/>
            <a:r>
              <a:rPr lang="en-US" dirty="0"/>
              <a:t>localhost</a:t>
            </a:r>
          </a:p>
          <a:p>
            <a:r>
              <a:rPr lang="en-US" dirty="0"/>
              <a:t>Process interoperability</a:t>
            </a:r>
          </a:p>
          <a:p>
            <a:r>
              <a:rPr lang="en-US" dirty="0"/>
              <a:t>Security, permissions</a:t>
            </a:r>
          </a:p>
          <a:p>
            <a:pPr lvl="1"/>
            <a:r>
              <a:rPr lang="en-US" dirty="0" err="1"/>
              <a:t>Sudo</a:t>
            </a:r>
            <a:endParaRPr lang="en-US" dirty="0"/>
          </a:p>
          <a:p>
            <a:r>
              <a:rPr lang="en-US" dirty="0"/>
              <a:t>Firewall &amp; AV</a:t>
            </a:r>
          </a:p>
        </p:txBody>
      </p:sp>
    </p:spTree>
    <p:extLst>
      <p:ext uri="{BB962C8B-B14F-4D97-AF65-F5344CB8AC3E}">
        <p14:creationId xmlns:p14="http://schemas.microsoft.com/office/powerpoint/2010/main" val="97219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No Sound</a:t>
            </a:r>
          </a:p>
          <a:p>
            <a:r>
              <a:rPr lang="en-US" dirty="0"/>
              <a:t>No Graphics</a:t>
            </a:r>
          </a:p>
          <a:p>
            <a:r>
              <a:rPr lang="en-US" dirty="0"/>
              <a:t>No X</a:t>
            </a:r>
          </a:p>
          <a:p>
            <a:r>
              <a:rPr lang="en-US" dirty="0"/>
              <a:t>No Mice</a:t>
            </a:r>
          </a:p>
          <a:p>
            <a:r>
              <a:rPr lang="en-US" dirty="0"/>
              <a:t>X can be done via 3</a:t>
            </a:r>
            <a:r>
              <a:rPr lang="en-US" baseline="30000" dirty="0"/>
              <a:t>rd</a:t>
            </a:r>
            <a:r>
              <a:rPr lang="en-US" dirty="0"/>
              <a:t> party X server and </a:t>
            </a:r>
            <a:r>
              <a:rPr lang="en-US" i="1" dirty="0"/>
              <a:t>export DISPLAY</a:t>
            </a:r>
          </a:p>
          <a:p>
            <a:pPr lvl="1"/>
            <a:r>
              <a:rPr lang="en-US" dirty="0">
                <a:hlinkClick r:id="rId2"/>
              </a:rPr>
              <a:t>http://www.pcworld.com/article/3055403/windows/windows-10s-bash-shell-can-run-graphical-linux-applications-with-this-trick.html</a:t>
            </a:r>
            <a:endParaRPr lang="en-US" dirty="0"/>
          </a:p>
          <a:p>
            <a:r>
              <a:rPr lang="en-US" dirty="0"/>
              <a:t>Reason: No /dev-s</a:t>
            </a:r>
          </a:p>
        </p:txBody>
      </p:sp>
    </p:spTree>
    <p:extLst>
      <p:ext uri="{BB962C8B-B14F-4D97-AF65-F5344CB8AC3E}">
        <p14:creationId xmlns:p14="http://schemas.microsoft.com/office/powerpoint/2010/main" val="127486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on Windows extender</a:t>
            </a:r>
          </a:p>
          <a:p>
            <a:r>
              <a:rPr lang="en-US" dirty="0"/>
              <a:t>Extends LWS with some features</a:t>
            </a:r>
          </a:p>
          <a:p>
            <a:pPr lvl="1"/>
            <a:r>
              <a:rPr lang="en-US" dirty="0"/>
              <a:t>Graphics via Framebuffer</a:t>
            </a:r>
          </a:p>
          <a:p>
            <a:pPr lvl="1"/>
            <a:r>
              <a:rPr lang="en-US" dirty="0"/>
              <a:t>PCM Sound</a:t>
            </a:r>
          </a:p>
          <a:p>
            <a:pPr lvl="1"/>
            <a:r>
              <a:rPr lang="en-US" dirty="0"/>
              <a:t>X</a:t>
            </a:r>
          </a:p>
          <a:p>
            <a:pPr lvl="1"/>
            <a:r>
              <a:rPr lang="en-US" dirty="0"/>
              <a:t>Mouse (and Keyboard) handling for X</a:t>
            </a:r>
          </a:p>
          <a:p>
            <a:pPr lvl="1"/>
            <a:r>
              <a:rPr lang="en-US" dirty="0"/>
              <a:t>No need for 3</a:t>
            </a:r>
            <a:r>
              <a:rPr lang="en-US" baseline="30000" dirty="0"/>
              <a:t>rd</a:t>
            </a:r>
            <a:r>
              <a:rPr lang="en-US" dirty="0"/>
              <a:t> party X server</a:t>
            </a:r>
          </a:p>
          <a:p>
            <a:r>
              <a:rPr lang="en-US" dirty="0">
                <a:hlinkClick r:id="rId2"/>
              </a:rPr>
              <a:t>https://github.com/kpocza/LoWe</a:t>
            </a:r>
            <a:endParaRPr lang="en-US" dirty="0"/>
          </a:p>
          <a:p>
            <a:r>
              <a:rPr lang="en-US" dirty="0"/>
              <a:t>MIT license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97541"/>
            <a:ext cx="10515600" cy="2779422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95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LoWe</a:t>
            </a:r>
            <a:r>
              <a:rPr lang="en-US" dirty="0"/>
              <a:t>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250"/>
            <a:ext cx="10515600" cy="2727325"/>
          </a:xfrm>
        </p:spPr>
        <p:txBody>
          <a:bodyPr>
            <a:normAutofit/>
          </a:bodyPr>
          <a:lstStyle/>
          <a:p>
            <a:r>
              <a:rPr lang="en-US" dirty="0"/>
              <a:t>Creates missing device files on demand</a:t>
            </a:r>
          </a:p>
          <a:p>
            <a:pPr lvl="1"/>
            <a:r>
              <a:rPr lang="en-US" dirty="0"/>
              <a:t>/dev/fb0, /dev/</a:t>
            </a:r>
            <a:r>
              <a:rPr lang="en-US" dirty="0" err="1"/>
              <a:t>snd</a:t>
            </a:r>
            <a:r>
              <a:rPr lang="en-US" dirty="0"/>
              <a:t>/controlC0, /dev/</a:t>
            </a:r>
            <a:r>
              <a:rPr lang="en-US" dirty="0" err="1"/>
              <a:t>snd</a:t>
            </a:r>
            <a:r>
              <a:rPr lang="en-US" dirty="0"/>
              <a:t>/pcmC0D0p, /dev/input/mice</a:t>
            </a:r>
          </a:p>
          <a:p>
            <a:pPr lvl="1"/>
            <a:r>
              <a:rPr lang="en-US" dirty="0"/>
              <a:t>+ /dev/input/</a:t>
            </a:r>
            <a:r>
              <a:rPr lang="en-US" dirty="0" err="1"/>
              <a:t>kbd</a:t>
            </a:r>
            <a:endParaRPr lang="en-US" dirty="0"/>
          </a:p>
          <a:p>
            <a:pPr lvl="1"/>
            <a:r>
              <a:rPr lang="en-US" dirty="0"/>
              <a:t>Goal: real file handle</a:t>
            </a:r>
          </a:p>
          <a:p>
            <a:r>
              <a:rPr lang="en-US" dirty="0"/>
              <a:t>Attaches to the </a:t>
            </a:r>
            <a:r>
              <a:rPr lang="en-US" dirty="0" err="1"/>
              <a:t>UoW</a:t>
            </a:r>
            <a:r>
              <a:rPr lang="en-US" dirty="0"/>
              <a:t> Linux process as a debugger – </a:t>
            </a:r>
            <a:r>
              <a:rPr lang="en-US" dirty="0" err="1"/>
              <a:t>ptrace</a:t>
            </a:r>
            <a:endParaRPr lang="en-US" dirty="0"/>
          </a:p>
          <a:p>
            <a:r>
              <a:rPr lang="en-US" dirty="0"/>
              <a:t>Jumps </a:t>
            </a:r>
            <a:r>
              <a:rPr lang="en-US" dirty="0" err="1"/>
              <a:t>syscall</a:t>
            </a:r>
            <a:r>
              <a:rPr lang="en-US" dirty="0"/>
              <a:t> to </a:t>
            </a:r>
            <a:r>
              <a:rPr lang="en-US" dirty="0" err="1"/>
              <a:t>syscall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775" y="4219575"/>
            <a:ext cx="2981325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Debuggee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19850" y="4219575"/>
            <a:ext cx="2505076" cy="21335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229100" y="4391025"/>
            <a:ext cx="2190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29100" y="4819650"/>
            <a:ext cx="219075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29100" y="4962525"/>
            <a:ext cx="219075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29100" y="5105400"/>
            <a:ext cx="219075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229100" y="5800725"/>
            <a:ext cx="2190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05375" y="4276725"/>
            <a:ext cx="771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9150" y="5019675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handle event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6800" y="571500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717622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LoWe</a:t>
            </a:r>
            <a:r>
              <a:rPr lang="en-US" dirty="0"/>
              <a:t>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Debugger app is called </a:t>
            </a:r>
            <a:r>
              <a:rPr lang="en-US" dirty="0" err="1"/>
              <a:t>LoweAgent</a:t>
            </a:r>
            <a:endParaRPr lang="en-US" dirty="0"/>
          </a:p>
          <a:p>
            <a:r>
              <a:rPr lang="en-US" dirty="0"/>
              <a:t>Handle </a:t>
            </a:r>
            <a:r>
              <a:rPr lang="en-US" dirty="0" err="1"/>
              <a:t>syscalls</a:t>
            </a:r>
            <a:r>
              <a:rPr lang="en-US" dirty="0"/>
              <a:t> for the mentioned device files via </a:t>
            </a:r>
            <a:r>
              <a:rPr lang="en-US" dirty="0" err="1"/>
              <a:t>ptrace</a:t>
            </a:r>
            <a:endParaRPr lang="en-US" dirty="0"/>
          </a:p>
          <a:p>
            <a:pPr lvl="1"/>
            <a:r>
              <a:rPr lang="en-US" dirty="0"/>
              <a:t>open</a:t>
            </a:r>
          </a:p>
          <a:p>
            <a:pPr lvl="1"/>
            <a:r>
              <a:rPr lang="en-US" dirty="0" err="1"/>
              <a:t>ioctl</a:t>
            </a:r>
            <a:r>
              <a:rPr lang="en-US" dirty="0"/>
              <a:t>, read, write, </a:t>
            </a:r>
            <a:r>
              <a:rPr lang="en-US" dirty="0" err="1"/>
              <a:t>mmap</a:t>
            </a:r>
            <a:endParaRPr lang="en-US" dirty="0"/>
          </a:p>
          <a:p>
            <a:r>
              <a:rPr lang="en-US" dirty="0"/>
              <a:t>Forwards operations, data to a WPF app via network sockets, process responses</a:t>
            </a:r>
          </a:p>
          <a:p>
            <a:r>
              <a:rPr lang="en-US" dirty="0"/>
              <a:t>WPF app is displaying graphics, providing sound, handling mouse and keyboard</a:t>
            </a:r>
          </a:p>
          <a:p>
            <a:r>
              <a:rPr lang="en-US" dirty="0"/>
              <a:t>WPF app is called </a:t>
            </a:r>
            <a:r>
              <a:rPr lang="en-US" dirty="0" err="1"/>
              <a:t>LoweExposer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01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2685" y="1895911"/>
            <a:ext cx="10254842" cy="453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LoWe</a:t>
            </a:r>
            <a:r>
              <a:rPr lang="en-US" dirty="0"/>
              <a:t> - Architecture</a:t>
            </a:r>
          </a:p>
        </p:txBody>
      </p:sp>
      <p:cxnSp>
        <p:nvCxnSpPr>
          <p:cNvPr id="6" name="Straight Connector 5"/>
          <p:cNvCxnSpPr>
            <a:cxnSpLocks/>
            <a:endCxn id="4" idx="2"/>
          </p:cNvCxnSpPr>
          <p:nvPr/>
        </p:nvCxnSpPr>
        <p:spPr>
          <a:xfrm>
            <a:off x="5710106" y="1895911"/>
            <a:ext cx="0" cy="4530055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55998" y="3423962"/>
            <a:ext cx="1098957" cy="10654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Server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01787" y="5134737"/>
            <a:ext cx="108913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App, Window Manager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95382" y="2483140"/>
            <a:ext cx="1434518" cy="1275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LoWeAgent</a:t>
            </a:r>
            <a:endParaRPr lang="en-US" dirty="0"/>
          </a:p>
        </p:txBody>
      </p:sp>
      <p:cxnSp>
        <p:nvCxnSpPr>
          <p:cNvPr id="14" name="Straight Connector 13"/>
          <p:cNvCxnSpPr>
            <a:stCxn id="12" idx="1"/>
            <a:endCxn id="10" idx="3"/>
          </p:cNvCxnSpPr>
          <p:nvPr/>
        </p:nvCxnSpPr>
        <p:spPr>
          <a:xfrm flipH="1">
            <a:off x="2454955" y="3120704"/>
            <a:ext cx="1140427" cy="83595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stCxn id="10" idx="2"/>
          </p:cNvCxnSpPr>
          <p:nvPr/>
        </p:nvCxnSpPr>
        <p:spPr>
          <a:xfrm flipH="1">
            <a:off x="1905476" y="4489364"/>
            <a:ext cx="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  <a:stCxn id="11" idx="0"/>
            <a:endCxn id="10" idx="2"/>
          </p:cNvCxnSpPr>
          <p:nvPr/>
        </p:nvCxnSpPr>
        <p:spPr>
          <a:xfrm flipV="1">
            <a:off x="1846352" y="4489364"/>
            <a:ext cx="59125" cy="645373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013196" y="3171038"/>
            <a:ext cx="2649524" cy="14680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LoWeExposer</a:t>
            </a:r>
            <a:endParaRPr lang="en-US" dirty="0"/>
          </a:p>
        </p:txBody>
      </p:sp>
      <p:cxnSp>
        <p:nvCxnSpPr>
          <p:cNvPr id="25" name="Straight Arrow Connector 24"/>
          <p:cNvCxnSpPr>
            <a:cxnSpLocks/>
            <a:stCxn id="12" idx="3"/>
            <a:endCxn id="23" idx="1"/>
          </p:cNvCxnSpPr>
          <p:nvPr/>
        </p:nvCxnSpPr>
        <p:spPr>
          <a:xfrm>
            <a:off x="5029900" y="3120704"/>
            <a:ext cx="1983296" cy="784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24088" y="3657410"/>
            <a:ext cx="1124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 </a:t>
            </a:r>
          </a:p>
          <a:p>
            <a:r>
              <a:rPr lang="en-US" dirty="0"/>
              <a:t>socket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8682" y="3465369"/>
            <a:ext cx="7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ptrace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013196" y="4655890"/>
            <a:ext cx="595619" cy="637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639924" y="4659777"/>
            <a:ext cx="673040" cy="637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44073" y="4659777"/>
            <a:ext cx="606455" cy="637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KB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988015" y="4659775"/>
            <a:ext cx="674705" cy="637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2685" y="1593890"/>
            <a:ext cx="211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 on Windows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29164" y="158990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Win32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26435" y="2145979"/>
            <a:ext cx="1098957" cy="10654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32" name="Straight Connector 31"/>
          <p:cNvCxnSpPr>
            <a:cxnSpLocks/>
            <a:stCxn id="12" idx="1"/>
          </p:cNvCxnSpPr>
          <p:nvPr/>
        </p:nvCxnSpPr>
        <p:spPr>
          <a:xfrm flipH="1" flipV="1">
            <a:off x="2439373" y="2678680"/>
            <a:ext cx="1156009" cy="44202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83932" y="2617644"/>
            <a:ext cx="7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ptrace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02332" y="30664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1253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LoWe</a:t>
            </a:r>
            <a:r>
              <a:rPr lang="en-US" dirty="0"/>
              <a:t> – features,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Requires configuration</a:t>
            </a:r>
          </a:p>
          <a:p>
            <a:pPr lvl="1"/>
            <a:r>
              <a:rPr lang="en-US" dirty="0"/>
              <a:t>Device handlers</a:t>
            </a:r>
          </a:p>
          <a:p>
            <a:pPr lvl="1"/>
            <a:r>
              <a:rPr lang="en-US" dirty="0"/>
              <a:t>Set of apps</a:t>
            </a:r>
          </a:p>
          <a:p>
            <a:pPr lvl="1"/>
            <a:r>
              <a:rPr lang="en-US" dirty="0"/>
              <a:t>X Server</a:t>
            </a:r>
          </a:p>
          <a:p>
            <a:pPr lvl="1"/>
            <a:r>
              <a:rPr lang="en-US" dirty="0"/>
              <a:t>Default config</a:t>
            </a:r>
          </a:p>
          <a:p>
            <a:r>
              <a:rPr lang="en-US" dirty="0"/>
              <a:t>Code</a:t>
            </a:r>
          </a:p>
          <a:p>
            <a:pPr lvl="1"/>
            <a:r>
              <a:rPr lang="en-US" dirty="0" err="1"/>
              <a:t>LoWeAgent</a:t>
            </a:r>
            <a:r>
              <a:rPr lang="en-US" dirty="0"/>
              <a:t>: C++</a:t>
            </a:r>
          </a:p>
          <a:p>
            <a:pPr lvl="1"/>
            <a:r>
              <a:rPr lang="en-US" dirty="0" err="1"/>
              <a:t>LoWeExposer</a:t>
            </a:r>
            <a:r>
              <a:rPr lang="en-US" dirty="0"/>
              <a:t>: C#/WPF</a:t>
            </a:r>
          </a:p>
          <a:p>
            <a:r>
              <a:rPr lang="en-US" dirty="0"/>
              <a:t>Extensible device handler interface</a:t>
            </a:r>
          </a:p>
          <a:p>
            <a:r>
              <a:rPr lang="en-US" dirty="0"/>
              <a:t>Room for performance improvement</a:t>
            </a:r>
          </a:p>
          <a:p>
            <a:r>
              <a:rPr lang="en-US" dirty="0"/>
              <a:t>Configurable logger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2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Microsoft </a:t>
            </a:r>
            <a:r>
              <a:rPr lang="en-US" dirty="0"/>
              <a:t>♥ </a:t>
            </a:r>
            <a:r>
              <a:rPr lang="hu-HU" dirty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  <a:p>
            <a:pPr lvl="1"/>
            <a:r>
              <a:rPr lang="en-US" dirty="0"/>
              <a:t>VMs running Linux distributions</a:t>
            </a:r>
          </a:p>
          <a:p>
            <a:pPr lvl="1"/>
            <a:r>
              <a:rPr lang="en-US" dirty="0"/>
              <a:t>Server software on Linux</a:t>
            </a:r>
          </a:p>
          <a:p>
            <a:r>
              <a:rPr lang="en-US" dirty="0"/>
              <a:t>PowerShell</a:t>
            </a:r>
          </a:p>
          <a:p>
            <a:r>
              <a:rPr lang="en-US" dirty="0"/>
              <a:t>SQL Server 2016</a:t>
            </a:r>
            <a:endParaRPr lang="hu-HU" dirty="0"/>
          </a:p>
          <a:p>
            <a:r>
              <a:rPr lang="hu-HU" dirty="0" err="1"/>
              <a:t>Joined</a:t>
            </a:r>
            <a:r>
              <a:rPr lang="hu-HU" dirty="0"/>
              <a:t> </a:t>
            </a:r>
            <a:r>
              <a:rPr lang="en-US" dirty="0"/>
              <a:t>the</a:t>
            </a:r>
            <a:r>
              <a:rPr lang="hu-HU" dirty="0"/>
              <a:t> Linux </a:t>
            </a:r>
            <a:r>
              <a:rPr lang="hu-HU" dirty="0" err="1"/>
              <a:t>Foundation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Platinum</a:t>
            </a:r>
            <a:r>
              <a:rPr lang="hu-HU" dirty="0"/>
              <a:t> </a:t>
            </a:r>
            <a:r>
              <a:rPr lang="hu-HU" dirty="0" err="1"/>
              <a:t>Member</a:t>
            </a:r>
            <a:endParaRPr lang="en-US" dirty="0"/>
          </a:p>
          <a:p>
            <a:r>
              <a:rPr lang="en-US" b="1" dirty="0"/>
              <a:t>Bash </a:t>
            </a:r>
            <a:r>
              <a:rPr lang="hu-HU" b="1" dirty="0"/>
              <a:t>o</a:t>
            </a:r>
            <a:r>
              <a:rPr lang="en-US" b="1" dirty="0"/>
              <a:t>n Ubuntu on Windows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83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emulation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framebuffer</a:t>
            </a:r>
          </a:p>
          <a:p>
            <a:pPr lvl="1"/>
            <a:r>
              <a:rPr lang="en-US" dirty="0"/>
              <a:t>/dev/fb0</a:t>
            </a:r>
          </a:p>
          <a:p>
            <a:pPr lvl="1"/>
            <a:r>
              <a:rPr lang="en-US" dirty="0"/>
              <a:t>Originally the file was periodically read and presented</a:t>
            </a:r>
          </a:p>
          <a:p>
            <a:pPr lvl="1"/>
            <a:r>
              <a:rPr lang="en-US" dirty="0"/>
              <a:t>Now sending memory content on a localhost socket</a:t>
            </a:r>
          </a:p>
          <a:p>
            <a:r>
              <a:rPr lang="en-US" dirty="0"/>
              <a:t>Sound</a:t>
            </a:r>
          </a:p>
          <a:p>
            <a:pPr lvl="1"/>
            <a:r>
              <a:rPr lang="en-US" dirty="0"/>
              <a:t>ALSA calls</a:t>
            </a:r>
          </a:p>
          <a:p>
            <a:pPr lvl="1"/>
            <a:r>
              <a:rPr lang="en-US" dirty="0"/>
              <a:t>PCM</a:t>
            </a:r>
          </a:p>
          <a:p>
            <a:pPr lvl="1"/>
            <a:r>
              <a:rPr lang="en-US" dirty="0"/>
              <a:t>/dev/</a:t>
            </a:r>
            <a:r>
              <a:rPr lang="en-US" dirty="0" err="1"/>
              <a:t>snd</a:t>
            </a:r>
            <a:r>
              <a:rPr lang="en-US" dirty="0"/>
              <a:t>/controlC0, /dev/</a:t>
            </a:r>
            <a:r>
              <a:rPr lang="en-US" dirty="0" err="1"/>
              <a:t>snd</a:t>
            </a:r>
            <a:r>
              <a:rPr lang="en-US"/>
              <a:t>/pcmC0D0p</a:t>
            </a:r>
            <a:endParaRPr lang="en-US" dirty="0"/>
          </a:p>
          <a:p>
            <a:pPr lvl="1"/>
            <a:r>
              <a:rPr lang="en-US" dirty="0"/>
              <a:t>Commands sent on socket</a:t>
            </a:r>
          </a:p>
          <a:p>
            <a:pPr lvl="1"/>
            <a:r>
              <a:rPr lang="en-US" dirty="0" err="1"/>
              <a:t>NAudio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836196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emulation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Mouse</a:t>
            </a:r>
          </a:p>
          <a:p>
            <a:pPr lvl="1"/>
            <a:r>
              <a:rPr lang="en-US" dirty="0"/>
              <a:t>Record positions</a:t>
            </a:r>
          </a:p>
          <a:p>
            <a:pPr lvl="1"/>
            <a:r>
              <a:rPr lang="en-US" dirty="0"/>
              <a:t>/dev/input/mice</a:t>
            </a:r>
          </a:p>
          <a:p>
            <a:pPr lvl="1"/>
            <a:r>
              <a:rPr lang="en-US" dirty="0"/>
              <a:t>LWS side enquires the movement and button state</a:t>
            </a:r>
          </a:p>
          <a:p>
            <a:pPr lvl="1"/>
            <a:r>
              <a:rPr lang="en-US" dirty="0"/>
              <a:t>Routes the enquiries to the WPF app on socket</a:t>
            </a:r>
          </a:p>
          <a:p>
            <a:pPr lvl="1"/>
            <a:r>
              <a:rPr lang="en-US" dirty="0" err="1"/>
              <a:t>ExPS</a:t>
            </a:r>
            <a:r>
              <a:rPr lang="en-US" dirty="0"/>
              <a:t>/2 protocol implemented</a:t>
            </a:r>
          </a:p>
          <a:p>
            <a:r>
              <a:rPr lang="en-US" dirty="0"/>
              <a:t>Keyboard</a:t>
            </a:r>
          </a:p>
          <a:p>
            <a:pPr lvl="1"/>
            <a:r>
              <a:rPr lang="en-US" dirty="0"/>
              <a:t>Only for X</a:t>
            </a:r>
          </a:p>
          <a:p>
            <a:pPr lvl="1"/>
            <a:r>
              <a:rPr lang="en-US" dirty="0"/>
              <a:t>/dev/input/</a:t>
            </a:r>
            <a:r>
              <a:rPr lang="en-US" dirty="0" err="1"/>
              <a:t>kbd</a:t>
            </a:r>
            <a:r>
              <a:rPr lang="en-US" dirty="0"/>
              <a:t> (not a real device, X configured)</a:t>
            </a:r>
          </a:p>
          <a:p>
            <a:pPr lvl="1"/>
            <a:r>
              <a:rPr lang="en-US" dirty="0"/>
              <a:t>Keyboard </a:t>
            </a:r>
            <a:r>
              <a:rPr lang="en-US" dirty="0" err="1"/>
              <a:t>scancodes</a:t>
            </a:r>
            <a:r>
              <a:rPr lang="en-US" dirty="0"/>
              <a:t> are responded through the socket</a:t>
            </a:r>
          </a:p>
        </p:txBody>
      </p:sp>
    </p:spTree>
    <p:extLst>
      <p:ext uri="{BB962C8B-B14F-4D97-AF65-F5344CB8AC3E}">
        <p14:creationId xmlns:p14="http://schemas.microsoft.com/office/powerpoint/2010/main" val="347286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Q&amp;A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kpocza@kpocza.net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http://kpocza.net/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https://github.com/kpocza/LoWe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932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party: </a:t>
            </a:r>
          </a:p>
          <a:p>
            <a:pPr lvl="1"/>
            <a:r>
              <a:rPr lang="en-US" dirty="0"/>
              <a:t>Cygwin, MinGW</a:t>
            </a:r>
          </a:p>
          <a:p>
            <a:r>
              <a:rPr lang="en-US" dirty="0"/>
              <a:t>POSIX v1 support</a:t>
            </a:r>
          </a:p>
          <a:p>
            <a:r>
              <a:rPr lang="en-US" dirty="0"/>
              <a:t>SFU</a:t>
            </a:r>
          </a:p>
          <a:p>
            <a:r>
              <a:rPr lang="en-US" dirty="0"/>
              <a:t>Project Drawbridge</a:t>
            </a:r>
          </a:p>
          <a:p>
            <a:pPr lvl="1"/>
            <a:r>
              <a:rPr lang="en-US" dirty="0"/>
              <a:t>MS Research</a:t>
            </a:r>
          </a:p>
          <a:p>
            <a:pPr lvl="1"/>
            <a:r>
              <a:rPr lang="en-US" dirty="0"/>
              <a:t>Library OS</a:t>
            </a:r>
          </a:p>
          <a:p>
            <a:pPr lvl="1"/>
            <a:r>
              <a:rPr lang="en-US" dirty="0"/>
              <a:t>Main building blocks</a:t>
            </a:r>
          </a:p>
          <a:p>
            <a:r>
              <a:rPr lang="en-US" dirty="0"/>
              <a:t>Project Astoria - Windows Bridge for Android</a:t>
            </a:r>
          </a:p>
          <a:p>
            <a:pPr lvl="1"/>
            <a:r>
              <a:rPr lang="hu-HU" dirty="0" err="1"/>
              <a:t>Abandoned</a:t>
            </a:r>
            <a:endParaRPr lang="en-US" dirty="0"/>
          </a:p>
          <a:p>
            <a:r>
              <a:rPr lang="en-US" dirty="0"/>
              <a:t>LXSS</a:t>
            </a:r>
            <a:r>
              <a:rPr lang="en-US"/>
              <a:t>, WSL, </a:t>
            </a:r>
            <a:r>
              <a:rPr lang="en-US" dirty="0"/>
              <a:t>Ubuntu on Windows</a:t>
            </a:r>
          </a:p>
        </p:txBody>
      </p:sp>
    </p:spTree>
    <p:extLst>
      <p:ext uri="{BB962C8B-B14F-4D97-AF65-F5344CB8AC3E}">
        <p14:creationId xmlns:p14="http://schemas.microsoft.com/office/powerpoint/2010/main" val="295306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Ubuntu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Windows 10 Anniversary Update</a:t>
            </a:r>
            <a:endParaRPr lang="hu-HU" dirty="0"/>
          </a:p>
          <a:p>
            <a:r>
              <a:rPr lang="hu-HU" dirty="0" err="1"/>
              <a:t>Opt</a:t>
            </a:r>
            <a:r>
              <a:rPr lang="en-US" dirty="0"/>
              <a:t>I</a:t>
            </a:r>
            <a:r>
              <a:rPr lang="hu-HU" dirty="0"/>
              <a:t>n </a:t>
            </a:r>
            <a:r>
              <a:rPr lang="hu-HU" dirty="0" err="1"/>
              <a:t>feature</a:t>
            </a:r>
            <a:endParaRPr lang="en-US" dirty="0"/>
          </a:p>
          <a:p>
            <a:pPr lvl="1"/>
            <a:r>
              <a:rPr lang="en-US" dirty="0"/>
              <a:t>Developer Mode</a:t>
            </a:r>
          </a:p>
          <a:p>
            <a:pPr lvl="1"/>
            <a:r>
              <a:rPr lang="en-US" dirty="0"/>
              <a:t>Feature: Windows Subsystem for Linux (beta)</a:t>
            </a:r>
          </a:p>
          <a:p>
            <a:pPr lvl="1"/>
            <a:r>
              <a:rPr lang="en-US" dirty="0"/>
              <a:t>Start bash</a:t>
            </a:r>
            <a:r>
              <a:rPr lang="hu-HU" dirty="0"/>
              <a:t>.</a:t>
            </a:r>
            <a:r>
              <a:rPr lang="hu-HU" dirty="0" err="1"/>
              <a:t>exe</a:t>
            </a:r>
            <a:endParaRPr lang="en-US" dirty="0"/>
          </a:p>
          <a:p>
            <a:r>
              <a:rPr lang="en-US" dirty="0"/>
              <a:t>Ubuntu 14.04 LTS </a:t>
            </a:r>
          </a:p>
          <a:p>
            <a:r>
              <a:rPr lang="en-US" dirty="0"/>
              <a:t>Cooperation with Canonical</a:t>
            </a:r>
          </a:p>
          <a:p>
            <a:r>
              <a:rPr lang="en-US" dirty="0"/>
              <a:t>Focus on console apps and developer </a:t>
            </a:r>
            <a:r>
              <a:rPr lang="en-US" dirty="0" err="1"/>
              <a:t>tools+servers</a:t>
            </a:r>
            <a:endParaRPr lang="en-US" dirty="0"/>
          </a:p>
          <a:p>
            <a:r>
              <a:rPr lang="en-US" dirty="0"/>
              <a:t>64 bit only</a:t>
            </a:r>
          </a:p>
          <a:p>
            <a:r>
              <a:rPr lang="en-US" dirty="0" err="1"/>
              <a:t>Nativ</a:t>
            </a:r>
            <a:r>
              <a:rPr lang="hu-HU" dirty="0"/>
              <a:t>e</a:t>
            </a:r>
            <a:r>
              <a:rPr lang="en-US" dirty="0"/>
              <a:t> Linux ELF bin</a:t>
            </a:r>
            <a:r>
              <a:rPr lang="hu-HU" dirty="0" err="1"/>
              <a:t>aries</a:t>
            </a:r>
            <a:endParaRPr lang="en-US" dirty="0"/>
          </a:p>
          <a:p>
            <a:r>
              <a:rPr lang="hu-HU" dirty="0"/>
              <a:t>U</a:t>
            </a:r>
            <a:r>
              <a:rPr lang="en-US" dirty="0" err="1"/>
              <a:t>pdate</a:t>
            </a:r>
            <a:r>
              <a:rPr lang="hu-HU" dirty="0"/>
              <a:t>d</a:t>
            </a:r>
            <a:r>
              <a:rPr lang="en-US" dirty="0"/>
              <a:t> in Windows 10 Creators Update (</a:t>
            </a:r>
            <a:r>
              <a:rPr lang="en-US" dirty="0" err="1"/>
              <a:t>redstone</a:t>
            </a:r>
            <a:r>
              <a:rPr lang="en-US" dirty="0"/>
              <a:t> 2)</a:t>
            </a:r>
          </a:p>
          <a:p>
            <a:r>
              <a:rPr lang="en-US" dirty="0"/>
              <a:t>Other distributions can be hacked onto</a:t>
            </a:r>
          </a:p>
        </p:txBody>
      </p:sp>
    </p:spTree>
    <p:extLst>
      <p:ext uri="{BB962C8B-B14F-4D97-AF65-F5344CB8AC3E}">
        <p14:creationId xmlns:p14="http://schemas.microsoft.com/office/powerpoint/2010/main" val="312534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on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96205"/>
            <a:ext cx="10515600" cy="2536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308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{NT, Minimal, Pico}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90" y="1358972"/>
            <a:ext cx="7434220" cy="5060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8965" y="6494548"/>
            <a:ext cx="51983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 https://blogs.msdn.microsoft.com/wsl/2016/05/23/pico-process-overview/</a:t>
            </a:r>
          </a:p>
        </p:txBody>
      </p:sp>
    </p:spTree>
    <p:extLst>
      <p:ext uri="{BB962C8B-B14F-4D97-AF65-F5344CB8AC3E}">
        <p14:creationId xmlns:p14="http://schemas.microsoft.com/office/powerpoint/2010/main" val="94265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 to Project Drawbridge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63" y="1690688"/>
            <a:ext cx="3540292" cy="4703532"/>
          </a:xfrm>
        </p:spPr>
      </p:pic>
      <p:sp>
        <p:nvSpPr>
          <p:cNvPr id="5" name="TextBox 4"/>
          <p:cNvSpPr txBox="1"/>
          <p:nvPr/>
        </p:nvSpPr>
        <p:spPr>
          <a:xfrm>
            <a:off x="5948218" y="2087418"/>
            <a:ext cx="26253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Pico process</a:t>
            </a:r>
          </a:p>
          <a:p>
            <a:r>
              <a:rPr lang="en-US" dirty="0"/>
              <a:t>Container like</a:t>
            </a:r>
          </a:p>
          <a:p>
            <a:r>
              <a:rPr lang="en-US" dirty="0"/>
              <a:t>Split kernel</a:t>
            </a:r>
          </a:p>
          <a:p>
            <a:r>
              <a:rPr lang="en-US" dirty="0"/>
              <a:t>Reduce</a:t>
            </a:r>
            <a:r>
              <a:rPr lang="hu-HU" dirty="0"/>
              <a:t>d</a:t>
            </a:r>
            <a:r>
              <a:rPr lang="en-US" dirty="0"/>
              <a:t> set of NT </a:t>
            </a:r>
            <a:r>
              <a:rPr lang="en-US" dirty="0" err="1"/>
              <a:t>syscalls</a:t>
            </a:r>
            <a:endParaRPr lang="en-US" dirty="0"/>
          </a:p>
          <a:p>
            <a:r>
              <a:rPr lang="en-US" dirty="0"/>
              <a:t>-&gt;</a:t>
            </a:r>
          </a:p>
          <a:p>
            <a:r>
              <a:rPr lang="en-US" dirty="0"/>
              <a:t>SQL 2016 on Linux</a:t>
            </a:r>
          </a:p>
        </p:txBody>
      </p:sp>
    </p:spTree>
    <p:extLst>
      <p:ext uri="{BB962C8B-B14F-4D97-AF65-F5344CB8AC3E}">
        <p14:creationId xmlns:p14="http://schemas.microsoft.com/office/powerpoint/2010/main" val="365847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LWS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90688"/>
            <a:ext cx="9753600" cy="449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5801" y="6295559"/>
            <a:ext cx="9678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* https://blogs.msdn.microsoft.com/wsl/2016/04/22/windows-subsystem-for-linux-overview/</a:t>
            </a:r>
          </a:p>
        </p:txBody>
      </p:sp>
    </p:spTree>
    <p:extLst>
      <p:ext uri="{BB962C8B-B14F-4D97-AF65-F5344CB8AC3E}">
        <p14:creationId xmlns:p14="http://schemas.microsoft.com/office/powerpoint/2010/main" val="165703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520"/>
            <a:ext cx="10515600" cy="42196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ACCEPT, ACCEPT4, ACCESS, ALARM, ARCH_PRCTL, BIND, BRK, CAPGET, CAPSET, CHDIR, CHMOD, CHOWN, CLOCK_GETRES, CLOCK_GETTIME, CLOCK_NANOSLEEP, CLONE, CLOSE, CONNECT, CREAT, DUP, DUP2, DUP3, EPOLL_CREATE, EPOLL_CREATE1, EPOLL_CTL, EPOLL_WAIT, EVENTFD, EVENTFD2, EXECVE, EXIT, EXIT_GROUP, FACCESSAT, FADVISE64, FCHDIR, FCHMOD, FCHMODAT, FCHOWN, FCHOWNAT, FCNTL64, FDATASYNC, FLOCK, FORK, FSETXATTR, FSTAT64, FSTATAT64, FSTATFS64, FSYNC, FTRUNCATE, FTRUNCATE64, FUTEX, GETCPU, GETCWD, GETDENTS, GETDENTS64, GETEGID, GETEGID16, GETEUID, GETEUID16, GETGID, GETGID16, GETGROUPS, GETPEERNAME, GETPGID, GETPGRP, GETPID, GETPPID, GETPRIORITY, GETRESGID, GETRESGID16, GETRESUID, GETRESUID16, GETRLIMIT, GETRUSAGE, GETSID, GETSOCKNAME,GETSOCKOPT, GETTID, GETTIMEOFDAY, GETUID, GETUID16, GETXATTR, GET_ROBUST_LIST, GET_THREAD_AREA, INOTIFY_ADD_WATCH, INOTIFY_INIT, INOTIFY_RM_WATCH, IOCTL, IOPRIO_GET, IOPRIO_SET, KEYCTL, KILL, LCHOWN, LINK, LINKAT, LISTEN, LLSEEK, LSEEK, LSTAT64, MADVISE, MKDIR, MKDIRAT, MKNOD, MLOCK, MMAP, MMAP2, MOUNT, MPROTECT, MREMAP, MSYNC, MUNLOCK, MUNMAP, NANOSLEEP, NEWUNAME, OPEN, OPENAT, PAUSE, PERF_EVENT_OPEN, PERSONALITY, PIPE, PIPE2, POLL, PPOLL, PRCTL, PREAD64, PROCESS_VM_READV, PROCESS_VM_WRITEV, PSELECT6, PTRACE, PWRITE64, READ, READLINK, READV, REBOOT, RECV, RECVFROM, RECVMSG, RENAME, RMDIR, RT_SIGACTION, RT_SIGPENDING, RT_SIGPROCMASK, RT_SIGRETURN, RT_SIGSUSPEND, RT_SIGTIMEDWAIT, SCHED_GETAFFINITY, SCHED_GETPARAM, SCHED_GETSCHEDULER, SCHED_GET_PRIORITY_MAX, SCHED_GET_PRIORITY_MIN, SCHED_SETAFFINITY, SCHED_SETPARAM, SCHED_SETSCHEDULER, SCHED_YIELD, SELECT, SEND, SENDMMSG, SENDMSG, SENDTO, SETDOMAINNAME, SETGID, SETGROUPS, SETHOSTNAME, SETITIMER, SETPGID, SETPRIORITY, SETREGID, SETRESGID, SETRESUID, SETREUID, SETRLIMIT, SETSID, SETSOCKOPT, SETTIMEOFDAY, SETUID, SETXATTR, SET_ROBUST_LIST, SET_THREAD_AREA, SET_TID_ADDRESS, SHUTDOWN, SIGACTION, SIGALTSTACK, SIGPENDING, SIGPROCMASK, SIGRETURN, SIGSUSPEND, SOCKET, SOCKETCALL, SOCKETPAIR, SPLICE, STAT64, STATFS64, SYMLINK, SYMLINKAT, SYNC, SYSINFO, TEE, TGKILL, TIME, TIMERFD_CREATE, TIMERFD_GETTIME, TIMERFD_SETTIME, TIMES, TKILL, TRUNCATE, TRUNCATE64, UMASK, UMOUNT, UMOUNT2,UNLINK, UNLINKAT, UNSHARE, UTIME, UTIMENSAT, UTIMES, VFORK, WAIT4, WAITPID, WRITE, WRITEV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025" y="5723200"/>
            <a:ext cx="7463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* https://msdn.microsoft.com/en-us/commandline/wsl/release_notes</a:t>
            </a:r>
          </a:p>
        </p:txBody>
      </p:sp>
    </p:spTree>
    <p:extLst>
      <p:ext uri="{BB962C8B-B14F-4D97-AF65-F5344CB8AC3E}">
        <p14:creationId xmlns:p14="http://schemas.microsoft.com/office/powerpoint/2010/main" val="374934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1373</Words>
  <Application>Microsoft Office PowerPoint</Application>
  <PresentationFormat>Widescreen</PresentationFormat>
  <Paragraphs>207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Microsoft ♥ Linux</vt:lpstr>
      <vt:lpstr>History</vt:lpstr>
      <vt:lpstr>Ubuntu on Windows</vt:lpstr>
      <vt:lpstr>Ubuntu on Windows</vt:lpstr>
      <vt:lpstr>{NT, Minimal, Pico} Process</vt:lpstr>
      <vt:lpstr>Outlook to Project Drawbridge</vt:lpstr>
      <vt:lpstr>LWS Architecture</vt:lpstr>
      <vt:lpstr>Syscalls</vt:lpstr>
      <vt:lpstr>Syscall mechanism</vt:lpstr>
      <vt:lpstr>File systems</vt:lpstr>
      <vt:lpstr>Others</vt:lpstr>
      <vt:lpstr>Limitations</vt:lpstr>
      <vt:lpstr>LoWe</vt:lpstr>
      <vt:lpstr>LoWe</vt:lpstr>
      <vt:lpstr>How LoWe works?</vt:lpstr>
      <vt:lpstr>How LoWe works?</vt:lpstr>
      <vt:lpstr>LoWe - Architecture</vt:lpstr>
      <vt:lpstr>LoWe – features, properties</vt:lpstr>
      <vt:lpstr>How emulation works?</vt:lpstr>
      <vt:lpstr>How emulation works?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Pócza Krisztián</dc:creator>
  <cp:lastModifiedBy>Pócza Krisztián</cp:lastModifiedBy>
  <cp:revision>106</cp:revision>
  <dcterms:created xsi:type="dcterms:W3CDTF">2017-02-07T20:44:18Z</dcterms:created>
  <dcterms:modified xsi:type="dcterms:W3CDTF">2017-02-27T19:38:58Z</dcterms:modified>
</cp:coreProperties>
</file>