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1F80-25D9-FF42-8C25-28DA229B8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91F68-0BB4-844D-9E4E-04BF03E0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91F3-A4F5-A94C-9432-3ECBCF9E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77D8-8649-FE4E-980A-6DBE39FB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65F0-0637-C944-AEF0-41E2BD10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DE1F-1C7B-8442-B2DD-0D72FF84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997C4-A5EB-7E4E-B5BE-B60BDD0CB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38E7-E3C1-774D-8262-6E47BFA1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E498-B5B5-6B44-A544-FCD2E856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9250-9DC0-544B-BD9D-BA74CB3C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3860E-AABD-254B-8F73-18FC518FD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D774F-12F3-644B-AC58-533EDF3ED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8705-8256-4B4B-8065-17DC2508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E43D-E2E1-9942-AC19-A036CDF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5C80-E999-AA4F-92FD-C88271A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43D6-9984-1D43-A20E-5303733B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22FA-9926-8A42-966F-AFE89838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1602-14CC-FA49-975A-FA758DCD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89C3-185A-B94C-88E9-20C16A9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E20A-01C1-8B4A-904F-22E9DC3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8A57-5C83-0E4C-94B9-D82CCF53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B77B5-E655-9443-A619-AC84ABED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D218-B326-D948-8E57-99A864BB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1D1AE-1267-BD44-A7F2-E9F72561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A6CB-3FA1-834C-86E3-0E06A60D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4642-59DE-1542-81AB-ACE037BE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355F-9C19-3F4D-A821-D1F96AD5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51B9-1DED-EF47-94E1-AC77CD099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B1870-67B2-4444-A6EB-5A48BFF2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B117-E116-6E48-8255-E83B9633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CA48F-FFA2-394C-9E62-680EAD20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DE0-CD2E-874B-8799-7738F7D2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1C1B-C458-4E44-9D68-98CF7AF4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E42CA-0EBE-0C4B-9BC0-9A3CE4C5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54705-4858-8048-AFA7-1EE28FB29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20E9C-6E8E-9C44-A45C-D77F17516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A5D5-D090-DF4C-A19F-374D881D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20699-DADF-564B-B3A1-997779E8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AD2C7-6F6D-7345-AC86-865F9E58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1FBB-AA09-A941-993B-64C56634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89C27-A6CA-5248-BC8C-BF682784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BDF13-481C-F64A-86D8-EE09A9AE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919F4-17D7-E844-A919-1880E07D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63DC9-2256-1742-9A9D-0F593305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DE52F-30BE-2C4F-A445-AD1606D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85EE1-3E7B-9D43-8ED8-763C48F4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F3E0-DD74-9445-84E6-06859F24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258-8CF2-2043-96F5-C5F00E27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7D04F-1549-F748-B406-3AFF34A0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EE86-EF21-7341-9B24-C4B51533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B8DC8-1C62-3B47-AC33-B99471CD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FB63-7680-EC44-AC04-BDAFC67D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99A4-BD6B-7641-9550-37A13720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49A68-88B6-B14E-AACA-630C48B0F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6D88C-544E-F146-8A2C-E9F6A1D3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47C7-70E7-8A4E-A69F-27470BF3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D8F79-3E04-EA47-9BCB-8F6D899B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2D54C-04E3-C24B-B2EA-79DA33B7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69824-1043-4245-8F53-BAA3F390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F1409-6E14-4E4F-A592-9952B10B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D11B-BE66-F24C-9A87-6EAFA5A2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18C3-CBDC-F842-B78E-E0BBFF5C0FA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542B-E03F-B542-9B7A-D239121FA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C1F9-700F-6545-B9D3-03F8B106E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87EE-63DE-304A-9D05-594C69DF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6C9AF-274D-D14B-988C-147D8D8287AA}"/>
              </a:ext>
            </a:extLst>
          </p:cNvPr>
          <p:cNvSpPr/>
          <p:nvPr/>
        </p:nvSpPr>
        <p:spPr>
          <a:xfrm>
            <a:off x="4337823" y="1460810"/>
            <a:ext cx="3463151" cy="3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0601-EF73-5E4A-BAB0-2BA7B54A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663" y="1583780"/>
            <a:ext cx="3144594" cy="292893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4B9183-94B4-7649-A4CC-976E9DC2F471}"/>
              </a:ext>
            </a:extLst>
          </p:cNvPr>
          <p:cNvCxnSpPr/>
          <p:nvPr/>
        </p:nvCxnSpPr>
        <p:spPr>
          <a:xfrm>
            <a:off x="3155795" y="2734139"/>
            <a:ext cx="118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78E6A0-43A1-5B4C-9E22-7A724AB5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52" y="2416639"/>
            <a:ext cx="54229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9229D-6941-9D49-B93B-31F9595CA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52016" y="2416639"/>
            <a:ext cx="5410200" cy="3175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A4A4C3-6FE8-EA49-B451-131CA39C0DC9}"/>
              </a:ext>
            </a:extLst>
          </p:cNvPr>
          <p:cNvCxnSpPr/>
          <p:nvPr/>
        </p:nvCxnSpPr>
        <p:spPr>
          <a:xfrm>
            <a:off x="7800974" y="2734139"/>
            <a:ext cx="118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39AFFF8-FD08-2D4E-911A-FD97F97D9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62" y="2734139"/>
            <a:ext cx="2227174" cy="955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E5A91E-A4DC-6E47-8910-D89DB94B9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5143" y="2684132"/>
            <a:ext cx="2227174" cy="9558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026C34-E89D-3348-A7CF-2507005DD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272" y="539478"/>
            <a:ext cx="2163890" cy="939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37CFE5-9578-8941-A8E6-186E46CD9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3679" y="5254625"/>
            <a:ext cx="2611437" cy="88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309959-C3D2-284A-856A-1B5A23157838}"/>
              </a:ext>
            </a:extLst>
          </p:cNvPr>
          <p:cNvSpPr txBox="1"/>
          <p:nvPr/>
        </p:nvSpPr>
        <p:spPr>
          <a:xfrm>
            <a:off x="389434" y="1912809"/>
            <a:ext cx="364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node data using </a:t>
            </a:r>
            <a:r>
              <a:rPr lang="en-US" dirty="0" err="1"/>
              <a:t>ngSpice</a:t>
            </a:r>
            <a:r>
              <a:rPr lang="en-US" dirty="0"/>
              <a:t> callback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8745C-CF1E-FC48-9588-B8616265250E}"/>
              </a:ext>
            </a:extLst>
          </p:cNvPr>
          <p:cNvSpPr txBox="1"/>
          <p:nvPr/>
        </p:nvSpPr>
        <p:spPr>
          <a:xfrm>
            <a:off x="8100672" y="1862802"/>
            <a:ext cx="36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node data using </a:t>
            </a:r>
            <a:r>
              <a:rPr lang="en-US" dirty="0" err="1"/>
              <a:t>ngSpice</a:t>
            </a:r>
            <a:r>
              <a:rPr lang="en-US" dirty="0"/>
              <a:t> callback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6CCDC-769E-B845-9F6C-9D86BCF8A6AE}"/>
              </a:ext>
            </a:extLst>
          </p:cNvPr>
          <p:cNvSpPr txBox="1"/>
          <p:nvPr/>
        </p:nvSpPr>
        <p:spPr>
          <a:xfrm>
            <a:off x="4303651" y="6119960"/>
            <a:ext cx="4610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function processing node data </a:t>
            </a:r>
            <a:br>
              <a:rPr lang="en-US" dirty="0"/>
            </a:br>
            <a:r>
              <a:rPr lang="en-US" dirty="0"/>
              <a:t>- process node data from </a:t>
            </a:r>
            <a:r>
              <a:rPr lang="en-US" dirty="0" err="1"/>
              <a:t>ngSpice</a:t>
            </a:r>
            <a:r>
              <a:rPr lang="en-US" dirty="0"/>
              <a:t> </a:t>
            </a:r>
            <a:r>
              <a:rPr lang="en-US" dirty="0" err="1"/>
              <a:t>send_data</a:t>
            </a:r>
            <a:r>
              <a:rPr lang="en-US" dirty="0"/>
              <a:t> </a:t>
            </a:r>
            <a:r>
              <a:rPr lang="en-US" dirty="0" err="1"/>
              <a:t>cb</a:t>
            </a:r>
            <a:br>
              <a:rPr lang="en-US" dirty="0"/>
            </a:br>
            <a:r>
              <a:rPr lang="en-US" dirty="0"/>
              <a:t>- pass new value to </a:t>
            </a:r>
            <a:r>
              <a:rPr lang="en-US" dirty="0" err="1"/>
              <a:t>get_</a:t>
            </a:r>
            <a:r>
              <a:rPr lang="en-US" err="1"/>
              <a:t>vrsrc</a:t>
            </a:r>
            <a:r>
              <a:rPr lang="en-US"/>
              <a:t>_data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295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Herve Grabas</dc:creator>
  <cp:keywords/>
  <dc:description/>
  <cp:lastModifiedBy>Herve Grabas</cp:lastModifiedBy>
  <cp:revision>2</cp:revision>
  <dcterms:created xsi:type="dcterms:W3CDTF">2018-05-03T17:08:53Z</dcterms:created>
  <dcterms:modified xsi:type="dcterms:W3CDTF">2018-05-04T18:46:11Z</dcterms:modified>
  <cp:category/>
</cp:coreProperties>
</file>