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81" r:id="rId8"/>
    <p:sldId id="272" r:id="rId9"/>
    <p:sldId id="261" r:id="rId10"/>
    <p:sldId id="263" r:id="rId11"/>
    <p:sldId id="264" r:id="rId12"/>
    <p:sldId id="282" r:id="rId13"/>
    <p:sldId id="273" r:id="rId14"/>
    <p:sldId id="283" r:id="rId15"/>
    <p:sldId id="266" r:id="rId16"/>
    <p:sldId id="285" r:id="rId17"/>
    <p:sldId id="286" r:id="rId18"/>
    <p:sldId id="276" r:id="rId19"/>
    <p:sldId id="268" r:id="rId20"/>
  </p:sldIdLst>
  <p:sldSz cx="12192000" cy="6858000"/>
  <p:notesSz cx="6858000" cy="9144000"/>
  <p:embeddedFontLst>
    <p:embeddedFont>
      <p:font typeface="Aclonica" panose="020B0604020202020204" charset="0"/>
      <p:regular r:id="rId22"/>
    </p:embeddedFont>
    <p:embeddedFont>
      <p:font typeface="Didact Gothic" panose="000005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4FC58C-62F5-511A-E936-4C54B9711AA1}" name="Hosea Sinaga" initials="HS" userId="cefedc1e0774b80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65254" autoAdjust="0"/>
  </p:normalViewPr>
  <p:slideViewPr>
    <p:cSldViewPr snapToGrid="0">
      <p:cViewPr varScale="1">
        <p:scale>
          <a:sx n="72" d="100"/>
          <a:sy n="72" d="100"/>
        </p:scale>
        <p:origin x="20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7C6F835C-8811-BE20-BC6A-16FC0E3F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>
            <a:extLst>
              <a:ext uri="{FF2B5EF4-FFF2-40B4-BE49-F238E27FC236}">
                <a16:creationId xmlns:a16="http://schemas.microsoft.com/office/drawing/2014/main" id="{9C363989-5895-04E7-5F28-CAF890B3B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>
            <a:extLst>
              <a:ext uri="{FF2B5EF4-FFF2-40B4-BE49-F238E27FC236}">
                <a16:creationId xmlns:a16="http://schemas.microsoft.com/office/drawing/2014/main" id="{536CB715-ECE6-D80B-A74E-45F73ED58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04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b205fd2b6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b205fd2b6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3C43AA03-B7F7-4970-479D-E9B6EA18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b205fd2b6_0_45:notes">
            <a:extLst>
              <a:ext uri="{FF2B5EF4-FFF2-40B4-BE49-F238E27FC236}">
                <a16:creationId xmlns:a16="http://schemas.microsoft.com/office/drawing/2014/main" id="{17E17904-C25A-A854-FBEF-E19AE1A07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b205fd2b6_0_45:notes">
            <a:extLst>
              <a:ext uri="{FF2B5EF4-FFF2-40B4-BE49-F238E27FC236}">
                <a16:creationId xmlns:a16="http://schemas.microsoft.com/office/drawing/2014/main" id="{DC9C28D2-1B4E-3134-21ED-54CC5327D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63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b205fd2b6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b205fd2b6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Rangkuman</a:t>
            </a:r>
            <a:r>
              <a:rPr lang="en-US" b="1" dirty="0"/>
              <a:t> Alur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Flutter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Frontend Request</a:t>
            </a:r>
            <a:r>
              <a:rPr lang="en-US" dirty="0"/>
              <a:t>: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Backend API</a:t>
            </a:r>
            <a:r>
              <a:rPr lang="en-US" dirty="0"/>
              <a:t>: Server </a:t>
            </a:r>
            <a:r>
              <a:rPr lang="en-US" dirty="0" err="1"/>
              <a:t>menerima</a:t>
            </a:r>
            <a:r>
              <a:rPr lang="en-US" dirty="0"/>
              <a:t> request dan </a:t>
            </a:r>
            <a:r>
              <a:rPr lang="en-US" dirty="0" err="1"/>
              <a:t>menyiapkan</a:t>
            </a:r>
            <a:r>
              <a:rPr lang="en-US" dirty="0"/>
              <a:t> query.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Query Builder</a:t>
            </a:r>
            <a:r>
              <a:rPr lang="en-US" dirty="0"/>
              <a:t>: Query SQL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PostgreSQL.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PostgreSQL</a:t>
            </a:r>
            <a:r>
              <a:rPr lang="en-US" dirty="0"/>
              <a:t>: Database </a:t>
            </a:r>
            <a:r>
              <a:rPr lang="en-US" dirty="0" err="1"/>
              <a:t>mengeksekusi</a:t>
            </a:r>
            <a:r>
              <a:rPr lang="en-US" dirty="0"/>
              <a:t> query dan </a:t>
            </a:r>
            <a:r>
              <a:rPr lang="en-US" dirty="0" err="1"/>
              <a:t>mengembalikan</a:t>
            </a:r>
            <a:r>
              <a:rPr lang="en-US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Query Result</a:t>
            </a:r>
            <a:r>
              <a:rPr lang="en-US" dirty="0"/>
              <a:t>: Data </a:t>
            </a:r>
            <a:r>
              <a:rPr lang="en-US" dirty="0" err="1"/>
              <a:t>diterima</a:t>
            </a:r>
            <a:r>
              <a:rPr lang="en-US" dirty="0"/>
              <a:t> oleh backend.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Processing</a:t>
            </a:r>
            <a:r>
              <a:rPr lang="en-US" dirty="0"/>
              <a:t>: Data </a:t>
            </a:r>
            <a:r>
              <a:rPr lang="en-US" dirty="0" err="1"/>
              <a:t>difilter</a:t>
            </a:r>
            <a:r>
              <a:rPr lang="en-US" dirty="0"/>
              <a:t> dan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format JSON.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JSON Response</a:t>
            </a:r>
            <a:r>
              <a:rPr lang="en-US" dirty="0"/>
              <a:t>: Backend </a:t>
            </a:r>
            <a:r>
              <a:rPr lang="en-US" dirty="0" err="1"/>
              <a:t>mengirimkan</a:t>
            </a:r>
            <a:r>
              <a:rPr lang="en-US" dirty="0"/>
              <a:t> JSON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Flutter.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Frontend Display</a:t>
            </a:r>
            <a:r>
              <a:rPr lang="en-US" dirty="0"/>
              <a:t>: Flutter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6959B1CF-62B1-4017-E66B-ECC89D30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b205fd2b6_0_108:notes">
            <a:extLst>
              <a:ext uri="{FF2B5EF4-FFF2-40B4-BE49-F238E27FC236}">
                <a16:creationId xmlns:a16="http://schemas.microsoft.com/office/drawing/2014/main" id="{2D9A5406-FE8D-E855-E9DA-D770F7B07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b205fd2b6_0_108:notes">
            <a:extLst>
              <a:ext uri="{FF2B5EF4-FFF2-40B4-BE49-F238E27FC236}">
                <a16:creationId xmlns:a16="http://schemas.microsoft.com/office/drawing/2014/main" id="{062F1961-4B16-76D7-2816-1B7C240DCC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24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619F1C78-C70B-D448-8047-50AF45F2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>
            <a:extLst>
              <a:ext uri="{FF2B5EF4-FFF2-40B4-BE49-F238E27FC236}">
                <a16:creationId xmlns:a16="http://schemas.microsoft.com/office/drawing/2014/main" id="{CAFA2E3B-9AA9-463F-0D3E-EA1A9ABBC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>
            <a:extLst>
              <a:ext uri="{FF2B5EF4-FFF2-40B4-BE49-F238E27FC236}">
                <a16:creationId xmlns:a16="http://schemas.microsoft.com/office/drawing/2014/main" id="{F0A9FE65-1E2C-96BE-1301-C98A2EA65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890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eb205fd2b6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eb205fd2b6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eb205fd2b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eb205fd2b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b205fd2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b205fd2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37FF2AC-0568-5241-B9D8-BF08ABAA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2014fdb4_1_44:notes">
            <a:extLst>
              <a:ext uri="{FF2B5EF4-FFF2-40B4-BE49-F238E27FC236}">
                <a16:creationId xmlns:a16="http://schemas.microsoft.com/office/drawing/2014/main" id="{56FFEC03-357B-ADB0-6583-278C00537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2014fdb4_1_44:notes">
            <a:extLst>
              <a:ext uri="{FF2B5EF4-FFF2-40B4-BE49-F238E27FC236}">
                <a16:creationId xmlns:a16="http://schemas.microsoft.com/office/drawing/2014/main" id="{C23AAF16-0B6A-13DD-E8E5-6594DE823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511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eb205fd2b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eb205fd2b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Bagian </a:t>
            </a:r>
            <a:r>
              <a:rPr lang="en-US" b="1" dirty="0"/>
              <a:t>Frontend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aplikasi</a:t>
            </a:r>
            <a:r>
              <a:rPr lang="en-US" b="1" dirty="0"/>
              <a:t> mobile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Flutter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b="1" dirty="0"/>
              <a:t>Dart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jembatan</a:t>
            </a:r>
            <a:r>
              <a:rPr lang="en-US" b="1" dirty="0"/>
              <a:t> </a:t>
            </a:r>
            <a:r>
              <a:rPr lang="en-US" b="1" dirty="0" err="1"/>
              <a:t>penghubung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dan database. Backend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Node.js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</a:t>
            </a:r>
            <a:r>
              <a:rPr lang="en-US" b="1" dirty="0"/>
              <a:t>Express.js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REST API.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Node.js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runtime environment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JavaScript</a:t>
            </a:r>
            <a:r>
              <a:rPr lang="en-US" dirty="0"/>
              <a:t> yang </a:t>
            </a:r>
            <a:r>
              <a:rPr lang="en-US" dirty="0" err="1"/>
              <a:t>berjalan</a:t>
            </a:r>
            <a:r>
              <a:rPr lang="en-US" dirty="0"/>
              <a:t> di server-side. Node.js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JavaScript di </a:t>
            </a:r>
            <a:r>
              <a:rPr lang="en-US" dirty="0" err="1"/>
              <a:t>luar</a:t>
            </a:r>
            <a:r>
              <a:rPr lang="en-US" dirty="0"/>
              <a:t> browser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b="1" dirty="0"/>
              <a:t>V8 Engine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Google Chrome. Node.js sangat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backend,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/>
              <a:t>REST API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sifatnya</a:t>
            </a:r>
            <a:r>
              <a:rPr lang="en-US" dirty="0"/>
              <a:t> yang </a:t>
            </a:r>
            <a:r>
              <a:rPr lang="en-US" b="1" dirty="0"/>
              <a:t>non-blocking</a:t>
            </a:r>
            <a:r>
              <a:rPr lang="en-US" dirty="0"/>
              <a:t> dan </a:t>
            </a:r>
            <a:r>
              <a:rPr lang="en-US" b="1" dirty="0"/>
              <a:t>event-driven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request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PostgreSQL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database </a:t>
            </a:r>
            <a:r>
              <a:rPr lang="en-US" b="1" dirty="0" err="1"/>
              <a:t>relasional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PostgreSQL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database </a:t>
            </a:r>
            <a:r>
              <a:rPr lang="en-US" b="1" dirty="0" err="1"/>
              <a:t>relasional</a:t>
            </a:r>
            <a:r>
              <a:rPr lang="en-US" b="1" dirty="0"/>
              <a:t> (RDBMS)</a:t>
            </a:r>
            <a:r>
              <a:rPr lang="en-US" dirty="0"/>
              <a:t> open-source yang </a:t>
            </a:r>
            <a:r>
              <a:rPr lang="en-US" dirty="0" err="1"/>
              <a:t>andal</a:t>
            </a:r>
            <a:r>
              <a:rPr lang="en-US" dirty="0"/>
              <a:t>, </a:t>
            </a:r>
            <a:r>
              <a:rPr lang="en-US" dirty="0" err="1"/>
              <a:t>kuat</a:t>
            </a:r>
            <a:r>
              <a:rPr lang="en-US" dirty="0"/>
              <a:t>, dan </a:t>
            </a:r>
            <a:r>
              <a:rPr lang="en-US" dirty="0" err="1"/>
              <a:t>fleksibel</a:t>
            </a:r>
            <a:r>
              <a:rPr lang="en-US" dirty="0"/>
              <a:t>. PostgreSQL </a:t>
            </a:r>
            <a:r>
              <a:rPr lang="en-US" dirty="0" err="1"/>
              <a:t>mendukung</a:t>
            </a:r>
            <a:r>
              <a:rPr lang="en-US" dirty="0"/>
              <a:t> SQL </a:t>
            </a:r>
            <a:r>
              <a:rPr lang="en-US" dirty="0" err="1"/>
              <a:t>standar</a:t>
            </a:r>
            <a:r>
              <a:rPr lang="en-US" dirty="0"/>
              <a:t> dan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dan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integritas</a:t>
            </a:r>
            <a:r>
              <a:rPr lang="en-US" dirty="0"/>
              <a:t> data, dan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kompleks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205fd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205fd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 flipH="1">
            <a:off x="9394774" y="0"/>
            <a:ext cx="2825449" cy="5744340"/>
            <a:chOff x="2429900" y="42589"/>
            <a:chExt cx="825817" cy="1634422"/>
          </a:xfrm>
        </p:grpSpPr>
        <p:sp>
          <p:nvSpPr>
            <p:cNvPr id="12" name="Google Shape;12;p2"/>
            <p:cNvSpPr/>
            <p:nvPr/>
          </p:nvSpPr>
          <p:spPr>
            <a:xfrm>
              <a:off x="2438166" y="42589"/>
              <a:ext cx="817551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29900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128" y="2"/>
            <a:ext cx="6958526" cy="6858056"/>
            <a:chOff x="3599167" y="76925"/>
            <a:chExt cx="1918429" cy="1890730"/>
          </a:xfrm>
        </p:grpSpPr>
        <p:sp>
          <p:nvSpPr>
            <p:cNvPr id="15" name="Google Shape;15;p2"/>
            <p:cNvSpPr/>
            <p:nvPr/>
          </p:nvSpPr>
          <p:spPr>
            <a:xfrm>
              <a:off x="3602454" y="76925"/>
              <a:ext cx="1915142" cy="1885548"/>
            </a:xfrm>
            <a:custGeom>
              <a:avLst/>
              <a:gdLst/>
              <a:ahLst/>
              <a:cxnLst/>
              <a:rect l="l" t="t" r="r" b="b"/>
              <a:pathLst>
                <a:path w="1915142" h="1885548" extrusionOk="0">
                  <a:moveTo>
                    <a:pt x="3522" y="230632"/>
                  </a:moveTo>
                  <a:lnTo>
                    <a:pt x="0" y="5282"/>
                  </a:lnTo>
                  <a:lnTo>
                    <a:pt x="676049" y="0"/>
                  </a:lnTo>
                  <a:cubicBezTo>
                    <a:pt x="676049" y="0"/>
                    <a:pt x="1213033" y="227111"/>
                    <a:pt x="1531661" y="589784"/>
                  </a:cubicBezTo>
                  <a:cubicBezTo>
                    <a:pt x="1723421" y="808023"/>
                    <a:pt x="1787826" y="866190"/>
                    <a:pt x="1874982" y="1190133"/>
                  </a:cubicBezTo>
                  <a:cubicBezTo>
                    <a:pt x="1962138" y="1514072"/>
                    <a:pt x="1880285" y="1885549"/>
                    <a:pt x="1880285" y="1885549"/>
                  </a:cubicBezTo>
                  <a:lnTo>
                    <a:pt x="1424305" y="1883788"/>
                  </a:lnTo>
                  <a:cubicBezTo>
                    <a:pt x="1424305" y="1883788"/>
                    <a:pt x="1529353" y="1359576"/>
                    <a:pt x="1276386" y="966543"/>
                  </a:cubicBezTo>
                  <a:cubicBezTo>
                    <a:pt x="818665" y="255280"/>
                    <a:pt x="3522" y="230632"/>
                    <a:pt x="3522" y="230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99167" y="514939"/>
              <a:ext cx="1244903" cy="1452716"/>
            </a:xfrm>
            <a:custGeom>
              <a:avLst/>
              <a:gdLst/>
              <a:ahLst/>
              <a:cxnLst/>
              <a:rect l="l" t="t" r="r" b="b"/>
              <a:pathLst>
                <a:path w="1244903" h="1452716" extrusionOk="0">
                  <a:moveTo>
                    <a:pt x="0" y="547381"/>
                  </a:moveTo>
                  <a:lnTo>
                    <a:pt x="6364" y="47"/>
                  </a:lnTo>
                  <a:cubicBezTo>
                    <a:pt x="6364" y="47"/>
                    <a:pt x="410395" y="-14697"/>
                    <a:pt x="930806" y="480555"/>
                  </a:cubicBezTo>
                  <a:cubicBezTo>
                    <a:pt x="1358814" y="887877"/>
                    <a:pt x="1225145" y="1447943"/>
                    <a:pt x="1225145" y="1447943"/>
                  </a:cubicBezTo>
                  <a:lnTo>
                    <a:pt x="626913" y="1452716"/>
                  </a:lnTo>
                  <a:cubicBezTo>
                    <a:pt x="626913" y="1452716"/>
                    <a:pt x="642012" y="1082390"/>
                    <a:pt x="485269" y="856055"/>
                  </a:cubicBezTo>
                  <a:cubicBezTo>
                    <a:pt x="328562" y="629720"/>
                    <a:pt x="0" y="547381"/>
                    <a:pt x="0" y="54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02349" y="1304168"/>
              <a:ext cx="440642" cy="663487"/>
            </a:xfrm>
            <a:custGeom>
              <a:avLst/>
              <a:gdLst/>
              <a:ahLst/>
              <a:cxnLst/>
              <a:rect l="l" t="t" r="r" b="b"/>
              <a:pathLst>
                <a:path w="440642" h="663487" extrusionOk="0">
                  <a:moveTo>
                    <a:pt x="0" y="0"/>
                  </a:moveTo>
                  <a:lnTo>
                    <a:pt x="0" y="658715"/>
                  </a:lnTo>
                  <a:lnTo>
                    <a:pt x="423236" y="663488"/>
                  </a:lnTo>
                  <a:cubicBezTo>
                    <a:pt x="423236" y="663488"/>
                    <a:pt x="462818" y="489362"/>
                    <a:pt x="422604" y="380301"/>
                  </a:cubicBezTo>
                  <a:cubicBezTo>
                    <a:pt x="317592" y="9549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1767750" y="1337650"/>
            <a:ext cx="8656500" cy="37944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189100" y="1565700"/>
            <a:ext cx="7813800" cy="326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581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189100" y="5361126"/>
            <a:ext cx="7813800" cy="59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left">
  <p:cSld name="ONE_COLUMN_TEXT_1">
    <p:bg>
      <p:bgPr>
        <a:solidFill>
          <a:schemeClr val="accent3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/>
          <p:nvPr/>
        </p:nvSpPr>
        <p:spPr>
          <a:xfrm>
            <a:off x="3008575" y="910675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3" name="Google Shape;263;p15"/>
          <p:cNvSpPr>
            <a:spLocks noGrp="1"/>
          </p:cNvSpPr>
          <p:nvPr>
            <p:ph type="pic" idx="2"/>
          </p:nvPr>
        </p:nvSpPr>
        <p:spPr>
          <a:xfrm>
            <a:off x="759275" y="589975"/>
            <a:ext cx="4663500" cy="4663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4" name="Google Shape;264;p15"/>
          <p:cNvSpPr txBox="1">
            <a:spLocks noGrp="1"/>
          </p:cNvSpPr>
          <p:nvPr>
            <p:ph type="title"/>
          </p:nvPr>
        </p:nvSpPr>
        <p:spPr>
          <a:xfrm>
            <a:off x="5464675" y="1419625"/>
            <a:ext cx="5792700" cy="300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body" idx="1"/>
          </p:nvPr>
        </p:nvSpPr>
        <p:spPr>
          <a:xfrm>
            <a:off x="758825" y="5410925"/>
            <a:ext cx="10674300" cy="85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1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right">
  <p:cSld name="ONE_COLUMN_TEXT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6"/>
          <p:cNvGrpSpPr/>
          <p:nvPr/>
        </p:nvGrpSpPr>
        <p:grpSpPr>
          <a:xfrm>
            <a:off x="8430675" y="-2"/>
            <a:ext cx="3822994" cy="5743579"/>
            <a:chOff x="1197296" y="42072"/>
            <a:chExt cx="1089731" cy="1637187"/>
          </a:xfrm>
        </p:grpSpPr>
        <p:sp>
          <p:nvSpPr>
            <p:cNvPr id="270" name="Google Shape;270;p16"/>
            <p:cNvSpPr/>
            <p:nvPr/>
          </p:nvSpPr>
          <p:spPr>
            <a:xfrm>
              <a:off x="1945353" y="42072"/>
              <a:ext cx="324097" cy="778989"/>
            </a:xfrm>
            <a:custGeom>
              <a:avLst/>
              <a:gdLst/>
              <a:ahLst/>
              <a:cxnLst/>
              <a:rect l="l" t="t" r="r" b="b"/>
              <a:pathLst>
                <a:path w="324097" h="778989" extrusionOk="0">
                  <a:moveTo>
                    <a:pt x="912" y="0"/>
                  </a:moveTo>
                  <a:lnTo>
                    <a:pt x="184773" y="9360"/>
                  </a:lnTo>
                  <a:cubicBezTo>
                    <a:pt x="184773" y="9360"/>
                    <a:pt x="204496" y="147415"/>
                    <a:pt x="220515" y="225818"/>
                  </a:cubicBezTo>
                  <a:cubicBezTo>
                    <a:pt x="254782" y="393562"/>
                    <a:pt x="317884" y="466137"/>
                    <a:pt x="317884" y="466137"/>
                  </a:cubicBezTo>
                  <a:lnTo>
                    <a:pt x="324098" y="778968"/>
                  </a:lnTo>
                  <a:cubicBezTo>
                    <a:pt x="324098" y="778968"/>
                    <a:pt x="227510" y="782660"/>
                    <a:pt x="160432" y="691958"/>
                  </a:cubicBezTo>
                  <a:cubicBezTo>
                    <a:pt x="-21879" y="445423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505555" y="48287"/>
              <a:ext cx="775262" cy="1250073"/>
            </a:xfrm>
            <a:custGeom>
              <a:avLst/>
              <a:gdLst/>
              <a:ahLst/>
              <a:cxnLst/>
              <a:rect l="l" t="t" r="r" b="b"/>
              <a:pathLst>
                <a:path w="775262" h="1250073" extrusionOk="0">
                  <a:moveTo>
                    <a:pt x="435" y="0"/>
                  </a:moveTo>
                  <a:lnTo>
                    <a:pt x="311194" y="4144"/>
                  </a:lnTo>
                  <a:cubicBezTo>
                    <a:pt x="311194" y="4144"/>
                    <a:pt x="362406" y="432545"/>
                    <a:pt x="425140" y="586301"/>
                  </a:cubicBezTo>
                  <a:cubicBezTo>
                    <a:pt x="530796" y="845267"/>
                    <a:pt x="769045" y="903273"/>
                    <a:pt x="769045" y="903273"/>
                  </a:cubicBezTo>
                  <a:lnTo>
                    <a:pt x="775263" y="1249254"/>
                  </a:lnTo>
                  <a:cubicBezTo>
                    <a:pt x="775263" y="1249254"/>
                    <a:pt x="410834" y="1281032"/>
                    <a:pt x="224183" y="948851"/>
                  </a:cubicBezTo>
                  <a:cubicBezTo>
                    <a:pt x="-20283" y="513790"/>
                    <a:pt x="435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197296" y="42073"/>
              <a:ext cx="1089731" cy="1637186"/>
            </a:xfrm>
            <a:custGeom>
              <a:avLst/>
              <a:gdLst/>
              <a:ahLst/>
              <a:cxnLst/>
              <a:rect l="l" t="t" r="r" b="b"/>
              <a:pathLst>
                <a:path w="1089731" h="1629041" extrusionOk="0">
                  <a:moveTo>
                    <a:pt x="0" y="0"/>
                  </a:moveTo>
                  <a:lnTo>
                    <a:pt x="215462" y="6215"/>
                  </a:lnTo>
                  <a:cubicBezTo>
                    <a:pt x="215462" y="6215"/>
                    <a:pt x="208880" y="622296"/>
                    <a:pt x="406060" y="969569"/>
                  </a:cubicBezTo>
                  <a:cubicBezTo>
                    <a:pt x="683672" y="1458497"/>
                    <a:pt x="1089731" y="1400488"/>
                    <a:pt x="1089731" y="1400488"/>
                  </a:cubicBezTo>
                  <a:lnTo>
                    <a:pt x="1081445" y="1628377"/>
                  </a:lnTo>
                  <a:cubicBezTo>
                    <a:pt x="1081445" y="1628377"/>
                    <a:pt x="499288" y="1661527"/>
                    <a:pt x="261040" y="1259609"/>
                  </a:cubicBezTo>
                  <a:cubicBezTo>
                    <a:pt x="-2060" y="8157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6"/>
          <p:cNvGrpSpPr/>
          <p:nvPr/>
        </p:nvGrpSpPr>
        <p:grpSpPr>
          <a:xfrm>
            <a:off x="-46852" y="937564"/>
            <a:ext cx="4314190" cy="5920442"/>
            <a:chOff x="29752" y="253859"/>
            <a:chExt cx="1229745" cy="1687601"/>
          </a:xfrm>
        </p:grpSpPr>
        <p:sp>
          <p:nvSpPr>
            <p:cNvPr id="274" name="Google Shape;274;p16"/>
            <p:cNvSpPr/>
            <p:nvPr/>
          </p:nvSpPr>
          <p:spPr>
            <a:xfrm>
              <a:off x="29752" y="689014"/>
              <a:ext cx="851808" cy="1252446"/>
            </a:xfrm>
            <a:custGeom>
              <a:avLst/>
              <a:gdLst/>
              <a:ahLst/>
              <a:cxnLst/>
              <a:rect l="l" t="t" r="r" b="b"/>
              <a:pathLst>
                <a:path w="851808" h="1252446" extrusionOk="0">
                  <a:moveTo>
                    <a:pt x="9292" y="380500"/>
                  </a:moveTo>
                  <a:lnTo>
                    <a:pt x="0" y="2608"/>
                  </a:lnTo>
                  <a:cubicBezTo>
                    <a:pt x="0" y="2608"/>
                    <a:pt x="255543" y="-33012"/>
                    <a:pt x="456878" y="159031"/>
                  </a:cubicBezTo>
                  <a:cubicBezTo>
                    <a:pt x="827961" y="512983"/>
                    <a:pt x="851809" y="1252446"/>
                    <a:pt x="851809" y="1252446"/>
                  </a:cubicBezTo>
                  <a:lnTo>
                    <a:pt x="489405" y="1252446"/>
                  </a:lnTo>
                  <a:cubicBezTo>
                    <a:pt x="489405" y="1252446"/>
                    <a:pt x="447591" y="823483"/>
                    <a:pt x="357760" y="685603"/>
                  </a:cubicBezTo>
                  <a:cubicBezTo>
                    <a:pt x="157972" y="378954"/>
                    <a:pt x="9292" y="380500"/>
                    <a:pt x="9292" y="380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6827" y="253859"/>
              <a:ext cx="1212670" cy="1684503"/>
            </a:xfrm>
            <a:custGeom>
              <a:avLst/>
              <a:gdLst/>
              <a:ahLst/>
              <a:cxnLst/>
              <a:rect l="l" t="t" r="r" b="b"/>
              <a:pathLst>
                <a:path w="1212670" h="1684503" extrusionOk="0">
                  <a:moveTo>
                    <a:pt x="3098" y="259657"/>
                  </a:moveTo>
                  <a:lnTo>
                    <a:pt x="0" y="10309"/>
                  </a:lnTo>
                  <a:cubicBezTo>
                    <a:pt x="0" y="10309"/>
                    <a:pt x="247799" y="-54738"/>
                    <a:pt x="613305" y="141953"/>
                  </a:cubicBezTo>
                  <a:cubicBezTo>
                    <a:pt x="879922" y="285427"/>
                    <a:pt x="1064505" y="586620"/>
                    <a:pt x="1158462" y="1134700"/>
                  </a:cubicBezTo>
                  <a:cubicBezTo>
                    <a:pt x="1214217" y="1459934"/>
                    <a:pt x="1212666" y="1684504"/>
                    <a:pt x="1212666" y="1684504"/>
                  </a:cubicBezTo>
                  <a:lnTo>
                    <a:pt x="969515" y="1681407"/>
                  </a:lnTo>
                  <a:cubicBezTo>
                    <a:pt x="969515" y="1681407"/>
                    <a:pt x="966876" y="1501217"/>
                    <a:pt x="928532" y="1287359"/>
                  </a:cubicBezTo>
                  <a:cubicBezTo>
                    <a:pt x="896633" y="1109440"/>
                    <a:pt x="832867" y="902491"/>
                    <a:pt x="791410" y="809461"/>
                  </a:cubicBezTo>
                  <a:cubicBezTo>
                    <a:pt x="531221" y="225584"/>
                    <a:pt x="3098" y="259657"/>
                    <a:pt x="3098" y="2596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3107" y="1232228"/>
              <a:ext cx="346365" cy="706256"/>
            </a:xfrm>
            <a:custGeom>
              <a:avLst/>
              <a:gdLst/>
              <a:ahLst/>
              <a:cxnLst/>
              <a:rect l="l" t="t" r="r" b="b"/>
              <a:pathLst>
                <a:path w="346365" h="706256" extrusionOk="0">
                  <a:moveTo>
                    <a:pt x="0" y="385305"/>
                  </a:moveTo>
                  <a:lnTo>
                    <a:pt x="6316" y="0"/>
                  </a:lnTo>
                  <a:cubicBezTo>
                    <a:pt x="6316" y="0"/>
                    <a:pt x="194186" y="35413"/>
                    <a:pt x="265663" y="283794"/>
                  </a:cubicBezTo>
                  <a:cubicBezTo>
                    <a:pt x="308307" y="431979"/>
                    <a:pt x="346365" y="706256"/>
                    <a:pt x="346365" y="706256"/>
                  </a:cubicBezTo>
                  <a:lnTo>
                    <a:pt x="101435" y="706256"/>
                  </a:lnTo>
                  <a:cubicBezTo>
                    <a:pt x="101435" y="706256"/>
                    <a:pt x="85598" y="618594"/>
                    <a:pt x="71190" y="545517"/>
                  </a:cubicBezTo>
                  <a:cubicBezTo>
                    <a:pt x="42596" y="400493"/>
                    <a:pt x="0" y="385305"/>
                    <a:pt x="0" y="385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915563" y="1296563"/>
            <a:ext cx="5162400" cy="185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78" name="Google Shape;278;p16"/>
          <p:cNvSpPr txBox="1">
            <a:spLocks noGrp="1"/>
          </p:cNvSpPr>
          <p:nvPr>
            <p:ph type="body" idx="1"/>
          </p:nvPr>
        </p:nvSpPr>
        <p:spPr>
          <a:xfrm>
            <a:off x="915563" y="3288649"/>
            <a:ext cx="5162400" cy="24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2pPr>
            <a:lvl3pPr marL="1371600" lvl="2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3pPr>
            <a:lvl4pPr marL="1828800" lvl="3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4pPr>
            <a:lvl5pPr marL="2286000" lvl="4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5pPr>
            <a:lvl6pPr marL="2743200" lvl="5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6pPr>
            <a:lvl7pPr marL="3200400" lvl="6" indent="-412750" rtl="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7pPr>
            <a:lvl8pPr marL="3657600" lvl="7" indent="-412750" rtl="0">
              <a:spcBef>
                <a:spcPts val="0"/>
              </a:spcBef>
              <a:spcAft>
                <a:spcPts val="0"/>
              </a:spcAft>
              <a:buSzPts val="2900"/>
              <a:buChar char="○"/>
              <a:defRPr sz="2900"/>
            </a:lvl8pPr>
            <a:lvl9pPr marL="4114800" lvl="8" indent="-412750" rtl="0">
              <a:spcBef>
                <a:spcPts val="0"/>
              </a:spcBef>
              <a:spcAft>
                <a:spcPts val="0"/>
              </a:spcAft>
              <a:buSzPts val="2900"/>
              <a:buChar char="■"/>
              <a:defRPr sz="2900"/>
            </a:lvl9pPr>
          </a:lstStyle>
          <a:p>
            <a:endParaRPr/>
          </a:p>
        </p:txBody>
      </p:sp>
      <p:sp>
        <p:nvSpPr>
          <p:cNvPr id="279" name="Google Shape;279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16"/>
          <p:cNvSpPr>
            <a:spLocks noGrp="1"/>
          </p:cNvSpPr>
          <p:nvPr>
            <p:ph type="pic" idx="2"/>
          </p:nvPr>
        </p:nvSpPr>
        <p:spPr>
          <a:xfrm>
            <a:off x="6265850" y="708600"/>
            <a:ext cx="5486400" cy="5486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1" name="Google Shape;281;p16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8"/>
          <p:cNvGrpSpPr/>
          <p:nvPr/>
        </p:nvGrpSpPr>
        <p:grpSpPr>
          <a:xfrm>
            <a:off x="-63822" y="-63950"/>
            <a:ext cx="2825449" cy="5744340"/>
            <a:chOff x="2429900" y="42589"/>
            <a:chExt cx="825817" cy="1634422"/>
          </a:xfrm>
        </p:grpSpPr>
        <p:sp>
          <p:nvSpPr>
            <p:cNvPr id="301" name="Google Shape;301;p18"/>
            <p:cNvSpPr/>
            <p:nvPr/>
          </p:nvSpPr>
          <p:spPr>
            <a:xfrm>
              <a:off x="2438166" y="42589"/>
              <a:ext cx="817551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429900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8"/>
          <p:cNvGrpSpPr/>
          <p:nvPr/>
        </p:nvGrpSpPr>
        <p:grpSpPr>
          <a:xfrm flipH="1">
            <a:off x="5261697" y="2"/>
            <a:ext cx="6958526" cy="6858056"/>
            <a:chOff x="3599167" y="76925"/>
            <a:chExt cx="1918429" cy="1890730"/>
          </a:xfrm>
        </p:grpSpPr>
        <p:sp>
          <p:nvSpPr>
            <p:cNvPr id="304" name="Google Shape;304;p18"/>
            <p:cNvSpPr/>
            <p:nvPr/>
          </p:nvSpPr>
          <p:spPr>
            <a:xfrm>
              <a:off x="3602454" y="76925"/>
              <a:ext cx="1915142" cy="1885548"/>
            </a:xfrm>
            <a:custGeom>
              <a:avLst/>
              <a:gdLst/>
              <a:ahLst/>
              <a:cxnLst/>
              <a:rect l="l" t="t" r="r" b="b"/>
              <a:pathLst>
                <a:path w="1915142" h="1885548" extrusionOk="0">
                  <a:moveTo>
                    <a:pt x="3522" y="230632"/>
                  </a:moveTo>
                  <a:lnTo>
                    <a:pt x="0" y="5282"/>
                  </a:lnTo>
                  <a:lnTo>
                    <a:pt x="676049" y="0"/>
                  </a:lnTo>
                  <a:cubicBezTo>
                    <a:pt x="676049" y="0"/>
                    <a:pt x="1213033" y="227111"/>
                    <a:pt x="1531661" y="589784"/>
                  </a:cubicBezTo>
                  <a:cubicBezTo>
                    <a:pt x="1723421" y="808023"/>
                    <a:pt x="1787826" y="866190"/>
                    <a:pt x="1874982" y="1190133"/>
                  </a:cubicBezTo>
                  <a:cubicBezTo>
                    <a:pt x="1962138" y="1514072"/>
                    <a:pt x="1880285" y="1885549"/>
                    <a:pt x="1880285" y="1885549"/>
                  </a:cubicBezTo>
                  <a:lnTo>
                    <a:pt x="1424305" y="1883788"/>
                  </a:lnTo>
                  <a:cubicBezTo>
                    <a:pt x="1424305" y="1883788"/>
                    <a:pt x="1529353" y="1359576"/>
                    <a:pt x="1276386" y="966543"/>
                  </a:cubicBezTo>
                  <a:cubicBezTo>
                    <a:pt x="818665" y="255280"/>
                    <a:pt x="3522" y="230632"/>
                    <a:pt x="3522" y="230632"/>
                  </a:cubicBezTo>
                  <a:close/>
                </a:path>
              </a:pathLst>
            </a:custGeom>
            <a:solidFill>
              <a:srgbClr val="EADF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599167" y="514939"/>
              <a:ext cx="1244903" cy="1452716"/>
            </a:xfrm>
            <a:custGeom>
              <a:avLst/>
              <a:gdLst/>
              <a:ahLst/>
              <a:cxnLst/>
              <a:rect l="l" t="t" r="r" b="b"/>
              <a:pathLst>
                <a:path w="1244903" h="1452716" extrusionOk="0">
                  <a:moveTo>
                    <a:pt x="0" y="547381"/>
                  </a:moveTo>
                  <a:lnTo>
                    <a:pt x="6364" y="47"/>
                  </a:lnTo>
                  <a:cubicBezTo>
                    <a:pt x="6364" y="47"/>
                    <a:pt x="410395" y="-14697"/>
                    <a:pt x="930806" y="480555"/>
                  </a:cubicBezTo>
                  <a:cubicBezTo>
                    <a:pt x="1358814" y="887877"/>
                    <a:pt x="1225145" y="1447943"/>
                    <a:pt x="1225145" y="1447943"/>
                  </a:cubicBezTo>
                  <a:lnTo>
                    <a:pt x="626913" y="1452716"/>
                  </a:lnTo>
                  <a:cubicBezTo>
                    <a:pt x="626913" y="1452716"/>
                    <a:pt x="642012" y="1082390"/>
                    <a:pt x="485269" y="856055"/>
                  </a:cubicBezTo>
                  <a:cubicBezTo>
                    <a:pt x="328562" y="629720"/>
                    <a:pt x="0" y="547381"/>
                    <a:pt x="0" y="54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3602349" y="1304168"/>
              <a:ext cx="440642" cy="663487"/>
            </a:xfrm>
            <a:custGeom>
              <a:avLst/>
              <a:gdLst/>
              <a:ahLst/>
              <a:cxnLst/>
              <a:rect l="l" t="t" r="r" b="b"/>
              <a:pathLst>
                <a:path w="440642" h="663487" extrusionOk="0">
                  <a:moveTo>
                    <a:pt x="0" y="0"/>
                  </a:moveTo>
                  <a:lnTo>
                    <a:pt x="0" y="658715"/>
                  </a:lnTo>
                  <a:lnTo>
                    <a:pt x="423236" y="663488"/>
                  </a:lnTo>
                  <a:cubicBezTo>
                    <a:pt x="423236" y="663488"/>
                    <a:pt x="462818" y="489362"/>
                    <a:pt x="422604" y="380301"/>
                  </a:cubicBezTo>
                  <a:cubicBezTo>
                    <a:pt x="317592" y="9549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850850" y="1566300"/>
            <a:ext cx="8490300" cy="372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8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0" name="Google Shape;310;p1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 rot="10800000" flipH="1">
            <a:off x="-53275" y="-35"/>
            <a:ext cx="9236678" cy="6858060"/>
            <a:chOff x="353870" y="114411"/>
            <a:chExt cx="2532748" cy="1880466"/>
          </a:xfrm>
        </p:grpSpPr>
        <p:sp>
          <p:nvSpPr>
            <p:cNvPr id="317" name="Google Shape;317;p20"/>
            <p:cNvSpPr/>
            <p:nvPr/>
          </p:nvSpPr>
          <p:spPr>
            <a:xfrm>
              <a:off x="353870" y="114411"/>
              <a:ext cx="2532748" cy="1880466"/>
            </a:xfrm>
            <a:custGeom>
              <a:avLst/>
              <a:gdLst/>
              <a:ahLst/>
              <a:cxnLst/>
              <a:rect l="l" t="t" r="r" b="b"/>
              <a:pathLst>
                <a:path w="2520147" h="1880466" extrusionOk="0">
                  <a:moveTo>
                    <a:pt x="0" y="1731422"/>
                  </a:moveTo>
                  <a:lnTo>
                    <a:pt x="6576" y="1880466"/>
                  </a:lnTo>
                  <a:lnTo>
                    <a:pt x="547962" y="1876082"/>
                  </a:lnTo>
                  <a:cubicBezTo>
                    <a:pt x="547962" y="1876082"/>
                    <a:pt x="1437335" y="1427914"/>
                    <a:pt x="1711000" y="1132433"/>
                  </a:cubicBezTo>
                  <a:cubicBezTo>
                    <a:pt x="2390021" y="399290"/>
                    <a:pt x="2520148" y="2790"/>
                    <a:pt x="2520148" y="2790"/>
                  </a:cubicBezTo>
                  <a:lnTo>
                    <a:pt x="1830691" y="0"/>
                  </a:lnTo>
                  <a:cubicBezTo>
                    <a:pt x="1830691" y="0"/>
                    <a:pt x="1773912" y="553078"/>
                    <a:pt x="1222983" y="998485"/>
                  </a:cubicBezTo>
                  <a:cubicBezTo>
                    <a:pt x="733107" y="1394529"/>
                    <a:pt x="0" y="1731422"/>
                    <a:pt x="0" y="17314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69201" y="118650"/>
              <a:ext cx="1606627" cy="1562791"/>
            </a:xfrm>
            <a:custGeom>
              <a:avLst/>
              <a:gdLst/>
              <a:ahLst/>
              <a:cxnLst/>
              <a:rect l="l" t="t" r="r" b="b"/>
              <a:pathLst>
                <a:path w="1606627" h="1562791" extrusionOk="0">
                  <a:moveTo>
                    <a:pt x="2192" y="957839"/>
                  </a:moveTo>
                  <a:cubicBezTo>
                    <a:pt x="2192" y="957839"/>
                    <a:pt x="314770" y="764780"/>
                    <a:pt x="585225" y="565499"/>
                  </a:cubicBezTo>
                  <a:cubicBezTo>
                    <a:pt x="876742" y="350698"/>
                    <a:pt x="944690" y="0"/>
                    <a:pt x="944690" y="0"/>
                  </a:cubicBezTo>
                  <a:lnTo>
                    <a:pt x="1606628" y="2192"/>
                  </a:lnTo>
                  <a:cubicBezTo>
                    <a:pt x="1606628" y="2192"/>
                    <a:pt x="1516330" y="472983"/>
                    <a:pt x="1157298" y="802217"/>
                  </a:cubicBezTo>
                  <a:cubicBezTo>
                    <a:pt x="629062" y="1286616"/>
                    <a:pt x="0" y="1562791"/>
                    <a:pt x="0" y="1562791"/>
                  </a:cubicBezTo>
                  <a:lnTo>
                    <a:pt x="2192" y="9578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362641" y="115159"/>
              <a:ext cx="764692" cy="686324"/>
            </a:xfrm>
            <a:custGeom>
              <a:avLst/>
              <a:gdLst/>
              <a:ahLst/>
              <a:cxnLst/>
              <a:rect l="l" t="t" r="r" b="b"/>
              <a:pathLst>
                <a:path w="764692" h="686324" extrusionOk="0">
                  <a:moveTo>
                    <a:pt x="1264" y="259110"/>
                  </a:moveTo>
                  <a:lnTo>
                    <a:pt x="0" y="686324"/>
                  </a:lnTo>
                  <a:cubicBezTo>
                    <a:pt x="0" y="686324"/>
                    <a:pt x="342963" y="491067"/>
                    <a:pt x="439855" y="413311"/>
                  </a:cubicBezTo>
                  <a:cubicBezTo>
                    <a:pt x="746994" y="166842"/>
                    <a:pt x="764693" y="6320"/>
                    <a:pt x="764693" y="6320"/>
                  </a:cubicBezTo>
                  <a:lnTo>
                    <a:pt x="257847" y="0"/>
                  </a:lnTo>
                  <a:cubicBezTo>
                    <a:pt x="257847" y="0"/>
                    <a:pt x="188329" y="106172"/>
                    <a:pt x="145354" y="142827"/>
                  </a:cubicBezTo>
                  <a:cubicBezTo>
                    <a:pt x="102379" y="179481"/>
                    <a:pt x="1264" y="259110"/>
                    <a:pt x="1264" y="259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0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21" name="Google Shape;321;p20"/>
          <p:cNvSpPr txBox="1">
            <a:spLocks noGrp="1"/>
          </p:cNvSpPr>
          <p:nvPr>
            <p:ph type="title" hasCustomPrompt="1"/>
          </p:nvPr>
        </p:nvSpPr>
        <p:spPr>
          <a:xfrm>
            <a:off x="1501200" y="2164125"/>
            <a:ext cx="9189600" cy="2139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501200" y="4444725"/>
            <a:ext cx="9189600" cy="10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883700" y="1417950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16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22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242050" y="3758651"/>
            <a:ext cx="7707900" cy="9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5190075" y="607475"/>
            <a:ext cx="1683900" cy="168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24925" y="742325"/>
            <a:ext cx="1414200" cy="141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1883695" y="4830525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/>
          <p:nvPr/>
        </p:nvSpPr>
        <p:spPr>
          <a:xfrm>
            <a:off x="2172274" y="4988693"/>
            <a:ext cx="279569" cy="230201"/>
          </a:xfrm>
          <a:custGeom>
            <a:avLst/>
            <a:gdLst/>
            <a:ahLst/>
            <a:cxnLst/>
            <a:rect l="l" t="t" r="r" b="b"/>
            <a:pathLst>
              <a:path w="279569" h="230201" extrusionOk="0">
                <a:moveTo>
                  <a:pt x="258901" y="121615"/>
                </a:moveTo>
                <a:lnTo>
                  <a:pt x="139779" y="230201"/>
                </a:lnTo>
                <a:lnTo>
                  <a:pt x="20747" y="121615"/>
                </a:lnTo>
                <a:cubicBezTo>
                  <a:pt x="-2828" y="96791"/>
                  <a:pt x="-7025" y="46517"/>
                  <a:pt x="11817" y="24371"/>
                </a:cubicBezTo>
                <a:cubicBezTo>
                  <a:pt x="55305" y="-26617"/>
                  <a:pt x="139512" y="8208"/>
                  <a:pt x="139512" y="75181"/>
                </a:cubicBezTo>
                <a:cubicBezTo>
                  <a:pt x="139512" y="8208"/>
                  <a:pt x="223808" y="-26617"/>
                  <a:pt x="267385" y="24371"/>
                </a:cubicBezTo>
                <a:cubicBezTo>
                  <a:pt x="286673" y="46517"/>
                  <a:pt x="282476" y="96791"/>
                  <a:pt x="258901" y="1216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3"/>
          <p:cNvGrpSpPr/>
          <p:nvPr/>
        </p:nvGrpSpPr>
        <p:grpSpPr>
          <a:xfrm>
            <a:off x="2608405" y="5002708"/>
            <a:ext cx="217530" cy="202170"/>
            <a:chOff x="2045075" y="5290572"/>
            <a:chExt cx="265832" cy="247061"/>
          </a:xfrm>
        </p:grpSpPr>
        <p:sp>
          <p:nvSpPr>
            <p:cNvPr id="33" name="Google Shape;33;p3"/>
            <p:cNvSpPr/>
            <p:nvPr/>
          </p:nvSpPr>
          <p:spPr>
            <a:xfrm>
              <a:off x="2156248" y="5290595"/>
              <a:ext cx="154659" cy="247038"/>
            </a:xfrm>
            <a:custGeom>
              <a:avLst/>
              <a:gdLst/>
              <a:ahLst/>
              <a:cxnLst/>
              <a:rect l="l" t="t" r="r" b="b"/>
              <a:pathLst>
                <a:path w="154659" h="247038" extrusionOk="0">
                  <a:moveTo>
                    <a:pt x="20657" y="246971"/>
                  </a:moveTo>
                  <a:cubicBezTo>
                    <a:pt x="20068" y="247060"/>
                    <a:pt x="19461" y="247060"/>
                    <a:pt x="18872" y="246971"/>
                  </a:cubicBezTo>
                  <a:cubicBezTo>
                    <a:pt x="15032" y="246158"/>
                    <a:pt x="12165" y="242935"/>
                    <a:pt x="11817" y="239024"/>
                  </a:cubicBezTo>
                  <a:lnTo>
                    <a:pt x="30" y="98828"/>
                  </a:lnTo>
                  <a:cubicBezTo>
                    <a:pt x="-256" y="95506"/>
                    <a:pt x="1324" y="92309"/>
                    <a:pt x="4137" y="90523"/>
                  </a:cubicBezTo>
                  <a:lnTo>
                    <a:pt x="141208" y="1226"/>
                  </a:lnTo>
                  <a:cubicBezTo>
                    <a:pt x="145459" y="-1265"/>
                    <a:pt x="150932" y="155"/>
                    <a:pt x="153433" y="4414"/>
                  </a:cubicBezTo>
                  <a:cubicBezTo>
                    <a:pt x="154924" y="6959"/>
                    <a:pt x="155058" y="10075"/>
                    <a:pt x="153799" y="12745"/>
                  </a:cubicBezTo>
                  <a:lnTo>
                    <a:pt x="28783" y="242060"/>
                  </a:lnTo>
                  <a:cubicBezTo>
                    <a:pt x="27239" y="245123"/>
                    <a:pt x="24086" y="247025"/>
                    <a:pt x="20657" y="246971"/>
                  </a:cubicBezTo>
                  <a:close/>
                  <a:moveTo>
                    <a:pt x="18336" y="102042"/>
                  </a:moveTo>
                  <a:lnTo>
                    <a:pt x="27265" y="207323"/>
                  </a:lnTo>
                  <a:lnTo>
                    <a:pt x="121384" y="3515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045075" y="5290572"/>
              <a:ext cx="263635" cy="106799"/>
            </a:xfrm>
            <a:custGeom>
              <a:avLst/>
              <a:gdLst/>
              <a:ahLst/>
              <a:cxnLst/>
              <a:rect l="l" t="t" r="r" b="b"/>
              <a:pathLst>
                <a:path w="263635" h="106799" extrusionOk="0">
                  <a:moveTo>
                    <a:pt x="120132" y="106798"/>
                  </a:moveTo>
                  <a:cubicBezTo>
                    <a:pt x="118132" y="106816"/>
                    <a:pt x="116176" y="106155"/>
                    <a:pt x="114596" y="104923"/>
                  </a:cubicBezTo>
                  <a:lnTo>
                    <a:pt x="3421" y="16608"/>
                  </a:lnTo>
                  <a:cubicBezTo>
                    <a:pt x="429" y="14269"/>
                    <a:pt x="-749" y="10295"/>
                    <a:pt x="474" y="6696"/>
                  </a:cubicBezTo>
                  <a:cubicBezTo>
                    <a:pt x="1733" y="3097"/>
                    <a:pt x="5144" y="686"/>
                    <a:pt x="8957" y="713"/>
                  </a:cubicBezTo>
                  <a:lnTo>
                    <a:pt x="254702" y="-1"/>
                  </a:lnTo>
                  <a:lnTo>
                    <a:pt x="254702" y="-1"/>
                  </a:lnTo>
                  <a:cubicBezTo>
                    <a:pt x="259632" y="-1"/>
                    <a:pt x="263632" y="3999"/>
                    <a:pt x="263632" y="8929"/>
                  </a:cubicBezTo>
                  <a:cubicBezTo>
                    <a:pt x="263632" y="13858"/>
                    <a:pt x="259632" y="17858"/>
                    <a:pt x="254702" y="17858"/>
                  </a:cubicBezTo>
                  <a:lnTo>
                    <a:pt x="34407" y="18483"/>
                  </a:lnTo>
                  <a:lnTo>
                    <a:pt x="125579" y="90903"/>
                  </a:lnTo>
                  <a:cubicBezTo>
                    <a:pt x="129410" y="93966"/>
                    <a:pt x="130044" y="99556"/>
                    <a:pt x="127008" y="103405"/>
                  </a:cubicBezTo>
                  <a:cubicBezTo>
                    <a:pt x="125347" y="105512"/>
                    <a:pt x="122820" y="106762"/>
                    <a:pt x="120132" y="1067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898399" y="4978622"/>
            <a:ext cx="226819" cy="250344"/>
          </a:xfrm>
          <a:custGeom>
            <a:avLst/>
            <a:gdLst/>
            <a:ahLst/>
            <a:cxnLst/>
            <a:rect l="l" t="t" r="r" b="b"/>
            <a:pathLst>
              <a:path w="254853" h="281285" extrusionOk="0">
                <a:moveTo>
                  <a:pt x="254853" y="281285"/>
                </a:moveTo>
                <a:lnTo>
                  <a:pt x="127426" y="201900"/>
                </a:lnTo>
                <a:lnTo>
                  <a:pt x="0" y="281285"/>
                </a:lnTo>
                <a:lnTo>
                  <a:pt x="0" y="0"/>
                </a:lnTo>
                <a:lnTo>
                  <a:pt x="254853" y="0"/>
                </a:lnTo>
                <a:lnTo>
                  <a:pt x="254853" y="28128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2953891" y="4988686"/>
            <a:ext cx="226556" cy="230214"/>
            <a:chOff x="10064117" y="7392669"/>
            <a:chExt cx="632132" cy="642160"/>
          </a:xfrm>
        </p:grpSpPr>
        <p:sp>
          <p:nvSpPr>
            <p:cNvPr id="37" name="Google Shape;37;p3"/>
            <p:cNvSpPr/>
            <p:nvPr/>
          </p:nvSpPr>
          <p:spPr>
            <a:xfrm>
              <a:off x="10064117" y="7759301"/>
              <a:ext cx="632132" cy="275528"/>
            </a:xfrm>
            <a:custGeom>
              <a:avLst/>
              <a:gdLst/>
              <a:ahLst/>
              <a:cxnLst/>
              <a:rect l="l" t="t" r="r" b="b"/>
              <a:pathLst>
                <a:path w="845661" h="368599" extrusionOk="0">
                  <a:moveTo>
                    <a:pt x="725835" y="367868"/>
                  </a:moveTo>
                  <a:lnTo>
                    <a:pt x="116604" y="367868"/>
                  </a:lnTo>
                  <a:cubicBezTo>
                    <a:pt x="51355" y="367801"/>
                    <a:pt x="-1550" y="314915"/>
                    <a:pt x="-1611" y="249653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249653"/>
                  </a:lnTo>
                  <a:cubicBezTo>
                    <a:pt x="47836" y="287636"/>
                    <a:pt x="78640" y="318415"/>
                    <a:pt x="116604" y="318483"/>
                  </a:cubicBezTo>
                  <a:lnTo>
                    <a:pt x="725835" y="318483"/>
                  </a:lnTo>
                  <a:cubicBezTo>
                    <a:pt x="763861" y="318446"/>
                    <a:pt x="794603" y="287655"/>
                    <a:pt x="794665" y="249653"/>
                  </a:cubicBezTo>
                  <a:lnTo>
                    <a:pt x="794665" y="23962"/>
                  </a:lnTo>
                  <a:cubicBezTo>
                    <a:pt x="794665" y="10325"/>
                    <a:pt x="805715" y="-731"/>
                    <a:pt x="819358" y="-731"/>
                  </a:cubicBezTo>
                  <a:cubicBezTo>
                    <a:pt x="833000" y="-731"/>
                    <a:pt x="844050" y="10325"/>
                    <a:pt x="844050" y="23962"/>
                  </a:cubicBezTo>
                  <a:lnTo>
                    <a:pt x="844050" y="249653"/>
                  </a:lnTo>
                  <a:cubicBezTo>
                    <a:pt x="843989" y="314915"/>
                    <a:pt x="791084" y="367801"/>
                    <a:pt x="725835" y="367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0202922" y="7392673"/>
              <a:ext cx="362736" cy="207645"/>
            </a:xfrm>
            <a:custGeom>
              <a:avLst/>
              <a:gdLst/>
              <a:ahLst/>
              <a:cxnLst/>
              <a:rect l="l" t="t" r="r" b="b"/>
              <a:pathLst>
                <a:path w="485266" h="277786" extrusionOk="0">
                  <a:moveTo>
                    <a:pt x="458687" y="276870"/>
                  </a:moveTo>
                  <a:cubicBezTo>
                    <a:pt x="451959" y="276877"/>
                    <a:pt x="445539" y="274161"/>
                    <a:pt x="440909" y="269339"/>
                  </a:cubicBezTo>
                  <a:lnTo>
                    <a:pt x="238429" y="59452"/>
                  </a:lnTo>
                  <a:lnTo>
                    <a:pt x="40887" y="264524"/>
                  </a:lnTo>
                  <a:cubicBezTo>
                    <a:pt x="31380" y="274346"/>
                    <a:pt x="15762" y="274617"/>
                    <a:pt x="5948" y="265142"/>
                  </a:cubicBezTo>
                  <a:cubicBezTo>
                    <a:pt x="-3868" y="255666"/>
                    <a:pt x="-4177" y="240023"/>
                    <a:pt x="5330" y="230201"/>
                  </a:cubicBezTo>
                  <a:lnTo>
                    <a:pt x="220958" y="6794"/>
                  </a:lnTo>
                  <a:cubicBezTo>
                    <a:pt x="230465" y="-3009"/>
                    <a:pt x="246083" y="-3268"/>
                    <a:pt x="255899" y="6214"/>
                  </a:cubicBezTo>
                  <a:cubicBezTo>
                    <a:pt x="256085" y="6406"/>
                    <a:pt x="256270" y="6597"/>
                    <a:pt x="256454" y="6794"/>
                  </a:cubicBezTo>
                  <a:lnTo>
                    <a:pt x="476713" y="235202"/>
                  </a:lnTo>
                  <a:cubicBezTo>
                    <a:pt x="486220" y="245005"/>
                    <a:pt x="485911" y="260641"/>
                    <a:pt x="476095" y="270117"/>
                  </a:cubicBezTo>
                  <a:cubicBezTo>
                    <a:pt x="471527" y="274562"/>
                    <a:pt x="465416" y="277043"/>
                    <a:pt x="458996" y="2770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0363922" y="7392669"/>
              <a:ext cx="38623" cy="426604"/>
            </a:xfrm>
            <a:custGeom>
              <a:avLst/>
              <a:gdLst/>
              <a:ahLst/>
              <a:cxnLst/>
              <a:rect l="l" t="t" r="r" b="b"/>
              <a:pathLst>
                <a:path w="51670" h="570708" extrusionOk="0">
                  <a:moveTo>
                    <a:pt x="25366" y="569978"/>
                  </a:moveTo>
                  <a:cubicBezTo>
                    <a:pt x="11722" y="569978"/>
                    <a:pt x="673" y="558922"/>
                    <a:pt x="673" y="54528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lnTo>
                    <a:pt x="23081" y="-731"/>
                  </a:lnTo>
                  <a:cubicBezTo>
                    <a:pt x="36724" y="-731"/>
                    <a:pt x="47774" y="10325"/>
                    <a:pt x="47774" y="23962"/>
                  </a:cubicBezTo>
                  <a:lnTo>
                    <a:pt x="50059" y="545285"/>
                  </a:lnTo>
                  <a:cubicBezTo>
                    <a:pt x="50059" y="558922"/>
                    <a:pt x="39009" y="569978"/>
                    <a:pt x="25366" y="5699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 rot="10800000" flipH="1">
            <a:off x="8074821" y="23"/>
            <a:ext cx="4117188" cy="6857950"/>
            <a:chOff x="1863741" y="46170"/>
            <a:chExt cx="1139170" cy="1897502"/>
          </a:xfrm>
        </p:grpSpPr>
        <p:sp>
          <p:nvSpPr>
            <p:cNvPr id="43" name="Google Shape;43;p4"/>
            <p:cNvSpPr/>
            <p:nvPr/>
          </p:nvSpPr>
          <p:spPr>
            <a:xfrm>
              <a:off x="1863741" y="46170"/>
              <a:ext cx="1139170" cy="1894423"/>
            </a:xfrm>
            <a:custGeom>
              <a:avLst/>
              <a:gdLst/>
              <a:ahLst/>
              <a:cxnLst/>
              <a:rect l="l" t="t" r="r" b="b"/>
              <a:pathLst>
                <a:path w="1139170" h="1894423" extrusionOk="0">
                  <a:moveTo>
                    <a:pt x="1139170" y="189686"/>
                  </a:moveTo>
                  <a:lnTo>
                    <a:pt x="1138838" y="0"/>
                  </a:lnTo>
                  <a:lnTo>
                    <a:pt x="681817" y="1499"/>
                  </a:lnTo>
                  <a:cubicBezTo>
                    <a:pt x="681817" y="1499"/>
                    <a:pt x="241381" y="290953"/>
                    <a:pt x="72319" y="820841"/>
                  </a:cubicBezTo>
                  <a:cubicBezTo>
                    <a:pt x="-133783" y="1466837"/>
                    <a:pt x="166142" y="1894424"/>
                    <a:pt x="166142" y="1894424"/>
                  </a:cubicBezTo>
                  <a:lnTo>
                    <a:pt x="518366" y="1891347"/>
                  </a:lnTo>
                  <a:cubicBezTo>
                    <a:pt x="518366" y="1891347"/>
                    <a:pt x="209785" y="1487162"/>
                    <a:pt x="341483" y="1025405"/>
                  </a:cubicBezTo>
                  <a:cubicBezTo>
                    <a:pt x="590653" y="151775"/>
                    <a:pt x="1139170" y="189686"/>
                    <a:pt x="1139170" y="1896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312396" y="377903"/>
              <a:ext cx="688637" cy="1565769"/>
            </a:xfrm>
            <a:custGeom>
              <a:avLst/>
              <a:gdLst/>
              <a:ahLst/>
              <a:cxnLst/>
              <a:rect l="l" t="t" r="r" b="b"/>
              <a:pathLst>
                <a:path w="704488" h="1565769" extrusionOk="0">
                  <a:moveTo>
                    <a:pt x="704489" y="0"/>
                  </a:moveTo>
                  <a:cubicBezTo>
                    <a:pt x="704489" y="0"/>
                    <a:pt x="419136" y="11334"/>
                    <a:pt x="169237" y="307616"/>
                  </a:cubicBezTo>
                  <a:cubicBezTo>
                    <a:pt x="-236818" y="789035"/>
                    <a:pt x="215378" y="1565769"/>
                    <a:pt x="215378" y="1565769"/>
                  </a:cubicBezTo>
                  <a:lnTo>
                    <a:pt x="581442" y="1561155"/>
                  </a:lnTo>
                  <a:cubicBezTo>
                    <a:pt x="581442" y="1561155"/>
                    <a:pt x="329454" y="1206834"/>
                    <a:pt x="386107" y="879782"/>
                  </a:cubicBezTo>
                  <a:cubicBezTo>
                    <a:pt x="453784" y="489110"/>
                    <a:pt x="701416" y="449118"/>
                    <a:pt x="701416" y="449118"/>
                  </a:cubicBezTo>
                  <a:lnTo>
                    <a:pt x="7044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812620" y="994672"/>
              <a:ext cx="189331" cy="845944"/>
            </a:xfrm>
            <a:custGeom>
              <a:avLst/>
              <a:gdLst/>
              <a:ahLst/>
              <a:cxnLst/>
              <a:rect l="l" t="t" r="r" b="b"/>
              <a:pathLst>
                <a:path w="189331" h="845944" extrusionOk="0">
                  <a:moveTo>
                    <a:pt x="189332" y="0"/>
                  </a:moveTo>
                  <a:lnTo>
                    <a:pt x="187793" y="845945"/>
                  </a:lnTo>
                  <a:cubicBezTo>
                    <a:pt x="187793" y="845945"/>
                    <a:pt x="-6075" y="625767"/>
                    <a:pt x="147" y="421434"/>
                  </a:cubicBezTo>
                  <a:cubicBezTo>
                    <a:pt x="9376" y="118432"/>
                    <a:pt x="189332" y="0"/>
                    <a:pt x="189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-23600" y="16"/>
            <a:ext cx="3092599" cy="6136610"/>
            <a:chOff x="2453556" y="42589"/>
            <a:chExt cx="823683" cy="1634424"/>
          </a:xfrm>
        </p:grpSpPr>
        <p:sp>
          <p:nvSpPr>
            <p:cNvPr id="47" name="Google Shape;47;p4"/>
            <p:cNvSpPr/>
            <p:nvPr/>
          </p:nvSpPr>
          <p:spPr>
            <a:xfrm>
              <a:off x="2453556" y="42591"/>
              <a:ext cx="823683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453558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4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650375" y="1653000"/>
            <a:ext cx="8992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650375" y="2596273"/>
            <a:ext cx="8992500" cy="2789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474020" y="4121225"/>
            <a:ext cx="11243750" cy="2169300"/>
            <a:chOff x="633045" y="1806800"/>
            <a:chExt cx="11243750" cy="2169300"/>
          </a:xfrm>
        </p:grpSpPr>
        <p:sp>
          <p:nvSpPr>
            <p:cNvPr id="56" name="Google Shape;56;p5"/>
            <p:cNvSpPr/>
            <p:nvPr/>
          </p:nvSpPr>
          <p:spPr>
            <a:xfrm>
              <a:off x="633045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487965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342884" y="1806800"/>
              <a:ext cx="3520800" cy="21693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cxnSp>
          <p:nvCxnSpPr>
            <p:cNvPr id="59" name="Google Shape;59;p5"/>
            <p:cNvCxnSpPr/>
            <p:nvPr/>
          </p:nvCxnSpPr>
          <p:spPr>
            <a:xfrm>
              <a:off x="633045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4488020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8355995" y="2586650"/>
              <a:ext cx="352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" name="Google Shape;62;p5"/>
          <p:cNvGrpSpPr/>
          <p:nvPr/>
        </p:nvGrpSpPr>
        <p:grpSpPr>
          <a:xfrm flipH="1">
            <a:off x="12" y="-3"/>
            <a:ext cx="3132518" cy="2794162"/>
            <a:chOff x="1175579" y="42072"/>
            <a:chExt cx="1093871" cy="1635256"/>
          </a:xfrm>
        </p:grpSpPr>
        <p:sp>
          <p:nvSpPr>
            <p:cNvPr id="63" name="Google Shape;63;p5"/>
            <p:cNvSpPr/>
            <p:nvPr/>
          </p:nvSpPr>
          <p:spPr>
            <a:xfrm>
              <a:off x="1945353" y="42072"/>
              <a:ext cx="324097" cy="778989"/>
            </a:xfrm>
            <a:custGeom>
              <a:avLst/>
              <a:gdLst/>
              <a:ahLst/>
              <a:cxnLst/>
              <a:rect l="l" t="t" r="r" b="b"/>
              <a:pathLst>
                <a:path w="324097" h="778989" extrusionOk="0">
                  <a:moveTo>
                    <a:pt x="912" y="0"/>
                  </a:moveTo>
                  <a:lnTo>
                    <a:pt x="184773" y="9360"/>
                  </a:lnTo>
                  <a:cubicBezTo>
                    <a:pt x="184773" y="9360"/>
                    <a:pt x="204496" y="147415"/>
                    <a:pt x="220515" y="225818"/>
                  </a:cubicBezTo>
                  <a:cubicBezTo>
                    <a:pt x="254782" y="393562"/>
                    <a:pt x="317884" y="466137"/>
                    <a:pt x="317884" y="466137"/>
                  </a:cubicBezTo>
                  <a:lnTo>
                    <a:pt x="324098" y="778968"/>
                  </a:lnTo>
                  <a:cubicBezTo>
                    <a:pt x="324098" y="778968"/>
                    <a:pt x="227510" y="782660"/>
                    <a:pt x="160432" y="691958"/>
                  </a:cubicBezTo>
                  <a:cubicBezTo>
                    <a:pt x="-21879" y="445423"/>
                    <a:pt x="912" y="0"/>
                    <a:pt x="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483834" y="48287"/>
              <a:ext cx="775262" cy="1250073"/>
            </a:xfrm>
            <a:custGeom>
              <a:avLst/>
              <a:gdLst/>
              <a:ahLst/>
              <a:cxnLst/>
              <a:rect l="l" t="t" r="r" b="b"/>
              <a:pathLst>
                <a:path w="775262" h="1250073" extrusionOk="0">
                  <a:moveTo>
                    <a:pt x="435" y="0"/>
                  </a:moveTo>
                  <a:lnTo>
                    <a:pt x="311194" y="4144"/>
                  </a:lnTo>
                  <a:cubicBezTo>
                    <a:pt x="311194" y="4144"/>
                    <a:pt x="362406" y="432545"/>
                    <a:pt x="425140" y="586301"/>
                  </a:cubicBezTo>
                  <a:cubicBezTo>
                    <a:pt x="530796" y="845267"/>
                    <a:pt x="769045" y="903273"/>
                    <a:pt x="769045" y="903273"/>
                  </a:cubicBezTo>
                  <a:lnTo>
                    <a:pt x="775263" y="1249254"/>
                  </a:lnTo>
                  <a:cubicBezTo>
                    <a:pt x="775263" y="1249254"/>
                    <a:pt x="410834" y="1281032"/>
                    <a:pt x="224183" y="948851"/>
                  </a:cubicBezTo>
                  <a:cubicBezTo>
                    <a:pt x="-20283" y="513790"/>
                    <a:pt x="43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175579" y="48287"/>
              <a:ext cx="1089731" cy="1629041"/>
            </a:xfrm>
            <a:custGeom>
              <a:avLst/>
              <a:gdLst/>
              <a:ahLst/>
              <a:cxnLst/>
              <a:rect l="l" t="t" r="r" b="b"/>
              <a:pathLst>
                <a:path w="1089731" h="1629041" extrusionOk="0">
                  <a:moveTo>
                    <a:pt x="0" y="0"/>
                  </a:moveTo>
                  <a:lnTo>
                    <a:pt x="215462" y="6215"/>
                  </a:lnTo>
                  <a:cubicBezTo>
                    <a:pt x="215462" y="6215"/>
                    <a:pt x="208880" y="622296"/>
                    <a:pt x="406060" y="969569"/>
                  </a:cubicBezTo>
                  <a:cubicBezTo>
                    <a:pt x="683672" y="1458497"/>
                    <a:pt x="1089731" y="1400488"/>
                    <a:pt x="1089731" y="1400488"/>
                  </a:cubicBezTo>
                  <a:lnTo>
                    <a:pt x="1081445" y="1628377"/>
                  </a:lnTo>
                  <a:cubicBezTo>
                    <a:pt x="1081445" y="1628377"/>
                    <a:pt x="499288" y="1661527"/>
                    <a:pt x="261040" y="1259609"/>
                  </a:cubicBezTo>
                  <a:cubicBezTo>
                    <a:pt x="-2060" y="81577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"/>
          <p:cNvSpPr/>
          <p:nvPr/>
        </p:nvSpPr>
        <p:spPr>
          <a:xfrm>
            <a:off x="480645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4335565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8190484" y="1654400"/>
            <a:ext cx="3520800" cy="21693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9" name="Google Shape;69;p5"/>
          <p:cNvCxnSpPr/>
          <p:nvPr/>
        </p:nvCxnSpPr>
        <p:spPr>
          <a:xfrm>
            <a:off x="480645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5"/>
          <p:cNvCxnSpPr/>
          <p:nvPr/>
        </p:nvCxnSpPr>
        <p:spPr>
          <a:xfrm>
            <a:off x="4335620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5"/>
          <p:cNvCxnSpPr/>
          <p:nvPr/>
        </p:nvCxnSpPr>
        <p:spPr>
          <a:xfrm>
            <a:off x="8203595" y="2434250"/>
            <a:ext cx="3520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5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810351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2"/>
          </p:nvPr>
        </p:nvSpPr>
        <p:spPr>
          <a:xfrm>
            <a:off x="810376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4633462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4"/>
          </p:nvPr>
        </p:nvSpPr>
        <p:spPr>
          <a:xfrm>
            <a:off x="4633487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5"/>
          </p:nvPr>
        </p:nvSpPr>
        <p:spPr>
          <a:xfrm>
            <a:off x="8456676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6"/>
          </p:nvPr>
        </p:nvSpPr>
        <p:spPr>
          <a:xfrm>
            <a:off x="8456700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7"/>
          </p:nvPr>
        </p:nvSpPr>
        <p:spPr>
          <a:xfrm>
            <a:off x="810300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8"/>
          </p:nvPr>
        </p:nvSpPr>
        <p:spPr>
          <a:xfrm>
            <a:off x="810325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9"/>
          </p:nvPr>
        </p:nvSpPr>
        <p:spPr>
          <a:xfrm>
            <a:off x="4633412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3"/>
          </p:nvPr>
        </p:nvSpPr>
        <p:spPr>
          <a:xfrm>
            <a:off x="4633436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4"/>
          </p:nvPr>
        </p:nvSpPr>
        <p:spPr>
          <a:xfrm>
            <a:off x="8456625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5"/>
          </p:nvPr>
        </p:nvSpPr>
        <p:spPr>
          <a:xfrm>
            <a:off x="8456650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CUSTOM_1">
    <p:bg>
      <p:bgPr>
        <a:solidFill>
          <a:schemeClr val="accent3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1716638" y="1473925"/>
            <a:ext cx="4173600" cy="2235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5" name="Google Shape;95;p7"/>
          <p:cNvCxnSpPr/>
          <p:nvPr/>
        </p:nvCxnSpPr>
        <p:spPr>
          <a:xfrm>
            <a:off x="1716704" y="2277720"/>
            <a:ext cx="4173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1984663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1984695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6286217" y="1473925"/>
            <a:ext cx="4173600" cy="2235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99" name="Google Shape;99;p7"/>
          <p:cNvCxnSpPr/>
          <p:nvPr/>
        </p:nvCxnSpPr>
        <p:spPr>
          <a:xfrm>
            <a:off x="6301759" y="2277720"/>
            <a:ext cx="4173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7"/>
          <p:cNvSpPr/>
          <p:nvPr/>
        </p:nvSpPr>
        <p:spPr>
          <a:xfrm>
            <a:off x="1716638" y="4162975"/>
            <a:ext cx="4173600" cy="2235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6286217" y="4162975"/>
            <a:ext cx="4173600" cy="2235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02" name="Google Shape;102;p7"/>
          <p:cNvCxnSpPr/>
          <p:nvPr/>
        </p:nvCxnSpPr>
        <p:spPr>
          <a:xfrm>
            <a:off x="1716704" y="4966770"/>
            <a:ext cx="4173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7"/>
          <p:cNvCxnSpPr/>
          <p:nvPr/>
        </p:nvCxnSpPr>
        <p:spPr>
          <a:xfrm>
            <a:off x="6301759" y="4966770"/>
            <a:ext cx="4173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633300" y="400675"/>
            <a:ext cx="10925400" cy="8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3"/>
          </p:nvPr>
        </p:nvSpPr>
        <p:spPr>
          <a:xfrm>
            <a:off x="6604865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4"/>
          </p:nvPr>
        </p:nvSpPr>
        <p:spPr>
          <a:xfrm>
            <a:off x="6604907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5"/>
          </p:nvPr>
        </p:nvSpPr>
        <p:spPr>
          <a:xfrm>
            <a:off x="2040863" y="4351850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6"/>
          </p:nvPr>
        </p:nvSpPr>
        <p:spPr>
          <a:xfrm>
            <a:off x="2040908" y="4992506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7"/>
          </p:nvPr>
        </p:nvSpPr>
        <p:spPr>
          <a:xfrm>
            <a:off x="6598945" y="4992506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8"/>
          </p:nvPr>
        </p:nvSpPr>
        <p:spPr>
          <a:xfrm>
            <a:off x="6598910" y="4351850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 rot="10800000">
            <a:off x="2977362" y="-28"/>
            <a:ext cx="9214648" cy="6858060"/>
            <a:chOff x="362641" y="114409"/>
            <a:chExt cx="2526707" cy="1880466"/>
          </a:xfrm>
        </p:grpSpPr>
        <p:sp>
          <p:nvSpPr>
            <p:cNvPr id="114" name="Google Shape;114;p8"/>
            <p:cNvSpPr/>
            <p:nvPr/>
          </p:nvSpPr>
          <p:spPr>
            <a:xfrm>
              <a:off x="369201" y="114409"/>
              <a:ext cx="2520147" cy="1880466"/>
            </a:xfrm>
            <a:custGeom>
              <a:avLst/>
              <a:gdLst/>
              <a:ahLst/>
              <a:cxnLst/>
              <a:rect l="l" t="t" r="r" b="b"/>
              <a:pathLst>
                <a:path w="2520147" h="1880466" extrusionOk="0">
                  <a:moveTo>
                    <a:pt x="0" y="1731422"/>
                  </a:moveTo>
                  <a:lnTo>
                    <a:pt x="6576" y="1880466"/>
                  </a:lnTo>
                  <a:lnTo>
                    <a:pt x="547962" y="1876082"/>
                  </a:lnTo>
                  <a:cubicBezTo>
                    <a:pt x="547962" y="1876082"/>
                    <a:pt x="1437335" y="1427914"/>
                    <a:pt x="1711000" y="1132433"/>
                  </a:cubicBezTo>
                  <a:cubicBezTo>
                    <a:pt x="2390021" y="399290"/>
                    <a:pt x="2520148" y="2790"/>
                    <a:pt x="2520148" y="2790"/>
                  </a:cubicBezTo>
                  <a:lnTo>
                    <a:pt x="1830691" y="0"/>
                  </a:lnTo>
                  <a:cubicBezTo>
                    <a:pt x="1830691" y="0"/>
                    <a:pt x="1773912" y="553078"/>
                    <a:pt x="1222983" y="998485"/>
                  </a:cubicBezTo>
                  <a:cubicBezTo>
                    <a:pt x="733107" y="1394529"/>
                    <a:pt x="0" y="1731422"/>
                    <a:pt x="0" y="17314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369201" y="118650"/>
              <a:ext cx="1606627" cy="1562791"/>
            </a:xfrm>
            <a:custGeom>
              <a:avLst/>
              <a:gdLst/>
              <a:ahLst/>
              <a:cxnLst/>
              <a:rect l="l" t="t" r="r" b="b"/>
              <a:pathLst>
                <a:path w="1606627" h="1562791" extrusionOk="0">
                  <a:moveTo>
                    <a:pt x="2192" y="957839"/>
                  </a:moveTo>
                  <a:cubicBezTo>
                    <a:pt x="2192" y="957839"/>
                    <a:pt x="314770" y="764780"/>
                    <a:pt x="585225" y="565499"/>
                  </a:cubicBezTo>
                  <a:cubicBezTo>
                    <a:pt x="876742" y="350698"/>
                    <a:pt x="944690" y="0"/>
                    <a:pt x="944690" y="0"/>
                  </a:cubicBezTo>
                  <a:lnTo>
                    <a:pt x="1606628" y="2192"/>
                  </a:lnTo>
                  <a:cubicBezTo>
                    <a:pt x="1606628" y="2192"/>
                    <a:pt x="1516330" y="472983"/>
                    <a:pt x="1157298" y="802217"/>
                  </a:cubicBezTo>
                  <a:cubicBezTo>
                    <a:pt x="629062" y="1286616"/>
                    <a:pt x="0" y="1562791"/>
                    <a:pt x="0" y="1562791"/>
                  </a:cubicBezTo>
                  <a:lnTo>
                    <a:pt x="2192" y="9578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362641" y="115159"/>
              <a:ext cx="764692" cy="686324"/>
            </a:xfrm>
            <a:custGeom>
              <a:avLst/>
              <a:gdLst/>
              <a:ahLst/>
              <a:cxnLst/>
              <a:rect l="l" t="t" r="r" b="b"/>
              <a:pathLst>
                <a:path w="764692" h="686324" extrusionOk="0">
                  <a:moveTo>
                    <a:pt x="1264" y="259110"/>
                  </a:moveTo>
                  <a:lnTo>
                    <a:pt x="0" y="686324"/>
                  </a:lnTo>
                  <a:cubicBezTo>
                    <a:pt x="0" y="686324"/>
                    <a:pt x="342963" y="491067"/>
                    <a:pt x="439855" y="413311"/>
                  </a:cubicBezTo>
                  <a:cubicBezTo>
                    <a:pt x="746994" y="166842"/>
                    <a:pt x="764693" y="6320"/>
                    <a:pt x="764693" y="6320"/>
                  </a:cubicBezTo>
                  <a:lnTo>
                    <a:pt x="257847" y="0"/>
                  </a:lnTo>
                  <a:cubicBezTo>
                    <a:pt x="257847" y="0"/>
                    <a:pt x="188329" y="106172"/>
                    <a:pt x="145354" y="142827"/>
                  </a:cubicBezTo>
                  <a:cubicBezTo>
                    <a:pt x="102379" y="179481"/>
                    <a:pt x="1264" y="259110"/>
                    <a:pt x="1264" y="259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8"/>
          <p:cNvSpPr/>
          <p:nvPr/>
        </p:nvSpPr>
        <p:spPr>
          <a:xfrm>
            <a:off x="1257750" y="1119000"/>
            <a:ext cx="9676500" cy="4620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645710" y="1381825"/>
            <a:ext cx="897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1645700" y="2322225"/>
            <a:ext cx="4214100" cy="309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2"/>
          </p:nvPr>
        </p:nvSpPr>
        <p:spPr>
          <a:xfrm>
            <a:off x="6408729" y="2322225"/>
            <a:ext cx="4214100" cy="309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934500" y="1552225"/>
            <a:ext cx="3147300" cy="4694275"/>
            <a:chOff x="934500" y="1552225"/>
            <a:chExt cx="3147300" cy="4694275"/>
          </a:xfrm>
        </p:grpSpPr>
        <p:sp>
          <p:nvSpPr>
            <p:cNvPr id="124" name="Google Shape;124;p9"/>
            <p:cNvSpPr/>
            <p:nvPr/>
          </p:nvSpPr>
          <p:spPr>
            <a:xfrm>
              <a:off x="934500" y="2224400"/>
              <a:ext cx="3147300" cy="40221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1833600" y="1552225"/>
              <a:ext cx="1349100" cy="134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4522350" y="1552238"/>
            <a:ext cx="3147300" cy="4694275"/>
            <a:chOff x="4522350" y="1552238"/>
            <a:chExt cx="3147300" cy="4694275"/>
          </a:xfrm>
        </p:grpSpPr>
        <p:sp>
          <p:nvSpPr>
            <p:cNvPr id="127" name="Google Shape;127;p9"/>
            <p:cNvSpPr/>
            <p:nvPr/>
          </p:nvSpPr>
          <p:spPr>
            <a:xfrm>
              <a:off x="4522350" y="2224413"/>
              <a:ext cx="3147300" cy="40221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421450" y="1552238"/>
              <a:ext cx="1349100" cy="134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grpSp>
        <p:nvGrpSpPr>
          <p:cNvPr id="129" name="Google Shape;129;p9"/>
          <p:cNvGrpSpPr/>
          <p:nvPr/>
        </p:nvGrpSpPr>
        <p:grpSpPr>
          <a:xfrm>
            <a:off x="8110200" y="1552225"/>
            <a:ext cx="3147300" cy="4694275"/>
            <a:chOff x="8110200" y="1552225"/>
            <a:chExt cx="3147300" cy="4694275"/>
          </a:xfrm>
        </p:grpSpPr>
        <p:sp>
          <p:nvSpPr>
            <p:cNvPr id="130" name="Google Shape;130;p9"/>
            <p:cNvSpPr/>
            <p:nvPr/>
          </p:nvSpPr>
          <p:spPr>
            <a:xfrm>
              <a:off x="8110200" y="2224400"/>
              <a:ext cx="3147300" cy="4022100"/>
            </a:xfrm>
            <a:prstGeom prst="roundRect">
              <a:avLst>
                <a:gd name="adj" fmla="val 65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9009300" y="1552225"/>
              <a:ext cx="1349100" cy="134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766950" y="527400"/>
            <a:ext cx="106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1046400" y="3451357"/>
            <a:ext cx="29235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2"/>
          </p:nvPr>
        </p:nvSpPr>
        <p:spPr>
          <a:xfrm>
            <a:off x="1046400" y="2816325"/>
            <a:ext cx="29235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4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3"/>
          </p:nvPr>
        </p:nvSpPr>
        <p:spPr>
          <a:xfrm>
            <a:off x="4671600" y="3451370"/>
            <a:ext cx="28488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4"/>
          </p:nvPr>
        </p:nvSpPr>
        <p:spPr>
          <a:xfrm>
            <a:off x="4671600" y="2816325"/>
            <a:ext cx="28488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4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5"/>
          </p:nvPr>
        </p:nvSpPr>
        <p:spPr>
          <a:xfrm>
            <a:off x="8259450" y="3451357"/>
            <a:ext cx="2848800" cy="242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ubTitle" idx="6"/>
          </p:nvPr>
        </p:nvSpPr>
        <p:spPr>
          <a:xfrm>
            <a:off x="8259450" y="2816325"/>
            <a:ext cx="28488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4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9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TWO_COLUMNS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0"/>
          <p:cNvGrpSpPr/>
          <p:nvPr/>
        </p:nvGrpSpPr>
        <p:grpSpPr>
          <a:xfrm flipH="1">
            <a:off x="9394774" y="0"/>
            <a:ext cx="2825449" cy="5744340"/>
            <a:chOff x="2429900" y="42589"/>
            <a:chExt cx="825817" cy="1634422"/>
          </a:xfrm>
        </p:grpSpPr>
        <p:sp>
          <p:nvSpPr>
            <p:cNvPr id="143" name="Google Shape;143;p10"/>
            <p:cNvSpPr/>
            <p:nvPr/>
          </p:nvSpPr>
          <p:spPr>
            <a:xfrm>
              <a:off x="2438166" y="42589"/>
              <a:ext cx="817551" cy="1634422"/>
            </a:xfrm>
            <a:custGeom>
              <a:avLst/>
              <a:gdLst/>
              <a:ahLst/>
              <a:cxnLst/>
              <a:rect l="l" t="t" r="r" b="b"/>
              <a:pathLst>
                <a:path w="817551" h="1634422" extrusionOk="0">
                  <a:moveTo>
                    <a:pt x="485597" y="721"/>
                  </a:moveTo>
                  <a:lnTo>
                    <a:pt x="812665" y="0"/>
                  </a:lnTo>
                  <a:cubicBezTo>
                    <a:pt x="812665" y="0"/>
                    <a:pt x="859393" y="627589"/>
                    <a:pt x="663848" y="1041348"/>
                  </a:cubicBezTo>
                  <a:cubicBezTo>
                    <a:pt x="490042" y="1409108"/>
                    <a:pt x="11056" y="1634423"/>
                    <a:pt x="11056" y="1634423"/>
                  </a:cubicBezTo>
                  <a:lnTo>
                    <a:pt x="0" y="1287430"/>
                  </a:lnTo>
                  <a:cubicBezTo>
                    <a:pt x="0" y="1287430"/>
                    <a:pt x="275434" y="1125246"/>
                    <a:pt x="395619" y="860373"/>
                  </a:cubicBezTo>
                  <a:cubicBezTo>
                    <a:pt x="587367" y="437801"/>
                    <a:pt x="485597" y="721"/>
                    <a:pt x="485597" y="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429900" y="42589"/>
              <a:ext cx="360580" cy="1059641"/>
            </a:xfrm>
            <a:custGeom>
              <a:avLst/>
              <a:gdLst/>
              <a:ahLst/>
              <a:cxnLst/>
              <a:rect l="l" t="t" r="r" b="b"/>
              <a:pathLst>
                <a:path w="360580" h="1059641" extrusionOk="0">
                  <a:moveTo>
                    <a:pt x="8197" y="1059642"/>
                  </a:moveTo>
                  <a:lnTo>
                    <a:pt x="0" y="2392"/>
                  </a:lnTo>
                  <a:lnTo>
                    <a:pt x="314944" y="0"/>
                  </a:lnTo>
                  <a:cubicBezTo>
                    <a:pt x="314944" y="0"/>
                    <a:pt x="385928" y="247339"/>
                    <a:pt x="350839" y="457592"/>
                  </a:cubicBezTo>
                  <a:cubicBezTo>
                    <a:pt x="298756" y="769666"/>
                    <a:pt x="8197" y="1059642"/>
                    <a:pt x="8197" y="10596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0"/>
          <p:cNvGrpSpPr/>
          <p:nvPr/>
        </p:nvGrpSpPr>
        <p:grpSpPr>
          <a:xfrm>
            <a:off x="128" y="2"/>
            <a:ext cx="6958526" cy="6858056"/>
            <a:chOff x="3599167" y="76925"/>
            <a:chExt cx="1918429" cy="1890730"/>
          </a:xfrm>
        </p:grpSpPr>
        <p:sp>
          <p:nvSpPr>
            <p:cNvPr id="146" name="Google Shape;146;p10"/>
            <p:cNvSpPr/>
            <p:nvPr/>
          </p:nvSpPr>
          <p:spPr>
            <a:xfrm>
              <a:off x="3602454" y="76925"/>
              <a:ext cx="1915142" cy="1885548"/>
            </a:xfrm>
            <a:custGeom>
              <a:avLst/>
              <a:gdLst/>
              <a:ahLst/>
              <a:cxnLst/>
              <a:rect l="l" t="t" r="r" b="b"/>
              <a:pathLst>
                <a:path w="1915142" h="1885548" extrusionOk="0">
                  <a:moveTo>
                    <a:pt x="3522" y="230632"/>
                  </a:moveTo>
                  <a:lnTo>
                    <a:pt x="0" y="5282"/>
                  </a:lnTo>
                  <a:lnTo>
                    <a:pt x="676049" y="0"/>
                  </a:lnTo>
                  <a:cubicBezTo>
                    <a:pt x="676049" y="0"/>
                    <a:pt x="1213033" y="227111"/>
                    <a:pt x="1531661" y="589784"/>
                  </a:cubicBezTo>
                  <a:cubicBezTo>
                    <a:pt x="1723421" y="808023"/>
                    <a:pt x="1787826" y="866190"/>
                    <a:pt x="1874982" y="1190133"/>
                  </a:cubicBezTo>
                  <a:cubicBezTo>
                    <a:pt x="1962138" y="1514072"/>
                    <a:pt x="1880285" y="1885549"/>
                    <a:pt x="1880285" y="1885549"/>
                  </a:cubicBezTo>
                  <a:lnTo>
                    <a:pt x="1424305" y="1883788"/>
                  </a:lnTo>
                  <a:cubicBezTo>
                    <a:pt x="1424305" y="1883788"/>
                    <a:pt x="1529353" y="1359576"/>
                    <a:pt x="1276386" y="966543"/>
                  </a:cubicBezTo>
                  <a:cubicBezTo>
                    <a:pt x="818665" y="255280"/>
                    <a:pt x="3522" y="230632"/>
                    <a:pt x="3522" y="230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599167" y="514939"/>
              <a:ext cx="1244903" cy="1452716"/>
            </a:xfrm>
            <a:custGeom>
              <a:avLst/>
              <a:gdLst/>
              <a:ahLst/>
              <a:cxnLst/>
              <a:rect l="l" t="t" r="r" b="b"/>
              <a:pathLst>
                <a:path w="1244903" h="1452716" extrusionOk="0">
                  <a:moveTo>
                    <a:pt x="0" y="547381"/>
                  </a:moveTo>
                  <a:lnTo>
                    <a:pt x="6364" y="47"/>
                  </a:lnTo>
                  <a:cubicBezTo>
                    <a:pt x="6364" y="47"/>
                    <a:pt x="410395" y="-14697"/>
                    <a:pt x="930806" y="480555"/>
                  </a:cubicBezTo>
                  <a:cubicBezTo>
                    <a:pt x="1358814" y="887877"/>
                    <a:pt x="1225145" y="1447943"/>
                    <a:pt x="1225145" y="1447943"/>
                  </a:cubicBezTo>
                  <a:lnTo>
                    <a:pt x="626913" y="1452716"/>
                  </a:lnTo>
                  <a:cubicBezTo>
                    <a:pt x="626913" y="1452716"/>
                    <a:pt x="642012" y="1082390"/>
                    <a:pt x="485269" y="856055"/>
                  </a:cubicBezTo>
                  <a:cubicBezTo>
                    <a:pt x="328562" y="629720"/>
                    <a:pt x="0" y="547381"/>
                    <a:pt x="0" y="5473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602349" y="1304168"/>
              <a:ext cx="440642" cy="663487"/>
            </a:xfrm>
            <a:custGeom>
              <a:avLst/>
              <a:gdLst/>
              <a:ahLst/>
              <a:cxnLst/>
              <a:rect l="l" t="t" r="r" b="b"/>
              <a:pathLst>
                <a:path w="440642" h="663487" extrusionOk="0">
                  <a:moveTo>
                    <a:pt x="0" y="0"/>
                  </a:moveTo>
                  <a:lnTo>
                    <a:pt x="0" y="658715"/>
                  </a:lnTo>
                  <a:lnTo>
                    <a:pt x="423236" y="663488"/>
                  </a:lnTo>
                  <a:cubicBezTo>
                    <a:pt x="423236" y="663488"/>
                    <a:pt x="462818" y="489362"/>
                    <a:pt x="422604" y="380301"/>
                  </a:cubicBezTo>
                  <a:cubicBezTo>
                    <a:pt x="317592" y="95495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0"/>
          <p:cNvSpPr/>
          <p:nvPr/>
        </p:nvSpPr>
        <p:spPr>
          <a:xfrm>
            <a:off x="726375" y="1493550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280800" y="1493550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300250" y="4784125"/>
            <a:ext cx="5143500" cy="1601100"/>
          </a:xfrm>
          <a:prstGeom prst="roundRect">
            <a:avLst>
              <a:gd name="adj" fmla="val 1226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6300250" y="4070363"/>
            <a:ext cx="5143500" cy="5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300250" y="2218175"/>
            <a:ext cx="5143500" cy="1601100"/>
          </a:xfrm>
          <a:prstGeom prst="roundRect">
            <a:avLst>
              <a:gd name="adj" fmla="val 1226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26375" y="2218175"/>
            <a:ext cx="5143500" cy="41670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50650" y="316225"/>
            <a:ext cx="10490700" cy="92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850650" y="2475900"/>
            <a:ext cx="4910400" cy="352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subTitle" idx="2"/>
          </p:nvPr>
        </p:nvSpPr>
        <p:spPr>
          <a:xfrm>
            <a:off x="850650" y="1523400"/>
            <a:ext cx="49104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3"/>
          </p:nvPr>
        </p:nvSpPr>
        <p:spPr>
          <a:xfrm>
            <a:off x="6363900" y="2323475"/>
            <a:ext cx="4977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10"/>
          <p:cNvSpPr txBox="1">
            <a:spLocks noGrp="1"/>
          </p:cNvSpPr>
          <p:nvPr>
            <p:ph type="subTitle" idx="4"/>
          </p:nvPr>
        </p:nvSpPr>
        <p:spPr>
          <a:xfrm>
            <a:off x="6363900" y="1500450"/>
            <a:ext cx="49773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5"/>
          </p:nvPr>
        </p:nvSpPr>
        <p:spPr>
          <a:xfrm>
            <a:off x="6363900" y="4914257"/>
            <a:ext cx="4977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subTitle" idx="6"/>
          </p:nvPr>
        </p:nvSpPr>
        <p:spPr>
          <a:xfrm>
            <a:off x="6363900" y="4085213"/>
            <a:ext cx="4977300" cy="56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2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1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1883700" y="1035125"/>
            <a:ext cx="8424600" cy="40221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4288700" y="1454950"/>
            <a:ext cx="5662200" cy="88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4288725" y="2710200"/>
            <a:ext cx="5662200" cy="18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14"/>
          <p:cNvSpPr>
            <a:spLocks noGrp="1"/>
          </p:cNvSpPr>
          <p:nvPr>
            <p:ph type="pic" idx="2"/>
          </p:nvPr>
        </p:nvSpPr>
        <p:spPr>
          <a:xfrm>
            <a:off x="2178550" y="1319500"/>
            <a:ext cx="1278600" cy="12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6" name="Google Shape;236;p14"/>
          <p:cNvSpPr txBox="1">
            <a:spLocks noGrp="1"/>
          </p:cNvSpPr>
          <p:nvPr>
            <p:ph type="subTitle" idx="3"/>
          </p:nvPr>
        </p:nvSpPr>
        <p:spPr>
          <a:xfrm>
            <a:off x="4288700" y="2175400"/>
            <a:ext cx="5662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2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883700" y="5230075"/>
            <a:ext cx="8424600" cy="59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876503" y="5388599"/>
            <a:ext cx="285486" cy="272792"/>
          </a:xfrm>
          <a:custGeom>
            <a:avLst/>
            <a:gdLst/>
            <a:ahLst/>
            <a:cxnLst/>
            <a:rect l="l" t="t" r="r" b="b"/>
            <a:pathLst>
              <a:path w="871712" h="832952" extrusionOk="0">
                <a:moveTo>
                  <a:pt x="333159" y="832222"/>
                </a:moveTo>
                <a:cubicBezTo>
                  <a:pt x="328962" y="832209"/>
                  <a:pt x="324826" y="831148"/>
                  <a:pt x="321184" y="829135"/>
                </a:cubicBezTo>
                <a:cubicBezTo>
                  <a:pt x="313344" y="824783"/>
                  <a:pt x="308467" y="816505"/>
                  <a:pt x="308467" y="807529"/>
                </a:cubicBezTo>
                <a:lnTo>
                  <a:pt x="308467" y="650607"/>
                </a:lnTo>
                <a:cubicBezTo>
                  <a:pt x="132779" y="632088"/>
                  <a:pt x="-1611" y="493500"/>
                  <a:pt x="-1611" y="325960"/>
                </a:cubicBezTo>
                <a:cubicBezTo>
                  <a:pt x="-1241" y="237727"/>
                  <a:pt x="36292" y="153741"/>
                  <a:pt x="101789" y="94590"/>
                </a:cubicBezTo>
                <a:cubicBezTo>
                  <a:pt x="168891" y="32747"/>
                  <a:pt x="256983" y="-1316"/>
                  <a:pt x="348284" y="-723"/>
                </a:cubicBezTo>
                <a:lnTo>
                  <a:pt x="520145" y="-723"/>
                </a:lnTo>
                <a:cubicBezTo>
                  <a:pt x="713118" y="-723"/>
                  <a:pt x="870101" y="145827"/>
                  <a:pt x="870101" y="325960"/>
                </a:cubicBezTo>
                <a:cubicBezTo>
                  <a:pt x="870101" y="413187"/>
                  <a:pt x="833371" y="495414"/>
                  <a:pt x="766700" y="557392"/>
                </a:cubicBezTo>
                <a:cubicBezTo>
                  <a:pt x="746699" y="575955"/>
                  <a:pt x="724538" y="592092"/>
                  <a:pt x="700772" y="605481"/>
                </a:cubicBezTo>
                <a:lnTo>
                  <a:pt x="700772" y="605481"/>
                </a:lnTo>
                <a:lnTo>
                  <a:pt x="346308" y="828394"/>
                </a:lnTo>
                <a:cubicBezTo>
                  <a:pt x="342357" y="830864"/>
                  <a:pt x="337789" y="832191"/>
                  <a:pt x="333159" y="832222"/>
                </a:cubicBezTo>
                <a:close/>
                <a:moveTo>
                  <a:pt x="348284" y="48724"/>
                </a:moveTo>
                <a:cubicBezTo>
                  <a:pt x="269453" y="48149"/>
                  <a:pt x="193399" y="77490"/>
                  <a:pt x="135372" y="130827"/>
                </a:cubicBezTo>
                <a:cubicBezTo>
                  <a:pt x="79998" y="180681"/>
                  <a:pt x="48206" y="251537"/>
                  <a:pt x="47774" y="326022"/>
                </a:cubicBezTo>
                <a:cubicBezTo>
                  <a:pt x="47774" y="474178"/>
                  <a:pt x="173583" y="596160"/>
                  <a:pt x="334209" y="603074"/>
                </a:cubicBezTo>
                <a:cubicBezTo>
                  <a:pt x="347420" y="603636"/>
                  <a:pt x="357852" y="614531"/>
                  <a:pt x="357852" y="627767"/>
                </a:cubicBezTo>
                <a:lnTo>
                  <a:pt x="357852" y="762835"/>
                </a:lnTo>
                <a:lnTo>
                  <a:pt x="674536" y="563689"/>
                </a:lnTo>
                <a:lnTo>
                  <a:pt x="675893" y="562886"/>
                </a:lnTo>
                <a:cubicBezTo>
                  <a:pt x="696512" y="551330"/>
                  <a:pt x="715710" y="537367"/>
                  <a:pt x="733057" y="521279"/>
                </a:cubicBezTo>
                <a:cubicBezTo>
                  <a:pt x="788368" y="471382"/>
                  <a:pt x="820222" y="400526"/>
                  <a:pt x="820716" y="326022"/>
                </a:cubicBezTo>
                <a:cubicBezTo>
                  <a:pt x="820716" y="173113"/>
                  <a:pt x="685894" y="48724"/>
                  <a:pt x="520145" y="487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14"/>
          <p:cNvGrpSpPr/>
          <p:nvPr/>
        </p:nvGrpSpPr>
        <p:grpSpPr>
          <a:xfrm>
            <a:off x="4917602" y="5411673"/>
            <a:ext cx="338006" cy="228148"/>
            <a:chOff x="4522036" y="7458929"/>
            <a:chExt cx="771704" cy="520766"/>
          </a:xfrm>
        </p:grpSpPr>
        <p:sp>
          <p:nvSpPr>
            <p:cNvPr id="240" name="Google Shape;240;p14"/>
            <p:cNvSpPr/>
            <p:nvPr/>
          </p:nvSpPr>
          <p:spPr>
            <a:xfrm>
              <a:off x="4642211" y="7488619"/>
              <a:ext cx="324351" cy="491024"/>
            </a:xfrm>
            <a:custGeom>
              <a:avLst/>
              <a:gdLst/>
              <a:ahLst/>
              <a:cxnLst/>
              <a:rect l="l" t="t" r="r" b="b"/>
              <a:pathLst>
                <a:path w="433914" h="656888" extrusionOk="0">
                  <a:moveTo>
                    <a:pt x="177967" y="656155"/>
                  </a:moveTo>
                  <a:cubicBezTo>
                    <a:pt x="130063" y="656409"/>
                    <a:pt x="84073" y="637648"/>
                    <a:pt x="49997" y="603992"/>
                  </a:cubicBezTo>
                  <a:cubicBezTo>
                    <a:pt x="16970" y="571775"/>
                    <a:pt x="-1611" y="527587"/>
                    <a:pt x="-1611" y="48145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481455"/>
                  </a:lnTo>
                  <a:cubicBezTo>
                    <a:pt x="47836" y="514395"/>
                    <a:pt x="61169" y="545921"/>
                    <a:pt x="84813" y="568867"/>
                  </a:cubicBezTo>
                  <a:cubicBezTo>
                    <a:pt x="110062" y="593893"/>
                    <a:pt x="144385" y="607554"/>
                    <a:pt x="179941" y="606709"/>
                  </a:cubicBezTo>
                  <a:lnTo>
                    <a:pt x="407299" y="603745"/>
                  </a:lnTo>
                  <a:cubicBezTo>
                    <a:pt x="420941" y="603573"/>
                    <a:pt x="432115" y="614493"/>
                    <a:pt x="432301" y="628129"/>
                  </a:cubicBezTo>
                  <a:cubicBezTo>
                    <a:pt x="432486" y="641766"/>
                    <a:pt x="421559" y="652958"/>
                    <a:pt x="407917" y="653131"/>
                  </a:cubicBezTo>
                  <a:lnTo>
                    <a:pt x="180559" y="6560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522036" y="7458929"/>
              <a:ext cx="277737" cy="158889"/>
            </a:xfrm>
            <a:custGeom>
              <a:avLst/>
              <a:gdLst/>
              <a:ahLst/>
              <a:cxnLst/>
              <a:rect l="l" t="t" r="r" b="b"/>
              <a:pathLst>
                <a:path w="371554" h="212560" extrusionOk="0">
                  <a:moveTo>
                    <a:pt x="345128" y="211829"/>
                  </a:moveTo>
                  <a:cubicBezTo>
                    <a:pt x="338584" y="211836"/>
                    <a:pt x="332287" y="209237"/>
                    <a:pt x="327657" y="204607"/>
                  </a:cubicBezTo>
                  <a:lnTo>
                    <a:pt x="182094" y="59044"/>
                  </a:lnTo>
                  <a:lnTo>
                    <a:pt x="40111" y="201026"/>
                  </a:lnTo>
                  <a:cubicBezTo>
                    <a:pt x="30235" y="210428"/>
                    <a:pt x="14616" y="210039"/>
                    <a:pt x="5171" y="200162"/>
                  </a:cubicBezTo>
                  <a:cubicBezTo>
                    <a:pt x="-3841" y="190643"/>
                    <a:pt x="-3903" y="175686"/>
                    <a:pt x="5171" y="166148"/>
                  </a:cubicBezTo>
                  <a:lnTo>
                    <a:pt x="164747" y="6510"/>
                  </a:lnTo>
                  <a:cubicBezTo>
                    <a:pt x="174377" y="-3139"/>
                    <a:pt x="189995" y="-3145"/>
                    <a:pt x="199688" y="6491"/>
                  </a:cubicBezTo>
                  <a:cubicBezTo>
                    <a:pt x="199688" y="6498"/>
                    <a:pt x="199688" y="6504"/>
                    <a:pt x="199688" y="6510"/>
                  </a:cubicBezTo>
                  <a:lnTo>
                    <a:pt x="362720" y="169543"/>
                  </a:lnTo>
                  <a:cubicBezTo>
                    <a:pt x="372351" y="179180"/>
                    <a:pt x="372351" y="194816"/>
                    <a:pt x="362720" y="204465"/>
                  </a:cubicBezTo>
                  <a:cubicBezTo>
                    <a:pt x="358091" y="209107"/>
                    <a:pt x="351794" y="211712"/>
                    <a:pt x="345251" y="2117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48738" y="7459080"/>
              <a:ext cx="324260" cy="490978"/>
            </a:xfrm>
            <a:custGeom>
              <a:avLst/>
              <a:gdLst/>
              <a:ahLst/>
              <a:cxnLst/>
              <a:rect l="l" t="t" r="r" b="b"/>
              <a:pathLst>
                <a:path w="433792" h="656827" extrusionOk="0">
                  <a:moveTo>
                    <a:pt x="407550" y="656097"/>
                  </a:moveTo>
                  <a:cubicBezTo>
                    <a:pt x="393908" y="656097"/>
                    <a:pt x="382858" y="645040"/>
                    <a:pt x="382858" y="631404"/>
                  </a:cubicBezTo>
                  <a:lnTo>
                    <a:pt x="382858" y="173972"/>
                  </a:lnTo>
                  <a:cubicBezTo>
                    <a:pt x="382796" y="141032"/>
                    <a:pt x="369462" y="109512"/>
                    <a:pt x="345819" y="86560"/>
                  </a:cubicBezTo>
                  <a:cubicBezTo>
                    <a:pt x="321002" y="62059"/>
                    <a:pt x="287421" y="48423"/>
                    <a:pt x="252541" y="48657"/>
                  </a:cubicBezTo>
                  <a:lnTo>
                    <a:pt x="250691" y="48657"/>
                  </a:lnTo>
                  <a:lnTo>
                    <a:pt x="23394" y="51682"/>
                  </a:lnTo>
                  <a:cubicBezTo>
                    <a:pt x="9752" y="51867"/>
                    <a:pt x="-1422" y="40965"/>
                    <a:pt x="-1607" y="27329"/>
                  </a:cubicBezTo>
                  <a:cubicBezTo>
                    <a:pt x="-1854" y="13692"/>
                    <a:pt x="9072" y="2482"/>
                    <a:pt x="22715" y="2297"/>
                  </a:cubicBezTo>
                  <a:lnTo>
                    <a:pt x="250073" y="-728"/>
                  </a:lnTo>
                  <a:lnTo>
                    <a:pt x="252541" y="-728"/>
                  </a:lnTo>
                  <a:cubicBezTo>
                    <a:pt x="300383" y="-988"/>
                    <a:pt x="346437" y="17748"/>
                    <a:pt x="380513" y="51373"/>
                  </a:cubicBezTo>
                  <a:cubicBezTo>
                    <a:pt x="413538" y="83616"/>
                    <a:pt x="432181" y="127815"/>
                    <a:pt x="432181" y="173972"/>
                  </a:cubicBezTo>
                  <a:lnTo>
                    <a:pt x="432181" y="631404"/>
                  </a:lnTo>
                  <a:cubicBezTo>
                    <a:pt x="432181" y="645016"/>
                    <a:pt x="421193" y="656066"/>
                    <a:pt x="407550" y="6560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014821" y="7820248"/>
              <a:ext cx="278918" cy="159448"/>
            </a:xfrm>
            <a:custGeom>
              <a:avLst/>
              <a:gdLst/>
              <a:ahLst/>
              <a:cxnLst/>
              <a:rect l="l" t="t" r="r" b="b"/>
              <a:pathLst>
                <a:path w="373135" h="213308" extrusionOk="0">
                  <a:moveTo>
                    <a:pt x="186947" y="212578"/>
                  </a:moveTo>
                  <a:cubicBezTo>
                    <a:pt x="180403" y="212566"/>
                    <a:pt x="174106" y="209948"/>
                    <a:pt x="169476" y="205293"/>
                  </a:cubicBezTo>
                  <a:lnTo>
                    <a:pt x="6505" y="42260"/>
                  </a:lnTo>
                  <a:cubicBezTo>
                    <a:pt x="-3619" y="33105"/>
                    <a:pt x="-4359" y="17487"/>
                    <a:pt x="4777" y="7382"/>
                  </a:cubicBezTo>
                  <a:cubicBezTo>
                    <a:pt x="13975" y="-2723"/>
                    <a:pt x="29531" y="-3495"/>
                    <a:pt x="39655" y="5666"/>
                  </a:cubicBezTo>
                  <a:cubicBezTo>
                    <a:pt x="40273" y="6209"/>
                    <a:pt x="40829" y="6783"/>
                    <a:pt x="41383" y="7382"/>
                  </a:cubicBezTo>
                  <a:lnTo>
                    <a:pt x="186947" y="152945"/>
                  </a:lnTo>
                  <a:lnTo>
                    <a:pt x="328930" y="10962"/>
                  </a:lnTo>
                  <a:cubicBezTo>
                    <a:pt x="338313" y="1085"/>
                    <a:pt x="353931" y="696"/>
                    <a:pt x="363869" y="10098"/>
                  </a:cubicBezTo>
                  <a:cubicBezTo>
                    <a:pt x="373747" y="19500"/>
                    <a:pt x="374118" y="35130"/>
                    <a:pt x="364673" y="45007"/>
                  </a:cubicBezTo>
                  <a:cubicBezTo>
                    <a:pt x="364425" y="45316"/>
                    <a:pt x="364117" y="45612"/>
                    <a:pt x="363808" y="45902"/>
                  </a:cubicBezTo>
                  <a:lnTo>
                    <a:pt x="204232" y="205479"/>
                  </a:lnTo>
                  <a:cubicBezTo>
                    <a:pt x="199602" y="210016"/>
                    <a:pt x="193429" y="212566"/>
                    <a:pt x="186947" y="212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7011484" y="5392710"/>
            <a:ext cx="277510" cy="266045"/>
          </a:xfrm>
          <a:custGeom>
            <a:avLst/>
            <a:gdLst/>
            <a:ahLst/>
            <a:cxnLst/>
            <a:rect l="l" t="t" r="r" b="b"/>
            <a:pathLst>
              <a:path w="847360" h="812352" extrusionOk="0">
                <a:moveTo>
                  <a:pt x="421919" y="811616"/>
                </a:moveTo>
                <a:cubicBezTo>
                  <a:pt x="418709" y="811623"/>
                  <a:pt x="415500" y="810993"/>
                  <a:pt x="412476" y="809765"/>
                </a:cubicBezTo>
                <a:lnTo>
                  <a:pt x="410253" y="808777"/>
                </a:lnTo>
                <a:cubicBezTo>
                  <a:pt x="318457" y="767972"/>
                  <a:pt x="190735" y="689635"/>
                  <a:pt x="100976" y="546911"/>
                </a:cubicBezTo>
                <a:cubicBezTo>
                  <a:pt x="60358" y="482525"/>
                  <a:pt x="-47549" y="311281"/>
                  <a:pt x="20232" y="153434"/>
                </a:cubicBezTo>
                <a:cubicBezTo>
                  <a:pt x="33751" y="121889"/>
                  <a:pt x="86223" y="17624"/>
                  <a:pt x="193636" y="1450"/>
                </a:cubicBezTo>
                <a:cubicBezTo>
                  <a:pt x="277962" y="-11390"/>
                  <a:pt x="365559" y="33242"/>
                  <a:pt x="422043" y="114666"/>
                </a:cubicBezTo>
                <a:cubicBezTo>
                  <a:pt x="478405" y="33242"/>
                  <a:pt x="566063" y="-11390"/>
                  <a:pt x="650450" y="1450"/>
                </a:cubicBezTo>
                <a:cubicBezTo>
                  <a:pt x="757802" y="17809"/>
                  <a:pt x="810336" y="121889"/>
                  <a:pt x="823855" y="153434"/>
                </a:cubicBezTo>
                <a:cubicBezTo>
                  <a:pt x="891759" y="311281"/>
                  <a:pt x="783729" y="482525"/>
                  <a:pt x="743109" y="546973"/>
                </a:cubicBezTo>
                <a:cubicBezTo>
                  <a:pt x="653289" y="689573"/>
                  <a:pt x="525567" y="767972"/>
                  <a:pt x="434451" y="808592"/>
                </a:cubicBezTo>
                <a:lnTo>
                  <a:pt x="432538" y="809456"/>
                </a:lnTo>
                <a:cubicBezTo>
                  <a:pt x="429205" y="810956"/>
                  <a:pt x="425562" y="811691"/>
                  <a:pt x="421919" y="811616"/>
                </a:cubicBezTo>
                <a:close/>
                <a:moveTo>
                  <a:pt x="221909" y="48736"/>
                </a:moveTo>
                <a:cubicBezTo>
                  <a:pt x="214934" y="48724"/>
                  <a:pt x="208020" y="49237"/>
                  <a:pt x="201105" y="50280"/>
                </a:cubicBezTo>
                <a:cubicBezTo>
                  <a:pt x="118818" y="62626"/>
                  <a:pt x="76593" y="147322"/>
                  <a:pt x="65295" y="172879"/>
                </a:cubicBezTo>
                <a:cubicBezTo>
                  <a:pt x="7763" y="306898"/>
                  <a:pt x="102334" y="456845"/>
                  <a:pt x="142460" y="520613"/>
                </a:cubicBezTo>
                <a:cubicBezTo>
                  <a:pt x="223082" y="648768"/>
                  <a:pt x="337162" y="721118"/>
                  <a:pt x="421550" y="759885"/>
                </a:cubicBezTo>
                <a:cubicBezTo>
                  <a:pt x="506060" y="720994"/>
                  <a:pt x="620140" y="648768"/>
                  <a:pt x="700762" y="520613"/>
                </a:cubicBezTo>
                <a:lnTo>
                  <a:pt x="700762" y="520613"/>
                </a:lnTo>
                <a:cubicBezTo>
                  <a:pt x="741073" y="456659"/>
                  <a:pt x="835459" y="306960"/>
                  <a:pt x="777927" y="172879"/>
                </a:cubicBezTo>
                <a:cubicBezTo>
                  <a:pt x="766938" y="147322"/>
                  <a:pt x="724651" y="62811"/>
                  <a:pt x="642426" y="50280"/>
                </a:cubicBezTo>
                <a:cubicBezTo>
                  <a:pt x="568348" y="38983"/>
                  <a:pt x="486614" y="89850"/>
                  <a:pt x="443587" y="173743"/>
                </a:cubicBezTo>
                <a:cubicBezTo>
                  <a:pt x="439328" y="181972"/>
                  <a:pt x="430872" y="187145"/>
                  <a:pt x="421612" y="187139"/>
                </a:cubicBezTo>
                <a:lnTo>
                  <a:pt x="421612" y="187139"/>
                </a:lnTo>
                <a:cubicBezTo>
                  <a:pt x="412352" y="187145"/>
                  <a:pt x="403894" y="181972"/>
                  <a:pt x="399635" y="173743"/>
                </a:cubicBezTo>
                <a:cubicBezTo>
                  <a:pt x="360806" y="97628"/>
                  <a:pt x="289938" y="48736"/>
                  <a:pt x="221909" y="4873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9038624" y="5385815"/>
            <a:ext cx="276874" cy="281330"/>
            <a:chOff x="10064117" y="7392669"/>
            <a:chExt cx="632132" cy="642160"/>
          </a:xfrm>
        </p:grpSpPr>
        <p:sp>
          <p:nvSpPr>
            <p:cNvPr id="246" name="Google Shape;246;p14"/>
            <p:cNvSpPr/>
            <p:nvPr/>
          </p:nvSpPr>
          <p:spPr>
            <a:xfrm>
              <a:off x="10064117" y="7759301"/>
              <a:ext cx="632132" cy="275528"/>
            </a:xfrm>
            <a:custGeom>
              <a:avLst/>
              <a:gdLst/>
              <a:ahLst/>
              <a:cxnLst/>
              <a:rect l="l" t="t" r="r" b="b"/>
              <a:pathLst>
                <a:path w="845661" h="368599" extrusionOk="0">
                  <a:moveTo>
                    <a:pt x="725835" y="367868"/>
                  </a:moveTo>
                  <a:lnTo>
                    <a:pt x="116604" y="367868"/>
                  </a:lnTo>
                  <a:cubicBezTo>
                    <a:pt x="51355" y="367801"/>
                    <a:pt x="-1550" y="314915"/>
                    <a:pt x="-1611" y="249653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cubicBezTo>
                    <a:pt x="36724" y="-731"/>
                    <a:pt x="47774" y="10325"/>
                    <a:pt x="47774" y="23962"/>
                  </a:cubicBezTo>
                  <a:lnTo>
                    <a:pt x="47774" y="249653"/>
                  </a:lnTo>
                  <a:cubicBezTo>
                    <a:pt x="47836" y="287636"/>
                    <a:pt x="78640" y="318415"/>
                    <a:pt x="116604" y="318483"/>
                  </a:cubicBezTo>
                  <a:lnTo>
                    <a:pt x="725835" y="318483"/>
                  </a:lnTo>
                  <a:cubicBezTo>
                    <a:pt x="763861" y="318446"/>
                    <a:pt x="794603" y="287655"/>
                    <a:pt x="794665" y="249653"/>
                  </a:cubicBezTo>
                  <a:lnTo>
                    <a:pt x="794665" y="23962"/>
                  </a:lnTo>
                  <a:cubicBezTo>
                    <a:pt x="794665" y="10325"/>
                    <a:pt x="805715" y="-731"/>
                    <a:pt x="819358" y="-731"/>
                  </a:cubicBezTo>
                  <a:cubicBezTo>
                    <a:pt x="833000" y="-731"/>
                    <a:pt x="844050" y="10325"/>
                    <a:pt x="844050" y="23962"/>
                  </a:cubicBezTo>
                  <a:lnTo>
                    <a:pt x="844050" y="249653"/>
                  </a:lnTo>
                  <a:cubicBezTo>
                    <a:pt x="843989" y="314915"/>
                    <a:pt x="791084" y="367801"/>
                    <a:pt x="725835" y="3678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0202922" y="7392673"/>
              <a:ext cx="362736" cy="207645"/>
            </a:xfrm>
            <a:custGeom>
              <a:avLst/>
              <a:gdLst/>
              <a:ahLst/>
              <a:cxnLst/>
              <a:rect l="l" t="t" r="r" b="b"/>
              <a:pathLst>
                <a:path w="485266" h="277786" extrusionOk="0">
                  <a:moveTo>
                    <a:pt x="458687" y="276870"/>
                  </a:moveTo>
                  <a:cubicBezTo>
                    <a:pt x="451959" y="276877"/>
                    <a:pt x="445539" y="274161"/>
                    <a:pt x="440909" y="269339"/>
                  </a:cubicBezTo>
                  <a:lnTo>
                    <a:pt x="238429" y="59452"/>
                  </a:lnTo>
                  <a:lnTo>
                    <a:pt x="40887" y="264524"/>
                  </a:lnTo>
                  <a:cubicBezTo>
                    <a:pt x="31380" y="274346"/>
                    <a:pt x="15762" y="274617"/>
                    <a:pt x="5948" y="265142"/>
                  </a:cubicBezTo>
                  <a:cubicBezTo>
                    <a:pt x="-3868" y="255666"/>
                    <a:pt x="-4177" y="240023"/>
                    <a:pt x="5330" y="230201"/>
                  </a:cubicBezTo>
                  <a:lnTo>
                    <a:pt x="220958" y="6794"/>
                  </a:lnTo>
                  <a:cubicBezTo>
                    <a:pt x="230465" y="-3009"/>
                    <a:pt x="246083" y="-3268"/>
                    <a:pt x="255899" y="6214"/>
                  </a:cubicBezTo>
                  <a:cubicBezTo>
                    <a:pt x="256085" y="6406"/>
                    <a:pt x="256270" y="6597"/>
                    <a:pt x="256454" y="6794"/>
                  </a:cubicBezTo>
                  <a:lnTo>
                    <a:pt x="476713" y="235202"/>
                  </a:lnTo>
                  <a:cubicBezTo>
                    <a:pt x="486220" y="245005"/>
                    <a:pt x="485911" y="260641"/>
                    <a:pt x="476095" y="270117"/>
                  </a:cubicBezTo>
                  <a:cubicBezTo>
                    <a:pt x="471527" y="274562"/>
                    <a:pt x="465416" y="277043"/>
                    <a:pt x="458996" y="2770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0363922" y="7392669"/>
              <a:ext cx="38623" cy="426604"/>
            </a:xfrm>
            <a:custGeom>
              <a:avLst/>
              <a:gdLst/>
              <a:ahLst/>
              <a:cxnLst/>
              <a:rect l="l" t="t" r="r" b="b"/>
              <a:pathLst>
                <a:path w="51670" h="570708" extrusionOk="0">
                  <a:moveTo>
                    <a:pt x="25366" y="569978"/>
                  </a:moveTo>
                  <a:cubicBezTo>
                    <a:pt x="11722" y="569978"/>
                    <a:pt x="673" y="558922"/>
                    <a:pt x="673" y="545285"/>
                  </a:cubicBezTo>
                  <a:lnTo>
                    <a:pt x="-1611" y="23962"/>
                  </a:lnTo>
                  <a:cubicBezTo>
                    <a:pt x="-1611" y="10325"/>
                    <a:pt x="9439" y="-731"/>
                    <a:pt x="23081" y="-731"/>
                  </a:cubicBezTo>
                  <a:lnTo>
                    <a:pt x="23081" y="-731"/>
                  </a:lnTo>
                  <a:cubicBezTo>
                    <a:pt x="36724" y="-731"/>
                    <a:pt x="47774" y="10325"/>
                    <a:pt x="47774" y="23962"/>
                  </a:cubicBezTo>
                  <a:lnTo>
                    <a:pt x="50059" y="545285"/>
                  </a:lnTo>
                  <a:cubicBezTo>
                    <a:pt x="50059" y="558922"/>
                    <a:pt x="39009" y="569978"/>
                    <a:pt x="25366" y="5699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4"/>
          <p:cNvGrpSpPr/>
          <p:nvPr/>
        </p:nvGrpSpPr>
        <p:grpSpPr>
          <a:xfrm>
            <a:off x="3434688" y="5443128"/>
            <a:ext cx="371566" cy="164477"/>
            <a:chOff x="2808633" y="7557940"/>
            <a:chExt cx="848324" cy="375431"/>
          </a:xfrm>
        </p:grpSpPr>
        <p:sp>
          <p:nvSpPr>
            <p:cNvPr id="250" name="Google Shape;250;p14"/>
            <p:cNvSpPr/>
            <p:nvPr/>
          </p:nvSpPr>
          <p:spPr>
            <a:xfrm>
              <a:off x="2808633" y="7563986"/>
              <a:ext cx="245211" cy="369385"/>
            </a:xfrm>
            <a:custGeom>
              <a:avLst/>
              <a:gdLst/>
              <a:ahLst/>
              <a:cxnLst/>
              <a:rect l="l" t="t" r="r" b="b"/>
              <a:pathLst>
                <a:path w="328041" h="494161" extrusionOk="0">
                  <a:moveTo>
                    <a:pt x="307910" y="92792"/>
                  </a:moveTo>
                  <a:lnTo>
                    <a:pt x="128148" y="92792"/>
                  </a:lnTo>
                  <a:lnTo>
                    <a:pt x="118209" y="167549"/>
                  </a:lnTo>
                  <a:cubicBezTo>
                    <a:pt x="128148" y="166277"/>
                    <a:pt x="138148" y="165784"/>
                    <a:pt x="148149" y="166068"/>
                  </a:cubicBezTo>
                  <a:cubicBezTo>
                    <a:pt x="192349" y="166068"/>
                    <a:pt x="237290" y="176500"/>
                    <a:pt x="270131" y="201193"/>
                  </a:cubicBezTo>
                  <a:cubicBezTo>
                    <a:pt x="305071" y="225886"/>
                    <a:pt x="326430" y="266197"/>
                    <a:pt x="326430" y="323052"/>
                  </a:cubicBezTo>
                  <a:cubicBezTo>
                    <a:pt x="326430" y="413488"/>
                    <a:pt x="252352" y="493431"/>
                    <a:pt x="127469" y="493431"/>
                  </a:cubicBezTo>
                  <a:cubicBezTo>
                    <a:pt x="71108" y="493431"/>
                    <a:pt x="24007" y="479973"/>
                    <a:pt x="-1611" y="465775"/>
                  </a:cubicBezTo>
                  <a:lnTo>
                    <a:pt x="17649" y="380585"/>
                  </a:lnTo>
                  <a:cubicBezTo>
                    <a:pt x="50552" y="395876"/>
                    <a:pt x="86294" y="404019"/>
                    <a:pt x="122593" y="404475"/>
                  </a:cubicBezTo>
                  <a:cubicBezTo>
                    <a:pt x="167533" y="404475"/>
                    <a:pt x="215190" y="382067"/>
                    <a:pt x="215190" y="330397"/>
                  </a:cubicBezTo>
                  <a:cubicBezTo>
                    <a:pt x="215190" y="280271"/>
                    <a:pt x="177410" y="249653"/>
                    <a:pt x="84689" y="249653"/>
                  </a:cubicBezTo>
                  <a:cubicBezTo>
                    <a:pt x="63700" y="249412"/>
                    <a:pt x="42650" y="250918"/>
                    <a:pt x="21908" y="254159"/>
                  </a:cubicBezTo>
                  <a:lnTo>
                    <a:pt x="52774" y="-731"/>
                  </a:lnTo>
                  <a:lnTo>
                    <a:pt x="308096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3108252" y="7564078"/>
              <a:ext cx="244749" cy="363295"/>
            </a:xfrm>
            <a:custGeom>
              <a:avLst/>
              <a:gdLst/>
              <a:ahLst/>
              <a:cxnLst/>
              <a:rect l="l" t="t" r="r" b="b"/>
              <a:pathLst>
                <a:path w="327424" h="486013" extrusionOk="0">
                  <a:moveTo>
                    <a:pt x="325814" y="-731"/>
                  </a:moveTo>
                  <a:lnTo>
                    <a:pt x="325814" y="71186"/>
                  </a:lnTo>
                  <a:lnTo>
                    <a:pt x="134445" y="485283"/>
                  </a:lnTo>
                  <a:lnTo>
                    <a:pt x="19563" y="485283"/>
                  </a:lnTo>
                  <a:lnTo>
                    <a:pt x="210931" y="94398"/>
                  </a:lnTo>
                  <a:lnTo>
                    <a:pt x="210931" y="92854"/>
                  </a:lnTo>
                  <a:lnTo>
                    <a:pt x="-1611" y="92854"/>
                  </a:lnTo>
                  <a:lnTo>
                    <a:pt x="-1611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395180" y="7557940"/>
              <a:ext cx="261777" cy="375430"/>
            </a:xfrm>
            <a:custGeom>
              <a:avLst/>
              <a:gdLst/>
              <a:ahLst/>
              <a:cxnLst/>
              <a:rect l="l" t="t" r="r" b="b"/>
              <a:pathLst>
                <a:path w="350203" h="502248" extrusionOk="0">
                  <a:moveTo>
                    <a:pt x="-1611" y="366263"/>
                  </a:moveTo>
                  <a:cubicBezTo>
                    <a:pt x="-1611" y="307927"/>
                    <a:pt x="30489" y="267493"/>
                    <a:pt x="81109" y="244405"/>
                  </a:cubicBezTo>
                  <a:lnTo>
                    <a:pt x="81109" y="242183"/>
                  </a:lnTo>
                  <a:cubicBezTo>
                    <a:pt x="36168" y="218231"/>
                    <a:pt x="14069" y="178661"/>
                    <a:pt x="14069" y="136004"/>
                  </a:cubicBezTo>
                  <a:cubicBezTo>
                    <a:pt x="14069" y="53840"/>
                    <a:pt x="84689" y="-731"/>
                    <a:pt x="177410" y="-731"/>
                  </a:cubicBezTo>
                  <a:cubicBezTo>
                    <a:pt x="285812" y="-731"/>
                    <a:pt x="330752" y="65013"/>
                    <a:pt x="330752" y="124090"/>
                  </a:cubicBezTo>
                  <a:cubicBezTo>
                    <a:pt x="330752" y="165944"/>
                    <a:pt x="309330" y="207058"/>
                    <a:pt x="263711" y="230948"/>
                  </a:cubicBezTo>
                  <a:lnTo>
                    <a:pt x="263711" y="233170"/>
                  </a:lnTo>
                  <a:cubicBezTo>
                    <a:pt x="308652" y="251134"/>
                    <a:pt x="348592" y="291506"/>
                    <a:pt x="348592" y="354288"/>
                  </a:cubicBezTo>
                  <a:cubicBezTo>
                    <a:pt x="348592" y="442502"/>
                    <a:pt x="277972" y="501518"/>
                    <a:pt x="170249" y="501518"/>
                  </a:cubicBezTo>
                  <a:cubicBezTo>
                    <a:pt x="52589" y="501518"/>
                    <a:pt x="-1611" y="432008"/>
                    <a:pt x="-1611" y="366263"/>
                  </a:cubicBezTo>
                  <a:close/>
                  <a:moveTo>
                    <a:pt x="238031" y="362498"/>
                  </a:moveTo>
                  <a:cubicBezTo>
                    <a:pt x="238031" y="319903"/>
                    <a:pt x="208091" y="294593"/>
                    <a:pt x="165249" y="282247"/>
                  </a:cubicBezTo>
                  <a:cubicBezTo>
                    <a:pt x="129630" y="292679"/>
                    <a:pt x="108888" y="319594"/>
                    <a:pt x="108888" y="354720"/>
                  </a:cubicBezTo>
                  <a:cubicBezTo>
                    <a:pt x="107345" y="390654"/>
                    <a:pt x="135247" y="421032"/>
                    <a:pt x="171175" y="422569"/>
                  </a:cubicBezTo>
                  <a:cubicBezTo>
                    <a:pt x="172286" y="422612"/>
                    <a:pt x="173398" y="422637"/>
                    <a:pt x="174509" y="422624"/>
                  </a:cubicBezTo>
                  <a:cubicBezTo>
                    <a:pt x="213030" y="423057"/>
                    <a:pt x="238031" y="396882"/>
                    <a:pt x="238031" y="362498"/>
                  </a:cubicBezTo>
                  <a:close/>
                  <a:moveTo>
                    <a:pt x="116049" y="132301"/>
                  </a:moveTo>
                  <a:cubicBezTo>
                    <a:pt x="116049" y="165204"/>
                    <a:pt x="144569" y="186130"/>
                    <a:pt x="181670" y="198045"/>
                  </a:cubicBezTo>
                  <a:cubicBezTo>
                    <a:pt x="209202" y="189822"/>
                    <a:pt x="228277" y="164734"/>
                    <a:pt x="228771" y="136004"/>
                  </a:cubicBezTo>
                  <a:cubicBezTo>
                    <a:pt x="228771" y="106126"/>
                    <a:pt x="212351" y="76248"/>
                    <a:pt x="172410" y="76248"/>
                  </a:cubicBezTo>
                  <a:cubicBezTo>
                    <a:pt x="135309" y="76248"/>
                    <a:pt x="116049" y="101620"/>
                    <a:pt x="116049" y="132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4"/>
          <p:cNvGrpSpPr/>
          <p:nvPr/>
        </p:nvGrpSpPr>
        <p:grpSpPr>
          <a:xfrm>
            <a:off x="5528325" y="5443250"/>
            <a:ext cx="254096" cy="164982"/>
            <a:chOff x="5815767" y="7550509"/>
            <a:chExt cx="580129" cy="376585"/>
          </a:xfrm>
        </p:grpSpPr>
        <p:sp>
          <p:nvSpPr>
            <p:cNvPr id="254" name="Google Shape;254;p14"/>
            <p:cNvSpPr/>
            <p:nvPr/>
          </p:nvSpPr>
          <p:spPr>
            <a:xfrm>
              <a:off x="5815767" y="7563893"/>
              <a:ext cx="158921" cy="363156"/>
            </a:xfrm>
            <a:custGeom>
              <a:avLst/>
              <a:gdLst/>
              <a:ahLst/>
              <a:cxnLst/>
              <a:rect l="l" t="t" r="r" b="b"/>
              <a:pathLst>
                <a:path w="212603" h="485828" extrusionOk="0">
                  <a:moveTo>
                    <a:pt x="106110" y="100447"/>
                  </a:moveTo>
                  <a:lnTo>
                    <a:pt x="104690" y="100447"/>
                  </a:lnTo>
                  <a:lnTo>
                    <a:pt x="16228" y="144524"/>
                  </a:lnTo>
                  <a:lnTo>
                    <a:pt x="-1611" y="59087"/>
                  </a:lnTo>
                  <a:lnTo>
                    <a:pt x="121110" y="-731"/>
                  </a:lnTo>
                  <a:lnTo>
                    <a:pt x="210992" y="-731"/>
                  </a:lnTo>
                  <a:lnTo>
                    <a:pt x="210992" y="485097"/>
                  </a:lnTo>
                  <a:lnTo>
                    <a:pt x="106048" y="4850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101587" y="7550509"/>
              <a:ext cx="294309" cy="376585"/>
            </a:xfrm>
            <a:custGeom>
              <a:avLst/>
              <a:gdLst/>
              <a:ahLst/>
              <a:cxnLst/>
              <a:rect l="l" t="t" r="r" b="b"/>
              <a:pathLst>
                <a:path w="393724" h="503792" extrusionOk="0">
                  <a:moveTo>
                    <a:pt x="-1611" y="-546"/>
                  </a:moveTo>
                  <a:lnTo>
                    <a:pt x="106110" y="-546"/>
                  </a:lnTo>
                  <a:lnTo>
                    <a:pt x="106110" y="222244"/>
                  </a:lnTo>
                  <a:lnTo>
                    <a:pt x="108271" y="222244"/>
                  </a:lnTo>
                  <a:cubicBezTo>
                    <a:pt x="118951" y="202798"/>
                    <a:pt x="130372" y="184834"/>
                    <a:pt x="141051" y="166686"/>
                  </a:cubicBezTo>
                  <a:lnTo>
                    <a:pt x="250192" y="-731"/>
                  </a:lnTo>
                  <a:lnTo>
                    <a:pt x="383533" y="-731"/>
                  </a:lnTo>
                  <a:lnTo>
                    <a:pt x="224512" y="213786"/>
                  </a:lnTo>
                  <a:lnTo>
                    <a:pt x="392113" y="503061"/>
                  </a:lnTo>
                  <a:lnTo>
                    <a:pt x="265131" y="503061"/>
                  </a:lnTo>
                  <a:lnTo>
                    <a:pt x="147471" y="285580"/>
                  </a:lnTo>
                  <a:lnTo>
                    <a:pt x="106110" y="338608"/>
                  </a:lnTo>
                  <a:lnTo>
                    <a:pt x="106110" y="503061"/>
                  </a:lnTo>
                  <a:lnTo>
                    <a:pt x="-1611" y="5030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14"/>
          <p:cNvGrpSpPr/>
          <p:nvPr/>
        </p:nvGrpSpPr>
        <p:grpSpPr>
          <a:xfrm>
            <a:off x="7561823" y="5442228"/>
            <a:ext cx="264123" cy="167752"/>
            <a:chOff x="8525636" y="7550463"/>
            <a:chExt cx="603020" cy="382908"/>
          </a:xfrm>
        </p:grpSpPr>
        <p:sp>
          <p:nvSpPr>
            <p:cNvPr id="257" name="Google Shape;257;p14"/>
            <p:cNvSpPr/>
            <p:nvPr/>
          </p:nvSpPr>
          <p:spPr>
            <a:xfrm>
              <a:off x="8525636" y="7563986"/>
              <a:ext cx="245258" cy="369385"/>
            </a:xfrm>
            <a:custGeom>
              <a:avLst/>
              <a:gdLst/>
              <a:ahLst/>
              <a:cxnLst/>
              <a:rect l="l" t="t" r="r" b="b"/>
              <a:pathLst>
                <a:path w="328104" h="494161" extrusionOk="0">
                  <a:moveTo>
                    <a:pt x="307912" y="92792"/>
                  </a:moveTo>
                  <a:lnTo>
                    <a:pt x="128210" y="92792"/>
                  </a:lnTo>
                  <a:lnTo>
                    <a:pt x="118211" y="167549"/>
                  </a:lnTo>
                  <a:cubicBezTo>
                    <a:pt x="128149" y="166284"/>
                    <a:pt x="138150" y="165784"/>
                    <a:pt x="148150" y="166068"/>
                  </a:cubicBezTo>
                  <a:cubicBezTo>
                    <a:pt x="192412" y="166068"/>
                    <a:pt x="237353" y="176500"/>
                    <a:pt x="270131" y="201193"/>
                  </a:cubicBezTo>
                  <a:cubicBezTo>
                    <a:pt x="305073" y="225886"/>
                    <a:pt x="326493" y="266258"/>
                    <a:pt x="326493" y="323052"/>
                  </a:cubicBezTo>
                  <a:cubicBezTo>
                    <a:pt x="326493" y="413488"/>
                    <a:pt x="252415" y="493431"/>
                    <a:pt x="127470" y="493431"/>
                  </a:cubicBezTo>
                  <a:cubicBezTo>
                    <a:pt x="71109" y="493431"/>
                    <a:pt x="24070" y="479973"/>
                    <a:pt x="-1611" y="465775"/>
                  </a:cubicBezTo>
                  <a:lnTo>
                    <a:pt x="17650" y="380585"/>
                  </a:lnTo>
                  <a:cubicBezTo>
                    <a:pt x="50553" y="395870"/>
                    <a:pt x="86294" y="404013"/>
                    <a:pt x="122593" y="404475"/>
                  </a:cubicBezTo>
                  <a:cubicBezTo>
                    <a:pt x="167534" y="404475"/>
                    <a:pt x="215191" y="382067"/>
                    <a:pt x="215191" y="330397"/>
                  </a:cubicBezTo>
                  <a:cubicBezTo>
                    <a:pt x="215191" y="280333"/>
                    <a:pt x="177410" y="249653"/>
                    <a:pt x="84689" y="249653"/>
                  </a:cubicBezTo>
                  <a:cubicBezTo>
                    <a:pt x="63701" y="249412"/>
                    <a:pt x="42651" y="250918"/>
                    <a:pt x="21909" y="254159"/>
                  </a:cubicBezTo>
                  <a:lnTo>
                    <a:pt x="52775" y="-731"/>
                  </a:lnTo>
                  <a:lnTo>
                    <a:pt x="308097" y="-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834394" y="7550463"/>
              <a:ext cx="294262" cy="376584"/>
            </a:xfrm>
            <a:custGeom>
              <a:avLst/>
              <a:gdLst/>
              <a:ahLst/>
              <a:cxnLst/>
              <a:rect l="l" t="t" r="r" b="b"/>
              <a:pathLst>
                <a:path w="393662" h="503791" extrusionOk="0">
                  <a:moveTo>
                    <a:pt x="-1611" y="-484"/>
                  </a:moveTo>
                  <a:lnTo>
                    <a:pt x="106048" y="-484"/>
                  </a:lnTo>
                  <a:lnTo>
                    <a:pt x="106048" y="222305"/>
                  </a:lnTo>
                  <a:lnTo>
                    <a:pt x="108209" y="222305"/>
                  </a:lnTo>
                  <a:cubicBezTo>
                    <a:pt x="118889" y="202860"/>
                    <a:pt x="130308" y="184896"/>
                    <a:pt x="140988" y="166747"/>
                  </a:cubicBezTo>
                  <a:lnTo>
                    <a:pt x="250130" y="-731"/>
                  </a:lnTo>
                  <a:lnTo>
                    <a:pt x="383532" y="-731"/>
                  </a:lnTo>
                  <a:lnTo>
                    <a:pt x="224449" y="213786"/>
                  </a:lnTo>
                  <a:lnTo>
                    <a:pt x="392051" y="503061"/>
                  </a:lnTo>
                  <a:lnTo>
                    <a:pt x="265131" y="503061"/>
                  </a:lnTo>
                  <a:lnTo>
                    <a:pt x="147408" y="285580"/>
                  </a:lnTo>
                  <a:lnTo>
                    <a:pt x="106048" y="338608"/>
                  </a:lnTo>
                  <a:lnTo>
                    <a:pt x="106048" y="503061"/>
                  </a:lnTo>
                  <a:lnTo>
                    <a:pt x="-1611" y="5030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4"/>
          <p:cNvSpPr/>
          <p:nvPr/>
        </p:nvSpPr>
        <p:spPr>
          <a:xfrm>
            <a:off x="7011235" y="5396680"/>
            <a:ext cx="271524" cy="257868"/>
          </a:xfrm>
          <a:custGeom>
            <a:avLst/>
            <a:gdLst/>
            <a:ahLst/>
            <a:cxnLst/>
            <a:rect l="l" t="t" r="r" b="b"/>
            <a:pathLst>
              <a:path w="559844" h="531687" extrusionOk="0">
                <a:moveTo>
                  <a:pt x="130612" y="15"/>
                </a:moveTo>
                <a:cubicBezTo>
                  <a:pt x="181472" y="15"/>
                  <a:pt x="234455" y="36567"/>
                  <a:pt x="263485" y="93473"/>
                </a:cubicBezTo>
                <a:cubicBezTo>
                  <a:pt x="266669" y="99625"/>
                  <a:pt x="272992" y="103493"/>
                  <a:pt x="279915" y="103488"/>
                </a:cubicBezTo>
                <a:cubicBezTo>
                  <a:pt x="286838" y="103493"/>
                  <a:pt x="293160" y="99625"/>
                  <a:pt x="296344" y="93473"/>
                </a:cubicBezTo>
                <a:cubicBezTo>
                  <a:pt x="328512" y="30752"/>
                  <a:pt x="389619" y="-7277"/>
                  <a:pt x="445001" y="1169"/>
                </a:cubicBezTo>
                <a:cubicBezTo>
                  <a:pt x="506475" y="10537"/>
                  <a:pt x="538090" y="73720"/>
                  <a:pt x="546305" y="92827"/>
                </a:cubicBezTo>
                <a:cubicBezTo>
                  <a:pt x="589318" y="193069"/>
                  <a:pt x="518752" y="304988"/>
                  <a:pt x="488615" y="352801"/>
                </a:cubicBezTo>
                <a:cubicBezTo>
                  <a:pt x="428340" y="448613"/>
                  <a:pt x="343051" y="502611"/>
                  <a:pt x="279869" y="531687"/>
                </a:cubicBezTo>
                <a:cubicBezTo>
                  <a:pt x="216778" y="502704"/>
                  <a:pt x="131489" y="448613"/>
                  <a:pt x="71214" y="352801"/>
                </a:cubicBezTo>
                <a:cubicBezTo>
                  <a:pt x="41215" y="305127"/>
                  <a:pt x="-29489" y="193023"/>
                  <a:pt x="13523" y="92827"/>
                </a:cubicBezTo>
                <a:cubicBezTo>
                  <a:pt x="21970" y="73720"/>
                  <a:pt x="53539" y="10399"/>
                  <a:pt x="115058" y="1169"/>
                </a:cubicBezTo>
                <a:cubicBezTo>
                  <a:pt x="120228" y="389"/>
                  <a:pt x="125397" y="6"/>
                  <a:pt x="130612" y="1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EB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clonica"/>
              <a:buNone/>
              <a:defRPr sz="40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62" r:id="rId11"/>
    <p:sldLayoutId id="2147483664" r:id="rId12"/>
    <p:sldLayoutId id="2147483666" r:id="rId13"/>
    <p:sldLayoutId id="214748366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/>
          <p:nvPr/>
        </p:nvSpPr>
        <p:spPr>
          <a:xfrm>
            <a:off x="1767750" y="5361125"/>
            <a:ext cx="8656500" cy="592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ctrTitle"/>
          </p:nvPr>
        </p:nvSpPr>
        <p:spPr>
          <a:xfrm>
            <a:off x="2189100" y="1565700"/>
            <a:ext cx="7813800" cy="326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Minuman</a:t>
            </a:r>
            <a:endParaRPr dirty="0"/>
          </a:p>
        </p:txBody>
      </p:sp>
      <p:sp>
        <p:nvSpPr>
          <p:cNvPr id="345" name="Google Shape;345;p23"/>
          <p:cNvSpPr txBox="1">
            <a:spLocks noGrp="1"/>
          </p:cNvSpPr>
          <p:nvPr>
            <p:ph type="subTitle" idx="1"/>
          </p:nvPr>
        </p:nvSpPr>
        <p:spPr>
          <a:xfrm>
            <a:off x="2189100" y="5361126"/>
            <a:ext cx="7813800" cy="59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CRUD </a:t>
            </a:r>
            <a:r>
              <a:rPr lang="en-US" dirty="0" err="1"/>
              <a:t>Menggunakan</a:t>
            </a:r>
            <a:r>
              <a:rPr lang="en-US" dirty="0"/>
              <a:t> Flutter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body" idx="1"/>
          </p:nvPr>
        </p:nvSpPr>
        <p:spPr>
          <a:xfrm>
            <a:off x="1266825" y="1369118"/>
            <a:ext cx="4143375" cy="34611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7950" indent="0">
              <a:lnSpc>
                <a:spcPct val="150000"/>
              </a:lnSpc>
              <a:buNone/>
            </a:pPr>
            <a:r>
              <a:rPr lang="en-US" sz="2400" b="1" dirty="0" err="1"/>
              <a:t>Komponen</a:t>
            </a:r>
            <a:r>
              <a:rPr lang="en-US" sz="2400" b="1" dirty="0"/>
              <a:t> Utama</a:t>
            </a:r>
            <a:r>
              <a:rPr lang="en-US" sz="2400" dirty="0"/>
              <a:t>:</a:t>
            </a:r>
          </a:p>
          <a:p>
            <a:pPr marL="10795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Interface (UI)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State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 Client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Form Handling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Image Processing</a:t>
            </a:r>
          </a:p>
        </p:txBody>
      </p:sp>
      <p:sp>
        <p:nvSpPr>
          <p:cNvPr id="407" name="Google Shape;407;p30"/>
          <p:cNvSpPr txBox="1">
            <a:spLocks noGrp="1"/>
          </p:cNvSpPr>
          <p:nvPr>
            <p:ph type="body" idx="2"/>
          </p:nvPr>
        </p:nvSpPr>
        <p:spPr>
          <a:xfrm>
            <a:off x="5410200" y="1369118"/>
            <a:ext cx="5514975" cy="34611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Frontend</a:t>
            </a:r>
            <a:r>
              <a:rPr lang="en-US" sz="2400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US" sz="2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en-US" sz="2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Mengirim</a:t>
            </a:r>
            <a:r>
              <a:rPr lang="en-US" sz="2400" dirty="0"/>
              <a:t> request </a:t>
            </a:r>
            <a:r>
              <a:rPr lang="en-US" sz="2400" dirty="0" err="1"/>
              <a:t>ke</a:t>
            </a:r>
            <a:r>
              <a:rPr lang="en-US" sz="2400" dirty="0"/>
              <a:t> backend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Memproses</a:t>
            </a:r>
            <a:r>
              <a:rPr lang="en-US" sz="2400" dirty="0"/>
              <a:t> response </a:t>
            </a:r>
            <a:r>
              <a:rPr lang="en-US" sz="2400" dirty="0" err="1"/>
              <a:t>dari</a:t>
            </a:r>
            <a:r>
              <a:rPr lang="en-US" sz="2400" dirty="0"/>
              <a:t> backend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Mengelola</a:t>
            </a:r>
            <a:r>
              <a:rPr lang="en-US" sz="2400" dirty="0"/>
              <a:t> state </a:t>
            </a:r>
            <a:r>
              <a:rPr lang="en-US" sz="2400" dirty="0" err="1"/>
              <a:t>aplikasi</a:t>
            </a:r>
            <a:endParaRPr sz="2400" dirty="0"/>
          </a:p>
        </p:txBody>
      </p:sp>
      <p:grpSp>
        <p:nvGrpSpPr>
          <p:cNvPr id="3" name="Google Shape;716;p46">
            <a:extLst>
              <a:ext uri="{FF2B5EF4-FFF2-40B4-BE49-F238E27FC236}">
                <a16:creationId xmlns:a16="http://schemas.microsoft.com/office/drawing/2014/main" id="{5E6EE65C-FCBF-7C15-DE85-78BEC5238FB5}"/>
              </a:ext>
            </a:extLst>
          </p:cNvPr>
          <p:cNvGrpSpPr/>
          <p:nvPr/>
        </p:nvGrpSpPr>
        <p:grpSpPr>
          <a:xfrm>
            <a:off x="10648950" y="4975650"/>
            <a:ext cx="503683" cy="628441"/>
            <a:chOff x="3086700" y="1180050"/>
            <a:chExt cx="216800" cy="262325"/>
          </a:xfrm>
        </p:grpSpPr>
        <p:sp>
          <p:nvSpPr>
            <p:cNvPr id="4" name="Google Shape;717;p46">
              <a:extLst>
                <a:ext uri="{FF2B5EF4-FFF2-40B4-BE49-F238E27FC236}">
                  <a16:creationId xmlns:a16="http://schemas.microsoft.com/office/drawing/2014/main" id="{DF39D73A-2B85-3129-0011-A6F028D5A80A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718;p46">
              <a:extLst>
                <a:ext uri="{FF2B5EF4-FFF2-40B4-BE49-F238E27FC236}">
                  <a16:creationId xmlns:a16="http://schemas.microsoft.com/office/drawing/2014/main" id="{B01716C3-ED09-8086-2395-178A8D6CDF1B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/>
          <p:nvPr/>
        </p:nvSpPr>
        <p:spPr>
          <a:xfrm>
            <a:off x="467988" y="892050"/>
            <a:ext cx="9676500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699A4-9AA4-F850-D367-BB966DF1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50"/>
          <a:stretch/>
        </p:blipFill>
        <p:spPr>
          <a:xfrm>
            <a:off x="6789568" y="892050"/>
            <a:ext cx="4677008" cy="5073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BB457-7636-2A69-F5C3-61205BF7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88" y="1547424"/>
            <a:ext cx="6321580" cy="4170876"/>
          </a:xfrm>
        </p:spPr>
        <p:txBody>
          <a:bodyPr>
            <a:normAutofit/>
          </a:bodyPr>
          <a:lstStyle/>
          <a:p>
            <a:r>
              <a:rPr lang="en-US" b="1" dirty="0" err="1"/>
              <a:t>Definisi</a:t>
            </a:r>
            <a:r>
              <a:rPr lang="en-US" dirty="0"/>
              <a:t>: Server yang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dan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b="1" dirty="0" err="1"/>
              <a:t>Teknologi</a:t>
            </a:r>
            <a:r>
              <a:rPr lang="en-US" dirty="0"/>
              <a:t>: </a:t>
            </a:r>
            <a:r>
              <a:rPr lang="en-US" b="1" i="1" dirty="0"/>
              <a:t>Node.js </a:t>
            </a:r>
            <a:r>
              <a:rPr lang="en-US" dirty="0" err="1"/>
              <a:t>dengan</a:t>
            </a:r>
            <a:r>
              <a:rPr lang="en-US" dirty="0"/>
              <a:t> framework Express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b="1" dirty="0" err="1"/>
              <a:t>Komponen</a:t>
            </a:r>
            <a:r>
              <a:rPr lang="en-US" dirty="0"/>
              <a:t> </a:t>
            </a:r>
            <a:r>
              <a:rPr lang="en-US" b="1" dirty="0"/>
              <a:t>Utama</a:t>
            </a:r>
            <a:r>
              <a:rPr lang="en-US" dirty="0"/>
              <a:t> :</a:t>
            </a:r>
          </a:p>
          <a:p>
            <a:pPr lvl="1"/>
            <a:r>
              <a:rPr lang="en-GB" sz="1600" dirty="0"/>
              <a:t>REST API Endpoints</a:t>
            </a:r>
          </a:p>
          <a:p>
            <a:pPr lvl="1"/>
            <a:r>
              <a:rPr lang="en-GB" sz="1600" dirty="0"/>
              <a:t>Middleware</a:t>
            </a:r>
          </a:p>
          <a:p>
            <a:pPr lvl="1"/>
            <a:r>
              <a:rPr lang="en-GB" sz="1600" dirty="0"/>
              <a:t>Controllers</a:t>
            </a:r>
          </a:p>
          <a:p>
            <a:pPr lvl="1"/>
            <a:r>
              <a:rPr lang="en-GB" sz="1600" dirty="0"/>
              <a:t>Route Handlers</a:t>
            </a:r>
          </a:p>
          <a:p>
            <a:pPr lvl="1"/>
            <a:r>
              <a:rPr lang="en-GB" sz="1600" dirty="0"/>
              <a:t>File Upload Handler</a:t>
            </a:r>
            <a:endParaRPr lang="en-US" sz="16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A6E30DF5-CE32-E4BE-50E0-C62D4D9C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>
            <a:extLst>
              <a:ext uri="{FF2B5EF4-FFF2-40B4-BE49-F238E27FC236}">
                <a16:creationId xmlns:a16="http://schemas.microsoft.com/office/drawing/2014/main" id="{7C181CDE-3DF9-A622-2516-3CD37F5A73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71825" y="1824593"/>
            <a:ext cx="6105915" cy="32088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Backend</a:t>
            </a:r>
            <a:r>
              <a:rPr lang="en-US" sz="2400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Menerima</a:t>
            </a:r>
            <a:r>
              <a:rPr lang="en-US" sz="2400" dirty="0"/>
              <a:t> request </a:t>
            </a:r>
            <a:r>
              <a:rPr lang="en-US" sz="2400" dirty="0" err="1"/>
              <a:t>dari</a:t>
            </a:r>
            <a:r>
              <a:rPr lang="en-US" sz="2400" dirty="0"/>
              <a:t> frontend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Memproses</a:t>
            </a:r>
            <a:r>
              <a:rPr lang="en-US" sz="2400" dirty="0"/>
              <a:t> data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Berkomunikasi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database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Mengirim</a:t>
            </a:r>
            <a:r>
              <a:rPr lang="en-US" sz="2400" dirty="0"/>
              <a:t> response </a:t>
            </a:r>
            <a:r>
              <a:rPr lang="en-US" sz="2400" dirty="0" err="1"/>
              <a:t>ke</a:t>
            </a:r>
            <a:r>
              <a:rPr lang="en-US" sz="2400" dirty="0"/>
              <a:t> frontend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Menangani</a:t>
            </a:r>
            <a:r>
              <a:rPr lang="en-US" sz="2400" dirty="0"/>
              <a:t> upload file/</a:t>
            </a:r>
            <a:r>
              <a:rPr lang="en-US" sz="2400" dirty="0" err="1"/>
              <a:t>gambar</a:t>
            </a:r>
            <a:endParaRPr lang="en-US" sz="2400" dirty="0"/>
          </a:p>
        </p:txBody>
      </p:sp>
      <p:grpSp>
        <p:nvGrpSpPr>
          <p:cNvPr id="3" name="Google Shape;716;p46">
            <a:extLst>
              <a:ext uri="{FF2B5EF4-FFF2-40B4-BE49-F238E27FC236}">
                <a16:creationId xmlns:a16="http://schemas.microsoft.com/office/drawing/2014/main" id="{0F62C8FB-4245-DAFE-27CA-04DA16998566}"/>
              </a:ext>
            </a:extLst>
          </p:cNvPr>
          <p:cNvGrpSpPr/>
          <p:nvPr/>
        </p:nvGrpSpPr>
        <p:grpSpPr>
          <a:xfrm>
            <a:off x="10648950" y="4975650"/>
            <a:ext cx="503683" cy="628441"/>
            <a:chOff x="3086700" y="1180050"/>
            <a:chExt cx="216800" cy="262325"/>
          </a:xfrm>
        </p:grpSpPr>
        <p:sp>
          <p:nvSpPr>
            <p:cNvPr id="4" name="Google Shape;717;p46">
              <a:extLst>
                <a:ext uri="{FF2B5EF4-FFF2-40B4-BE49-F238E27FC236}">
                  <a16:creationId xmlns:a16="http://schemas.microsoft.com/office/drawing/2014/main" id="{9C803708-FE70-FA13-B639-20BB75D99A1B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718;p46">
              <a:extLst>
                <a:ext uri="{FF2B5EF4-FFF2-40B4-BE49-F238E27FC236}">
                  <a16:creationId xmlns:a16="http://schemas.microsoft.com/office/drawing/2014/main" id="{2854E91E-D568-5CB0-52FC-3291D39D75D0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1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/>
          <p:nvPr/>
        </p:nvSpPr>
        <p:spPr>
          <a:xfrm>
            <a:off x="1458598" y="892050"/>
            <a:ext cx="7832700" cy="5073900"/>
          </a:xfrm>
          <a:prstGeom prst="roundRect">
            <a:avLst>
              <a:gd name="adj" fmla="val 65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/>
          </p:nvPr>
        </p:nvSpPr>
        <p:spPr>
          <a:xfrm>
            <a:off x="1930625" y="1058925"/>
            <a:ext cx="5162400" cy="178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/>
              <a:t>Database (PostgreSQL)</a:t>
            </a:r>
          </a:p>
        </p:txBody>
      </p:sp>
      <p:sp>
        <p:nvSpPr>
          <p:cNvPr id="555" name="Google Shape;555;p40"/>
          <p:cNvSpPr txBox="1">
            <a:spLocks noGrp="1"/>
          </p:cNvSpPr>
          <p:nvPr>
            <p:ph type="body" idx="1"/>
          </p:nvPr>
        </p:nvSpPr>
        <p:spPr>
          <a:xfrm>
            <a:off x="1930625" y="3429000"/>
            <a:ext cx="4289200" cy="11402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Sistem penyimpanan data permanen berbasis SQL (Relational Database)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99C4A-F063-AD28-DD2E-CC483248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73" y="638175"/>
            <a:ext cx="1314450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5E84C-3D34-0C0F-A327-EF627489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852" y="2787069"/>
            <a:ext cx="4056268" cy="24492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4F273824-474F-E6B2-C678-5A924BB7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>
            <a:extLst>
              <a:ext uri="{FF2B5EF4-FFF2-40B4-BE49-F238E27FC236}">
                <a16:creationId xmlns:a16="http://schemas.microsoft.com/office/drawing/2014/main" id="{31E68540-F1C7-E1F4-921A-882D19513A3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976562" y="1539251"/>
            <a:ext cx="6238875" cy="37794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Fungsi</a:t>
            </a:r>
            <a:r>
              <a:rPr lang="en-US" sz="2400" b="1" dirty="0"/>
              <a:t> </a:t>
            </a:r>
            <a:r>
              <a:rPr lang="en-US" sz="2400" b="1" dirty="0" err="1"/>
              <a:t>Penggunaan</a:t>
            </a:r>
            <a:r>
              <a:rPr lang="en-US" sz="2400" b="1" dirty="0"/>
              <a:t> PostgreSQL</a:t>
            </a:r>
            <a:r>
              <a:rPr lang="en-US" sz="2400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Konsistensi</a:t>
            </a:r>
            <a:r>
              <a:rPr lang="en-US" sz="2400" dirty="0"/>
              <a:t> data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endParaRPr lang="en-US" sz="2400" dirty="0"/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Kemampuan</a:t>
            </a:r>
            <a:r>
              <a:rPr lang="en-US" sz="2400" dirty="0"/>
              <a:t> query yang </a:t>
            </a:r>
            <a:r>
              <a:rPr lang="en-US" sz="2400" dirty="0" err="1"/>
              <a:t>lebih</a:t>
            </a:r>
            <a:r>
              <a:rPr lang="en-US" sz="2400" dirty="0"/>
              <a:t> powerful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Integritas</a:t>
            </a:r>
            <a:r>
              <a:rPr lang="en-US" sz="2400" dirty="0"/>
              <a:t> </a:t>
            </a:r>
            <a:r>
              <a:rPr lang="en-US" sz="2400" dirty="0" err="1"/>
              <a:t>referensial</a:t>
            </a:r>
            <a:endParaRPr lang="en-US" sz="2400" dirty="0"/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Performa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endParaRPr lang="en-US" sz="2400" dirty="0"/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Ekosistem</a:t>
            </a:r>
            <a:r>
              <a:rPr lang="en-US" sz="2400" dirty="0"/>
              <a:t> tools yang </a:t>
            </a:r>
            <a:r>
              <a:rPr lang="en-US" sz="2400" dirty="0" err="1"/>
              <a:t>luas</a:t>
            </a:r>
            <a:endParaRPr lang="en-US" sz="2400" dirty="0"/>
          </a:p>
        </p:txBody>
      </p:sp>
      <p:grpSp>
        <p:nvGrpSpPr>
          <p:cNvPr id="3" name="Google Shape;716;p46">
            <a:extLst>
              <a:ext uri="{FF2B5EF4-FFF2-40B4-BE49-F238E27FC236}">
                <a16:creationId xmlns:a16="http://schemas.microsoft.com/office/drawing/2014/main" id="{A816C191-99A5-E615-B06B-953FEA30DA7C}"/>
              </a:ext>
            </a:extLst>
          </p:cNvPr>
          <p:cNvGrpSpPr/>
          <p:nvPr/>
        </p:nvGrpSpPr>
        <p:grpSpPr>
          <a:xfrm>
            <a:off x="10648950" y="4975650"/>
            <a:ext cx="503683" cy="628441"/>
            <a:chOff x="3086700" y="1180050"/>
            <a:chExt cx="216800" cy="262325"/>
          </a:xfrm>
        </p:grpSpPr>
        <p:sp>
          <p:nvSpPr>
            <p:cNvPr id="4" name="Google Shape;717;p46">
              <a:extLst>
                <a:ext uri="{FF2B5EF4-FFF2-40B4-BE49-F238E27FC236}">
                  <a16:creationId xmlns:a16="http://schemas.microsoft.com/office/drawing/2014/main" id="{CEC68D02-0180-E8DB-A17A-CF68ABA31707}"/>
                </a:ext>
              </a:extLst>
            </p:cNvPr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718;p46">
              <a:extLst>
                <a:ext uri="{FF2B5EF4-FFF2-40B4-BE49-F238E27FC236}">
                  <a16:creationId xmlns:a16="http://schemas.microsoft.com/office/drawing/2014/main" id="{25E957BA-F94F-D352-614A-F4C2A26EE646}"/>
                </a:ext>
              </a:extLst>
            </p:cNvPr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02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>
            <a:spLocks noGrp="1"/>
          </p:cNvSpPr>
          <p:nvPr>
            <p:ph type="title"/>
          </p:nvPr>
        </p:nvSpPr>
        <p:spPr>
          <a:xfrm>
            <a:off x="1501200" y="1276349"/>
            <a:ext cx="9189600" cy="7220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n-NO" sz="2800" dirty="0"/>
              <a:t>Arsitektur Data Flow dengan PostgreSQL</a:t>
            </a:r>
            <a:endParaRPr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C2B0-20A4-9DA6-AFD0-39FA74D7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250" y="2387325"/>
            <a:ext cx="2247900" cy="632100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marL="101600" indent="0">
              <a:buNone/>
            </a:pPr>
            <a:r>
              <a:rPr lang="en-US" dirty="0"/>
              <a:t>Frontend Request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2B39A-4099-DC0C-9C3F-039A9A91F47E}"/>
              </a:ext>
            </a:extLst>
          </p:cNvPr>
          <p:cNvSpPr txBox="1">
            <a:spLocks/>
          </p:cNvSpPr>
          <p:nvPr/>
        </p:nvSpPr>
        <p:spPr>
          <a:xfrm>
            <a:off x="4972050" y="2396850"/>
            <a:ext cx="2247900" cy="6321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Backend API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620AC2F-CBAD-434F-1D24-F1A113082730}"/>
              </a:ext>
            </a:extLst>
          </p:cNvPr>
          <p:cNvSpPr txBox="1">
            <a:spLocks/>
          </p:cNvSpPr>
          <p:nvPr/>
        </p:nvSpPr>
        <p:spPr>
          <a:xfrm>
            <a:off x="7943850" y="2396850"/>
            <a:ext cx="2247900" cy="6321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Query Builder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A543FC-2C5D-E9B6-D823-691E847CB253}"/>
              </a:ext>
            </a:extLst>
          </p:cNvPr>
          <p:cNvSpPr txBox="1">
            <a:spLocks/>
          </p:cNvSpPr>
          <p:nvPr/>
        </p:nvSpPr>
        <p:spPr>
          <a:xfrm>
            <a:off x="7943850" y="3427426"/>
            <a:ext cx="2247900" cy="632100"/>
          </a:xfrm>
          <a:prstGeom prst="rect">
            <a:avLst/>
          </a:prstGeom>
          <a:noFill/>
          <a:ln w="38100">
            <a:solidFill>
              <a:schemeClr val="accent3">
                <a:lumMod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PostgreSQL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D46FFB-6A47-19A2-7374-EFACD8C176AA}"/>
              </a:ext>
            </a:extLst>
          </p:cNvPr>
          <p:cNvSpPr txBox="1">
            <a:spLocks/>
          </p:cNvSpPr>
          <p:nvPr/>
        </p:nvSpPr>
        <p:spPr>
          <a:xfrm>
            <a:off x="4972050" y="4458002"/>
            <a:ext cx="2247900" cy="632100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Fronted Display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359067-AE76-B621-8683-F88F648A774D}"/>
              </a:ext>
            </a:extLst>
          </p:cNvPr>
          <p:cNvSpPr txBox="1">
            <a:spLocks/>
          </p:cNvSpPr>
          <p:nvPr/>
        </p:nvSpPr>
        <p:spPr>
          <a:xfrm>
            <a:off x="2000250" y="4470675"/>
            <a:ext cx="2247900" cy="632100"/>
          </a:xfrm>
          <a:prstGeom prst="rect">
            <a:avLst/>
          </a:prstGeom>
          <a:noFill/>
          <a:ln w="38100">
            <a:solidFill>
              <a:schemeClr val="tx2">
                <a:lumMod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JSON Response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53486E-1433-133E-521B-BBBCE60767A3}"/>
              </a:ext>
            </a:extLst>
          </p:cNvPr>
          <p:cNvSpPr txBox="1">
            <a:spLocks/>
          </p:cNvSpPr>
          <p:nvPr/>
        </p:nvSpPr>
        <p:spPr>
          <a:xfrm>
            <a:off x="2000250" y="3429000"/>
            <a:ext cx="2247900" cy="632100"/>
          </a:xfrm>
          <a:prstGeom prst="rect">
            <a:avLst/>
          </a:prstGeom>
          <a:noFill/>
          <a:ln w="38100">
            <a:solidFill>
              <a:schemeClr val="accent1">
                <a:lumMod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Data Processing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C2D8955-1EA5-1350-A7A5-B7FF42C0C85E}"/>
              </a:ext>
            </a:extLst>
          </p:cNvPr>
          <p:cNvSpPr txBox="1">
            <a:spLocks/>
          </p:cNvSpPr>
          <p:nvPr/>
        </p:nvSpPr>
        <p:spPr>
          <a:xfrm>
            <a:off x="4972050" y="3427426"/>
            <a:ext cx="2247900" cy="632100"/>
          </a:xfrm>
          <a:prstGeom prst="rect">
            <a:avLst/>
          </a:prstGeom>
          <a:noFill/>
          <a:ln w="38100">
            <a:solidFill>
              <a:schemeClr val="accent2">
                <a:lumMod val="25000"/>
              </a:schemeClr>
            </a:solidFill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01600" indent="0">
              <a:buFont typeface="Didact Gothic"/>
              <a:buNone/>
            </a:pPr>
            <a:r>
              <a:rPr lang="en-US" dirty="0"/>
              <a:t>Query Result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B5B658-C58D-71EA-431B-0E14D0238B4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248150" y="2703375"/>
            <a:ext cx="723900" cy="9525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E42BD-D19C-CF22-CFFD-B0683EEF3BFC}"/>
              </a:ext>
            </a:extLst>
          </p:cNvPr>
          <p:cNvCxnSpPr>
            <a:cxnSpLocks/>
          </p:cNvCxnSpPr>
          <p:nvPr/>
        </p:nvCxnSpPr>
        <p:spPr>
          <a:xfrm>
            <a:off x="7219950" y="2712900"/>
            <a:ext cx="723900" cy="9525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51124-8E66-B2F1-FD88-6EB776C07B2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067800" y="3028950"/>
            <a:ext cx="0" cy="398476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64AFD-1ADA-7363-968D-A87E95A4838A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7219950" y="3743476"/>
            <a:ext cx="723900" cy="0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C1CC41-04B5-1C03-8B0D-6083347CBAD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248150" y="3743476"/>
            <a:ext cx="723900" cy="1574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C04881-1EDD-41C4-0E6D-B3802BFAC84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14675" y="4061100"/>
            <a:ext cx="9525" cy="396902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8294B5-0948-6A21-6AA5-30F714DDE34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248150" y="4774052"/>
            <a:ext cx="723900" cy="12673"/>
          </a:xfrm>
          <a:prstGeom prst="straightConnector1">
            <a:avLst/>
          </a:prstGeom>
          <a:ln w="28575">
            <a:solidFill>
              <a:schemeClr val="bg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822D5C3F-459A-8F8E-448F-7D532403F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>
            <a:extLst>
              <a:ext uri="{FF2B5EF4-FFF2-40B4-BE49-F238E27FC236}">
                <a16:creationId xmlns:a16="http://schemas.microsoft.com/office/drawing/2014/main" id="{379896F6-F295-C80F-316F-60B6D430FE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84663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Perencanaan</a:t>
            </a:r>
            <a:endParaRPr dirty="0"/>
          </a:p>
        </p:txBody>
      </p:sp>
      <p:sp>
        <p:nvSpPr>
          <p:cNvPr id="422" name="Google Shape;422;p32">
            <a:extLst>
              <a:ext uri="{FF2B5EF4-FFF2-40B4-BE49-F238E27FC236}">
                <a16:creationId xmlns:a16="http://schemas.microsoft.com/office/drawing/2014/main" id="{A7824239-E8F8-1D0A-6E8E-3106731D48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984695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sv-SE" dirty="0"/>
              <a:t>Menentukan fitur dan kebutuhan aplikasi berdasarkan kriteria tugas proyek</a:t>
            </a:r>
          </a:p>
        </p:txBody>
      </p:sp>
      <p:sp>
        <p:nvSpPr>
          <p:cNvPr id="423" name="Google Shape;423;p32">
            <a:extLst>
              <a:ext uri="{FF2B5EF4-FFF2-40B4-BE49-F238E27FC236}">
                <a16:creationId xmlns:a16="http://schemas.microsoft.com/office/drawing/2014/main" id="{3C663110-D075-017B-DA6A-B24DE081A7E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604865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Desain</a:t>
            </a:r>
            <a:endParaRPr dirty="0"/>
          </a:p>
        </p:txBody>
      </p:sp>
      <p:sp>
        <p:nvSpPr>
          <p:cNvPr id="424" name="Google Shape;424;p32">
            <a:extLst>
              <a:ext uri="{FF2B5EF4-FFF2-40B4-BE49-F238E27FC236}">
                <a16:creationId xmlns:a16="http://schemas.microsoft.com/office/drawing/2014/main" id="{DF75E294-44A2-0DD4-BD9C-5CF6F8CAF898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604907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wireframe dan UI/UX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Figma</a:t>
            </a:r>
            <a:endParaRPr dirty="0"/>
          </a:p>
        </p:txBody>
      </p:sp>
      <p:sp>
        <p:nvSpPr>
          <p:cNvPr id="425" name="Google Shape;425;p32">
            <a:extLst>
              <a:ext uri="{FF2B5EF4-FFF2-40B4-BE49-F238E27FC236}">
                <a16:creationId xmlns:a16="http://schemas.microsoft.com/office/drawing/2014/main" id="{4D7FF02F-4647-B8EA-6C44-BD97C4886C5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984662" y="4350775"/>
            <a:ext cx="2770388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Pengembangan</a:t>
            </a:r>
            <a:endParaRPr dirty="0"/>
          </a:p>
        </p:txBody>
      </p:sp>
      <p:sp>
        <p:nvSpPr>
          <p:cNvPr id="426" name="Google Shape;426;p32">
            <a:extLst>
              <a:ext uri="{FF2B5EF4-FFF2-40B4-BE49-F238E27FC236}">
                <a16:creationId xmlns:a16="http://schemas.microsoft.com/office/drawing/2014/main" id="{DBF41D10-8F21-C3E8-DBE1-C181D568DB46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1984663" y="5017069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/>
              <a:t>Menampilkan </a:t>
            </a:r>
            <a:r>
              <a:rPr lang="en-US" sz="1900" dirty="0"/>
              <a:t>daftar </a:t>
            </a:r>
            <a:r>
              <a:rPr lang="en-US" sz="1900" dirty="0" err="1"/>
              <a:t>lengkap</a:t>
            </a:r>
            <a:r>
              <a:rPr lang="en-US" sz="1900" dirty="0"/>
              <a:t> </a:t>
            </a:r>
            <a:r>
              <a:rPr lang="en-US" sz="1900" dirty="0" err="1"/>
              <a:t>resep</a:t>
            </a:r>
            <a:r>
              <a:rPr lang="en-US" sz="1900" dirty="0"/>
              <a:t> yang </a:t>
            </a:r>
            <a:r>
              <a:rPr lang="en-US" sz="1900" dirty="0" err="1"/>
              <a:t>telah</a:t>
            </a:r>
            <a:r>
              <a:rPr lang="en-US" sz="1900" dirty="0"/>
              <a:t> </a:t>
            </a:r>
            <a:r>
              <a:rPr lang="en-US" sz="1900" dirty="0" err="1"/>
              <a:t>ditambahkan</a:t>
            </a:r>
            <a:endParaRPr sz="1900" dirty="0"/>
          </a:p>
        </p:txBody>
      </p:sp>
      <p:sp>
        <p:nvSpPr>
          <p:cNvPr id="427" name="Google Shape;427;p32">
            <a:extLst>
              <a:ext uri="{FF2B5EF4-FFF2-40B4-BE49-F238E27FC236}">
                <a16:creationId xmlns:a16="http://schemas.microsoft.com/office/drawing/2014/main" id="{1A0FA6F9-B996-BD13-D33B-86D329BFF4C0}"/>
              </a:ext>
            </a:extLst>
          </p:cNvPr>
          <p:cNvSpPr txBox="1">
            <a:spLocks noGrp="1"/>
          </p:cNvSpPr>
          <p:nvPr>
            <p:ph type="body" idx="7"/>
          </p:nvPr>
        </p:nvSpPr>
        <p:spPr>
          <a:xfrm>
            <a:off x="6598910" y="4956644"/>
            <a:ext cx="3943350" cy="14561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dirty="0" err="1"/>
              <a:t>Menguji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menjalankan</a:t>
            </a:r>
            <a:r>
              <a:rPr lang="en-US" sz="1900" dirty="0"/>
              <a:t> </a:t>
            </a:r>
            <a:r>
              <a:rPr lang="en-US" sz="1900" dirty="0" err="1"/>
              <a:t>perintah</a:t>
            </a:r>
            <a:r>
              <a:rPr lang="en-US" sz="1900" dirty="0"/>
              <a:t> flutter run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memastikan</a:t>
            </a:r>
            <a:r>
              <a:rPr lang="en-US" sz="1900" dirty="0"/>
              <a:t> </a:t>
            </a:r>
            <a:r>
              <a:rPr lang="en-US" sz="1900" dirty="0" err="1"/>
              <a:t>aplikasi</a:t>
            </a:r>
            <a:r>
              <a:rPr lang="en-US" sz="1900" dirty="0"/>
              <a:t> </a:t>
            </a:r>
            <a:r>
              <a:rPr lang="en-US" sz="1900" dirty="0" err="1"/>
              <a:t>berjalan</a:t>
            </a:r>
            <a:r>
              <a:rPr lang="en-US" sz="1900" dirty="0"/>
              <a:t> di windows.</a:t>
            </a:r>
            <a:endParaRPr sz="1900" dirty="0"/>
          </a:p>
        </p:txBody>
      </p:sp>
      <p:sp>
        <p:nvSpPr>
          <p:cNvPr id="428" name="Google Shape;428;p32">
            <a:extLst>
              <a:ext uri="{FF2B5EF4-FFF2-40B4-BE49-F238E27FC236}">
                <a16:creationId xmlns:a16="http://schemas.microsoft.com/office/drawing/2014/main" id="{98A3BBCA-2883-935D-A4D7-846C84C1AFE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598910" y="4351850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US" dirty="0" err="1"/>
              <a:t>Pengujian</a:t>
            </a:r>
            <a:endParaRPr dirty="0"/>
          </a:p>
        </p:txBody>
      </p:sp>
      <p:sp>
        <p:nvSpPr>
          <p:cNvPr id="8" name="Google Shape;376;p26">
            <a:extLst>
              <a:ext uri="{FF2B5EF4-FFF2-40B4-BE49-F238E27FC236}">
                <a16:creationId xmlns:a16="http://schemas.microsoft.com/office/drawing/2014/main" id="{C7B7761A-085B-BF5B-CD35-B9D5D718B7EC}"/>
              </a:ext>
            </a:extLst>
          </p:cNvPr>
          <p:cNvSpPr/>
          <p:nvPr/>
        </p:nvSpPr>
        <p:spPr>
          <a:xfrm>
            <a:off x="1416363" y="478800"/>
            <a:ext cx="1136599" cy="717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clonica"/>
              </a:rPr>
              <a:t>0</a:t>
            </a:r>
            <a:r>
              <a:rPr lang="en-US" b="0" i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clonica"/>
              </a:rPr>
              <a:t>4</a:t>
            </a:r>
            <a:endParaRPr b="0" i="0" dirty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clonic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041F14-207E-C163-E183-F949DCDA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875" y="399244"/>
            <a:ext cx="6434250" cy="874200"/>
          </a:xfrm>
        </p:spPr>
        <p:txBody>
          <a:bodyPr>
            <a:normAutofit fontScale="90000"/>
          </a:bodyPr>
          <a:lstStyle/>
          <a:p>
            <a:r>
              <a:rPr lang="en-US" dirty="0"/>
              <a:t>Proses </a:t>
            </a:r>
            <a:r>
              <a:rPr lang="en-US" dirty="0" err="1"/>
              <a:t>Pengembangan</a:t>
            </a:r>
            <a:endParaRPr lang="en-US" dirty="0"/>
          </a:p>
        </p:txBody>
      </p:sp>
      <p:grpSp>
        <p:nvGrpSpPr>
          <p:cNvPr id="6" name="Google Shape;768;p46">
            <a:extLst>
              <a:ext uri="{FF2B5EF4-FFF2-40B4-BE49-F238E27FC236}">
                <a16:creationId xmlns:a16="http://schemas.microsoft.com/office/drawing/2014/main" id="{0F3AC0E6-1BA1-608D-DCB4-7E7EDC2327EE}"/>
              </a:ext>
            </a:extLst>
          </p:cNvPr>
          <p:cNvGrpSpPr/>
          <p:nvPr/>
        </p:nvGrpSpPr>
        <p:grpSpPr>
          <a:xfrm>
            <a:off x="11467315" y="5832383"/>
            <a:ext cx="619910" cy="964972"/>
            <a:chOff x="2717350" y="3603525"/>
            <a:chExt cx="186475" cy="281500"/>
          </a:xfrm>
        </p:grpSpPr>
        <p:sp>
          <p:nvSpPr>
            <p:cNvPr id="7" name="Google Shape;769;p46">
              <a:extLst>
                <a:ext uri="{FF2B5EF4-FFF2-40B4-BE49-F238E27FC236}">
                  <a16:creationId xmlns:a16="http://schemas.microsoft.com/office/drawing/2014/main" id="{A839F6B9-0ED2-1852-CF02-3946A6E9155A}"/>
                </a:ext>
              </a:extLst>
            </p:cNvPr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770;p46">
              <a:extLst>
                <a:ext uri="{FF2B5EF4-FFF2-40B4-BE49-F238E27FC236}">
                  <a16:creationId xmlns:a16="http://schemas.microsoft.com/office/drawing/2014/main" id="{AF54F67B-4DA8-D30E-BD07-FE46C0E12886}"/>
                </a:ext>
              </a:extLst>
            </p:cNvPr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771;p46">
              <a:extLst>
                <a:ext uri="{FF2B5EF4-FFF2-40B4-BE49-F238E27FC236}">
                  <a16:creationId xmlns:a16="http://schemas.microsoft.com/office/drawing/2014/main" id="{6A2F3B2E-AB22-2251-1EF5-486D29860C7B}"/>
                </a:ext>
              </a:extLst>
            </p:cNvPr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772;p46">
              <a:extLst>
                <a:ext uri="{FF2B5EF4-FFF2-40B4-BE49-F238E27FC236}">
                  <a16:creationId xmlns:a16="http://schemas.microsoft.com/office/drawing/2014/main" id="{6BE208FC-5C12-DAE8-F267-9A1B431FFE79}"/>
                </a:ext>
              </a:extLst>
            </p:cNvPr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23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AB48F8FB-07D0-EB43-FD33-B43DDA0D0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>
            <a:extLst>
              <a:ext uri="{FF2B5EF4-FFF2-40B4-BE49-F238E27FC236}">
                <a16:creationId xmlns:a16="http://schemas.microsoft.com/office/drawing/2014/main" id="{8C625B59-A82C-5E20-D954-B7BE7658D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2050" y="2609850"/>
            <a:ext cx="7707900" cy="16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</a:t>
            </a:r>
            <a:r>
              <a:rPr lang="en-US" dirty="0" err="1"/>
              <a:t>Aplikasi</a:t>
            </a:r>
            <a:endParaRPr dirty="0"/>
          </a:p>
        </p:txBody>
      </p:sp>
      <p:sp>
        <p:nvSpPr>
          <p:cNvPr id="376" name="Google Shape;376;p26">
            <a:extLst>
              <a:ext uri="{FF2B5EF4-FFF2-40B4-BE49-F238E27FC236}">
                <a16:creationId xmlns:a16="http://schemas.microsoft.com/office/drawing/2014/main" id="{DF9EC843-C650-A0FC-8D98-AD0E256162A2}"/>
              </a:ext>
            </a:extLst>
          </p:cNvPr>
          <p:cNvSpPr/>
          <p:nvPr/>
        </p:nvSpPr>
        <p:spPr>
          <a:xfrm>
            <a:off x="5458475" y="1070700"/>
            <a:ext cx="1136599" cy="717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dirty="0">
                <a:solidFill>
                  <a:schemeClr val="accent5"/>
                </a:solidFill>
                <a:latin typeface="Aclonica"/>
              </a:rPr>
              <a:t>5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</p:spTree>
    <p:extLst>
      <p:ext uri="{BB962C8B-B14F-4D97-AF65-F5344CB8AC3E}">
        <p14:creationId xmlns:p14="http://schemas.microsoft.com/office/powerpoint/2010/main" val="138584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0DA816-149B-ED5A-ABDF-23FCC2AE2646}"/>
              </a:ext>
            </a:extLst>
          </p:cNvPr>
          <p:cNvSpPr/>
          <p:nvPr/>
        </p:nvSpPr>
        <p:spPr>
          <a:xfrm>
            <a:off x="5038725" y="295275"/>
            <a:ext cx="2114550" cy="92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Google Shape;618;p43"/>
          <p:cNvSpPr txBox="1">
            <a:spLocks noGrp="1"/>
          </p:cNvSpPr>
          <p:nvPr>
            <p:ph type="body" idx="1"/>
          </p:nvPr>
        </p:nvSpPr>
        <p:spPr>
          <a:xfrm>
            <a:off x="850650" y="2475900"/>
            <a:ext cx="4910400" cy="352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pPr marL="342900" indent="-342900">
              <a:lnSpc>
                <a:spcPct val="150000"/>
              </a:lnSpc>
            </a:pPr>
            <a:r>
              <a:rPr lang="en-US" dirty="0"/>
              <a:t>.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berbagi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dan tips.</a:t>
            </a:r>
            <a:endParaRPr dirty="0"/>
          </a:p>
        </p:txBody>
      </p:sp>
      <p:sp>
        <p:nvSpPr>
          <p:cNvPr id="619" name="Google Shape;619;p43"/>
          <p:cNvSpPr txBox="1">
            <a:spLocks noGrp="1"/>
          </p:cNvSpPr>
          <p:nvPr>
            <p:ph type="subTitle" idx="2"/>
          </p:nvPr>
        </p:nvSpPr>
        <p:spPr>
          <a:xfrm>
            <a:off x="850650" y="1523400"/>
            <a:ext cx="4910400" cy="563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621" name="Google Shape;621;p43"/>
          <p:cNvSpPr txBox="1">
            <a:spLocks noGrp="1"/>
          </p:cNvSpPr>
          <p:nvPr>
            <p:ph type="subTitle" idx="4"/>
          </p:nvPr>
        </p:nvSpPr>
        <p:spPr>
          <a:xfrm>
            <a:off x="6363900" y="1500450"/>
            <a:ext cx="4977300" cy="563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" name="Google Shape;617;p43">
            <a:extLst>
              <a:ext uri="{FF2B5EF4-FFF2-40B4-BE49-F238E27FC236}">
                <a16:creationId xmlns:a16="http://schemas.microsoft.com/office/drawing/2014/main" id="{1EA67020-A643-D5C4-6986-DBBBE5392206}"/>
              </a:ext>
            </a:extLst>
          </p:cNvPr>
          <p:cNvSpPr txBox="1">
            <a:spLocks/>
          </p:cNvSpPr>
          <p:nvPr/>
        </p:nvSpPr>
        <p:spPr>
          <a:xfrm>
            <a:off x="5392613" y="310206"/>
            <a:ext cx="1406774" cy="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clonica"/>
              <a:buNone/>
              <a:defRPr sz="50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dk1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>
              <a:buSzPts val="990"/>
            </a:pPr>
            <a:r>
              <a:rPr lang="en-US" dirty="0">
                <a:solidFill>
                  <a:schemeClr val="tx2"/>
                </a:solidFill>
              </a:rPr>
              <a:t>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BEC19-75D3-DB28-6228-CD8A492F91BA}"/>
              </a:ext>
            </a:extLst>
          </p:cNvPr>
          <p:cNvSpPr/>
          <p:nvPr/>
        </p:nvSpPr>
        <p:spPr>
          <a:xfrm>
            <a:off x="6296025" y="3076575"/>
            <a:ext cx="5133975" cy="22809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Google Shape;620;p43"/>
          <p:cNvSpPr txBox="1">
            <a:spLocks noGrp="1"/>
          </p:cNvSpPr>
          <p:nvPr>
            <p:ph type="body" idx="3"/>
          </p:nvPr>
        </p:nvSpPr>
        <p:spPr>
          <a:xfrm>
            <a:off x="6467137" y="2329494"/>
            <a:ext cx="4770825" cy="399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dan </a:t>
            </a:r>
            <a:r>
              <a:rPr lang="en-US" dirty="0" err="1"/>
              <a:t>antarmuka</a:t>
            </a:r>
            <a:r>
              <a:rPr lang="en-US" dirty="0"/>
              <a:t> yang user-friendly,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>
            <a:spLocks noGrp="1"/>
          </p:cNvSpPr>
          <p:nvPr>
            <p:ph type="title"/>
          </p:nvPr>
        </p:nvSpPr>
        <p:spPr>
          <a:xfrm>
            <a:off x="1850850" y="1566300"/>
            <a:ext cx="8490300" cy="372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</a:t>
            </a:r>
            <a:br>
              <a:rPr lang="en"/>
            </a:br>
            <a:r>
              <a:rPr lang="en"/>
              <a:t>Kasih 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4751914" y="1199594"/>
            <a:ext cx="2688172" cy="79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subTitle" idx="3"/>
          </p:nvPr>
        </p:nvSpPr>
        <p:spPr>
          <a:xfrm>
            <a:off x="4983603" y="2723371"/>
            <a:ext cx="2377276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/>
              <a:t>Hosea Oktarivanes</a:t>
            </a:r>
            <a:endParaRPr dirty="0"/>
          </a:p>
        </p:txBody>
      </p:sp>
      <p:sp>
        <p:nvSpPr>
          <p:cNvPr id="2" name="Google Shape;724;p46">
            <a:extLst>
              <a:ext uri="{FF2B5EF4-FFF2-40B4-BE49-F238E27FC236}">
                <a16:creationId xmlns:a16="http://schemas.microsoft.com/office/drawing/2014/main" id="{2636728F-FA27-0F76-E3A9-851C91B86119}"/>
              </a:ext>
            </a:extLst>
          </p:cNvPr>
          <p:cNvSpPr/>
          <p:nvPr/>
        </p:nvSpPr>
        <p:spPr>
          <a:xfrm>
            <a:off x="9344558" y="1148775"/>
            <a:ext cx="780509" cy="798000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" name="Google Shape;353;p24">
            <a:extLst>
              <a:ext uri="{FF2B5EF4-FFF2-40B4-BE49-F238E27FC236}">
                <a16:creationId xmlns:a16="http://schemas.microsoft.com/office/drawing/2014/main" id="{FD7348C9-0995-84D3-5966-800F2E21973F}"/>
              </a:ext>
            </a:extLst>
          </p:cNvPr>
          <p:cNvSpPr txBox="1">
            <a:spLocks/>
          </p:cNvSpPr>
          <p:nvPr/>
        </p:nvSpPr>
        <p:spPr>
          <a:xfrm>
            <a:off x="4910328" y="3311087"/>
            <a:ext cx="2529758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020" b="1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018"/>
            </a:pPr>
            <a:r>
              <a:rPr lang="en-US" dirty="0" err="1"/>
              <a:t>Mahdy</a:t>
            </a:r>
            <a:r>
              <a:rPr lang="en-US" dirty="0"/>
              <a:t> </a:t>
            </a:r>
            <a:r>
              <a:rPr lang="en-US" dirty="0" err="1"/>
              <a:t>Saifan</a:t>
            </a:r>
            <a:r>
              <a:rPr lang="en-US" dirty="0"/>
              <a:t> Haqq</a:t>
            </a:r>
          </a:p>
        </p:txBody>
      </p:sp>
      <p:sp>
        <p:nvSpPr>
          <p:cNvPr id="7" name="Google Shape;353;p24">
            <a:extLst>
              <a:ext uri="{FF2B5EF4-FFF2-40B4-BE49-F238E27FC236}">
                <a16:creationId xmlns:a16="http://schemas.microsoft.com/office/drawing/2014/main" id="{FCC7C308-3993-4627-F9BB-9715BAF0E5E5}"/>
              </a:ext>
            </a:extLst>
          </p:cNvPr>
          <p:cNvSpPr txBox="1">
            <a:spLocks/>
          </p:cNvSpPr>
          <p:nvPr/>
        </p:nvSpPr>
        <p:spPr>
          <a:xfrm>
            <a:off x="4831121" y="3898804"/>
            <a:ext cx="2529758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020" b="1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idact Gothic"/>
              <a:buNone/>
              <a:defRPr sz="24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018"/>
            </a:pPr>
            <a:r>
              <a:rPr lang="en-US" dirty="0" err="1"/>
              <a:t>Ryandre</a:t>
            </a:r>
            <a:r>
              <a:rPr lang="en-US" dirty="0"/>
              <a:t> </a:t>
            </a:r>
            <a:r>
              <a:rPr lang="en-US" dirty="0" err="1"/>
              <a:t>wicaksono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subTitle" idx="1"/>
          </p:nvPr>
        </p:nvSpPr>
        <p:spPr>
          <a:xfrm>
            <a:off x="810351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01 </a:t>
            </a:r>
            <a:endParaRPr dirty="0"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2"/>
          </p:nvPr>
        </p:nvSpPr>
        <p:spPr>
          <a:xfrm>
            <a:off x="810376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Deskripsi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Proyek</a:t>
            </a:r>
            <a:endParaRPr dirty="0"/>
          </a:p>
        </p:txBody>
      </p:sp>
      <p:sp>
        <p:nvSpPr>
          <p:cNvPr id="361" name="Google Shape;361;p25"/>
          <p:cNvSpPr txBox="1">
            <a:spLocks noGrp="1"/>
          </p:cNvSpPr>
          <p:nvPr>
            <p:ph type="subTitle" idx="3"/>
          </p:nvPr>
        </p:nvSpPr>
        <p:spPr>
          <a:xfrm>
            <a:off x="4633462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2" name="Google Shape;362;p25"/>
          <p:cNvSpPr txBox="1">
            <a:spLocks noGrp="1"/>
          </p:cNvSpPr>
          <p:nvPr>
            <p:ph type="body" idx="4"/>
          </p:nvPr>
        </p:nvSpPr>
        <p:spPr>
          <a:xfrm>
            <a:off x="4633487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Fitur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Utama</a:t>
            </a:r>
            <a:endParaRPr dirty="0"/>
          </a:p>
        </p:txBody>
      </p:sp>
      <p:sp>
        <p:nvSpPr>
          <p:cNvPr id="363" name="Google Shape;363;p25"/>
          <p:cNvSpPr txBox="1">
            <a:spLocks noGrp="1"/>
          </p:cNvSpPr>
          <p:nvPr>
            <p:ph type="subTitle" idx="5"/>
          </p:nvPr>
        </p:nvSpPr>
        <p:spPr>
          <a:xfrm>
            <a:off x="8456676" y="1845325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03 </a:t>
            </a:r>
            <a:endParaRPr dirty="0"/>
          </a:p>
        </p:txBody>
      </p:sp>
      <p:sp>
        <p:nvSpPr>
          <p:cNvPr id="364" name="Google Shape;364;p25"/>
          <p:cNvSpPr txBox="1">
            <a:spLocks noGrp="1"/>
          </p:cNvSpPr>
          <p:nvPr>
            <p:ph type="body" idx="6"/>
          </p:nvPr>
        </p:nvSpPr>
        <p:spPr>
          <a:xfrm>
            <a:off x="8456700" y="2485975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Arsitektur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Aplikasi</a:t>
            </a:r>
            <a:endParaRPr dirty="0"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7"/>
          </p:nvPr>
        </p:nvSpPr>
        <p:spPr>
          <a:xfrm>
            <a:off x="810300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04 </a:t>
            </a:r>
            <a:endParaRPr dirty="0"/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8"/>
          </p:nvPr>
        </p:nvSpPr>
        <p:spPr>
          <a:xfrm>
            <a:off x="810325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Proses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Pengembangan</a:t>
            </a:r>
            <a:endParaRPr dirty="0"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9"/>
          </p:nvPr>
        </p:nvSpPr>
        <p:spPr>
          <a:xfrm>
            <a:off x="4633412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05 </a:t>
            </a:r>
            <a:endParaRPr dirty="0"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3"/>
          </p:nvPr>
        </p:nvSpPr>
        <p:spPr>
          <a:xfrm>
            <a:off x="4633436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Demo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Aplikasi</a:t>
            </a:r>
            <a:endParaRPr dirty="0"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14"/>
          </p:nvPr>
        </p:nvSpPr>
        <p:spPr>
          <a:xfrm>
            <a:off x="8456625" y="4310470"/>
            <a:ext cx="29250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06 </a:t>
            </a:r>
            <a:endParaRPr dirty="0"/>
          </a:p>
        </p:txBody>
      </p:sp>
      <p:sp>
        <p:nvSpPr>
          <p:cNvPr id="370" name="Google Shape;370;p25"/>
          <p:cNvSpPr txBox="1">
            <a:spLocks noGrp="1"/>
          </p:cNvSpPr>
          <p:nvPr>
            <p:ph type="body" idx="15"/>
          </p:nvPr>
        </p:nvSpPr>
        <p:spPr>
          <a:xfrm>
            <a:off x="8456650" y="4958744"/>
            <a:ext cx="2925000" cy="12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2242050" y="2196625"/>
            <a:ext cx="7707900" cy="16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Proyek</a:t>
            </a:r>
            <a:endParaRPr dirty="0"/>
          </a:p>
        </p:txBody>
      </p:sp>
      <p:sp>
        <p:nvSpPr>
          <p:cNvPr id="376" name="Google Shape;376;p26"/>
          <p:cNvSpPr/>
          <p:nvPr/>
        </p:nvSpPr>
        <p:spPr>
          <a:xfrm>
            <a:off x="5458475" y="1070700"/>
            <a:ext cx="1136599" cy="717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01</a:t>
            </a:r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1"/>
          </p:nvPr>
        </p:nvSpPr>
        <p:spPr>
          <a:xfrm>
            <a:off x="2242050" y="3758651"/>
            <a:ext cx="7707900" cy="99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Manajemen</a:t>
            </a:r>
            <a:r>
              <a:rPr lang="en-US" sz="1600" dirty="0"/>
              <a:t> </a:t>
            </a:r>
            <a:r>
              <a:rPr lang="en-US" sz="1600" dirty="0" err="1"/>
              <a:t>Resep</a:t>
            </a:r>
            <a:r>
              <a:rPr lang="en-US" sz="1600" dirty="0"/>
              <a:t> 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yang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mencatat</a:t>
            </a:r>
            <a:r>
              <a:rPr lang="en-US" sz="1600" dirty="0"/>
              <a:t> dan </a:t>
            </a:r>
            <a:r>
              <a:rPr lang="en-US" sz="1600" dirty="0" err="1"/>
              <a:t>mengelola</a:t>
            </a:r>
            <a:r>
              <a:rPr lang="en-US" sz="1600" dirty="0"/>
              <a:t> </a:t>
            </a:r>
            <a:r>
              <a:rPr lang="en-US" sz="1600" dirty="0" err="1"/>
              <a:t>resep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minuman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kopi, </a:t>
            </a:r>
            <a:r>
              <a:rPr lang="en-US" sz="1600" dirty="0" err="1"/>
              <a:t>teh</a:t>
            </a:r>
            <a:r>
              <a:rPr lang="en-US" sz="1600" dirty="0"/>
              <a:t>, dan jus.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menambah</a:t>
            </a:r>
            <a:r>
              <a:rPr lang="en-US" sz="1600" dirty="0"/>
              <a:t>, </a:t>
            </a:r>
            <a:r>
              <a:rPr lang="en-US" sz="1600" dirty="0" err="1"/>
              <a:t>mengedit</a:t>
            </a:r>
            <a:r>
              <a:rPr lang="en-US" sz="1600" dirty="0"/>
              <a:t>, dan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resep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245914" y="1158476"/>
            <a:ext cx="370016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/>
              <a:t>Target Pengguna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383" name="Google Shape;383;p27"/>
          <p:cNvSpPr txBox="1">
            <a:spLocks noGrp="1"/>
          </p:cNvSpPr>
          <p:nvPr>
            <p:ph type="body" idx="1"/>
          </p:nvPr>
        </p:nvSpPr>
        <p:spPr>
          <a:xfrm>
            <a:off x="3785671" y="2163868"/>
            <a:ext cx="4620657" cy="126848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Penggemar</a:t>
            </a:r>
            <a:r>
              <a:rPr lang="en-US" dirty="0"/>
              <a:t> </a:t>
            </a:r>
            <a:r>
              <a:rPr lang="en-US" dirty="0" err="1"/>
              <a:t>minuman</a:t>
            </a:r>
            <a:r>
              <a:rPr lang="en-US" dirty="0"/>
              <a:t>, barista, dan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resep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  <a:endParaRPr dirty="0"/>
          </a:p>
        </p:txBody>
      </p:sp>
      <p:cxnSp>
        <p:nvCxnSpPr>
          <p:cNvPr id="384" name="Google Shape;384;p27"/>
          <p:cNvCxnSpPr/>
          <p:nvPr/>
        </p:nvCxnSpPr>
        <p:spPr>
          <a:xfrm>
            <a:off x="1879345" y="3425649"/>
            <a:ext cx="8433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82;p27">
            <a:extLst>
              <a:ext uri="{FF2B5EF4-FFF2-40B4-BE49-F238E27FC236}">
                <a16:creationId xmlns:a16="http://schemas.microsoft.com/office/drawing/2014/main" id="{D01E571B-935C-964C-F1D7-752C2ED84904}"/>
              </a:ext>
            </a:extLst>
          </p:cNvPr>
          <p:cNvSpPr txBox="1">
            <a:spLocks/>
          </p:cNvSpPr>
          <p:nvPr/>
        </p:nvSpPr>
        <p:spPr>
          <a:xfrm>
            <a:off x="5149166" y="3429000"/>
            <a:ext cx="1996428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clonica"/>
              <a:buNone/>
              <a:defRPr sz="40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Aclonica"/>
              <a:buNone/>
              <a:defRPr sz="4500" b="0" i="0" u="none" strike="noStrike" cap="none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defRPr>
            </a:lvl9pPr>
          </a:lstStyle>
          <a:p>
            <a:pPr>
              <a:buSzPts val="990"/>
            </a:pPr>
            <a:r>
              <a:rPr lang="en-US" sz="2800" dirty="0"/>
              <a:t>Platform</a:t>
            </a:r>
          </a:p>
        </p:txBody>
      </p:sp>
      <p:sp>
        <p:nvSpPr>
          <p:cNvPr id="3" name="Google Shape;383;p27">
            <a:extLst>
              <a:ext uri="{FF2B5EF4-FFF2-40B4-BE49-F238E27FC236}">
                <a16:creationId xmlns:a16="http://schemas.microsoft.com/office/drawing/2014/main" id="{AD37C8D4-3A30-50EC-6AD9-7C5D3D1C7653}"/>
              </a:ext>
            </a:extLst>
          </p:cNvPr>
          <p:cNvSpPr txBox="1">
            <a:spLocks/>
          </p:cNvSpPr>
          <p:nvPr/>
        </p:nvSpPr>
        <p:spPr>
          <a:xfrm>
            <a:off x="3785665" y="4431041"/>
            <a:ext cx="4620657" cy="126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●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○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55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idact Gothic"/>
              <a:buChar char="■"/>
              <a:defRPr sz="2000" b="0" i="0" u="none" strike="noStrike" cap="none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mobile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Android.</a:t>
            </a:r>
          </a:p>
        </p:txBody>
      </p:sp>
      <p:sp>
        <p:nvSpPr>
          <p:cNvPr id="4" name="Google Shape;651;p46">
            <a:extLst>
              <a:ext uri="{FF2B5EF4-FFF2-40B4-BE49-F238E27FC236}">
                <a16:creationId xmlns:a16="http://schemas.microsoft.com/office/drawing/2014/main" id="{5FA55B72-6B51-42E5-31A2-6FF1E1A5C406}"/>
              </a:ext>
            </a:extLst>
          </p:cNvPr>
          <p:cNvSpPr/>
          <p:nvPr/>
        </p:nvSpPr>
        <p:spPr>
          <a:xfrm>
            <a:off x="4938010" y="3552455"/>
            <a:ext cx="211156" cy="398327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802;p46">
            <a:extLst>
              <a:ext uri="{FF2B5EF4-FFF2-40B4-BE49-F238E27FC236}">
                <a16:creationId xmlns:a16="http://schemas.microsoft.com/office/drawing/2014/main" id="{5EEC4D9C-E068-2BD5-6653-838EDFEBB7D9}"/>
              </a:ext>
            </a:extLst>
          </p:cNvPr>
          <p:cNvSpPr/>
          <p:nvPr/>
        </p:nvSpPr>
        <p:spPr>
          <a:xfrm>
            <a:off x="3876745" y="1294534"/>
            <a:ext cx="369169" cy="253623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>
            <a:spLocks noGrp="1"/>
          </p:cNvSpPr>
          <p:nvPr>
            <p:ph type="title"/>
          </p:nvPr>
        </p:nvSpPr>
        <p:spPr>
          <a:xfrm>
            <a:off x="3738708" y="399244"/>
            <a:ext cx="5462700" cy="8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 Fitur Utama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subTitle" idx="1"/>
          </p:nvPr>
        </p:nvSpPr>
        <p:spPr>
          <a:xfrm>
            <a:off x="1984663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Menambah Resep</a:t>
            </a:r>
            <a:endParaRPr dirty="0"/>
          </a:p>
        </p:txBody>
      </p:sp>
      <p:sp>
        <p:nvSpPr>
          <p:cNvPr id="422" name="Google Shape;422;p32"/>
          <p:cNvSpPr txBox="1">
            <a:spLocks noGrp="1"/>
          </p:cNvSpPr>
          <p:nvPr>
            <p:ph type="body" idx="2"/>
          </p:nvPr>
        </p:nvSpPr>
        <p:spPr>
          <a:xfrm>
            <a:off x="1984695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Menginput nama minuman, daftar bahan, serta langkah pembuatannya</a:t>
            </a:r>
            <a:endParaRPr dirty="0"/>
          </a:p>
        </p:txBody>
      </p:sp>
      <p:sp>
        <p:nvSpPr>
          <p:cNvPr id="423" name="Google Shape;423;p32"/>
          <p:cNvSpPr txBox="1">
            <a:spLocks noGrp="1"/>
          </p:cNvSpPr>
          <p:nvPr>
            <p:ph type="subTitle" idx="3"/>
          </p:nvPr>
        </p:nvSpPr>
        <p:spPr>
          <a:xfrm>
            <a:off x="6604865" y="1679175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Resep</a:t>
            </a:r>
            <a:endParaRPr dirty="0"/>
          </a:p>
        </p:txBody>
      </p:sp>
      <p:sp>
        <p:nvSpPr>
          <p:cNvPr id="424" name="Google Shape;424;p32"/>
          <p:cNvSpPr txBox="1">
            <a:spLocks noGrp="1"/>
          </p:cNvSpPr>
          <p:nvPr>
            <p:ph type="body" idx="4"/>
          </p:nvPr>
        </p:nvSpPr>
        <p:spPr>
          <a:xfrm>
            <a:off x="6604907" y="23198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v-SE" dirty="0"/>
              <a:t>Memudahkan modifikasi resep dengan antarmuka yang intuitif.</a:t>
            </a:r>
            <a:endParaRPr dirty="0"/>
          </a:p>
        </p:txBody>
      </p:sp>
      <p:sp>
        <p:nvSpPr>
          <p:cNvPr id="425" name="Google Shape;425;p32"/>
          <p:cNvSpPr txBox="1">
            <a:spLocks noGrp="1"/>
          </p:cNvSpPr>
          <p:nvPr>
            <p:ph type="subTitle" idx="5"/>
          </p:nvPr>
        </p:nvSpPr>
        <p:spPr>
          <a:xfrm>
            <a:off x="2040863" y="4351850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Menampilkan Resep</a:t>
            </a:r>
            <a:endParaRPr dirty="0"/>
          </a:p>
        </p:txBody>
      </p:sp>
      <p:sp>
        <p:nvSpPr>
          <p:cNvPr id="426" name="Google Shape;426;p32"/>
          <p:cNvSpPr txBox="1">
            <a:spLocks noGrp="1"/>
          </p:cNvSpPr>
          <p:nvPr>
            <p:ph type="body" idx="6"/>
          </p:nvPr>
        </p:nvSpPr>
        <p:spPr>
          <a:xfrm>
            <a:off x="1984663" y="5017069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dirty="0"/>
              <a:t>Menampilkan </a:t>
            </a:r>
            <a:r>
              <a:rPr lang="en-US" sz="1900" dirty="0"/>
              <a:t>daftar </a:t>
            </a:r>
            <a:r>
              <a:rPr lang="en-US" sz="1900" dirty="0" err="1"/>
              <a:t>lengkap</a:t>
            </a:r>
            <a:r>
              <a:rPr lang="en-US" sz="1900" dirty="0"/>
              <a:t> </a:t>
            </a:r>
            <a:r>
              <a:rPr lang="en-US" sz="1900" dirty="0" err="1"/>
              <a:t>resep</a:t>
            </a:r>
            <a:r>
              <a:rPr lang="en-US" sz="1900" dirty="0"/>
              <a:t> yang </a:t>
            </a:r>
            <a:r>
              <a:rPr lang="en-US" sz="1900" dirty="0" err="1"/>
              <a:t>telah</a:t>
            </a:r>
            <a:r>
              <a:rPr lang="en-US" sz="1900" dirty="0"/>
              <a:t> </a:t>
            </a:r>
            <a:r>
              <a:rPr lang="en-US" sz="1900" dirty="0" err="1"/>
              <a:t>ditambahkan</a:t>
            </a:r>
            <a:endParaRPr sz="1900" dirty="0"/>
          </a:p>
        </p:txBody>
      </p:sp>
      <p:sp>
        <p:nvSpPr>
          <p:cNvPr id="427" name="Google Shape;427;p32"/>
          <p:cNvSpPr txBox="1">
            <a:spLocks noGrp="1"/>
          </p:cNvSpPr>
          <p:nvPr>
            <p:ph type="body" idx="7"/>
          </p:nvPr>
        </p:nvSpPr>
        <p:spPr>
          <a:xfrm>
            <a:off x="6533550" y="5017069"/>
            <a:ext cx="3971519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dirty="0" err="1"/>
              <a:t>Mengelola</a:t>
            </a:r>
            <a:r>
              <a:rPr lang="en-US" sz="1900" dirty="0"/>
              <a:t> </a:t>
            </a:r>
            <a:r>
              <a:rPr lang="en-US" sz="1900" dirty="0" err="1"/>
              <a:t>resep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lebih</a:t>
            </a:r>
            <a:r>
              <a:rPr lang="en-US" sz="1900" dirty="0"/>
              <a:t> </a:t>
            </a:r>
            <a:r>
              <a:rPr lang="en-US" sz="1900" dirty="0" err="1"/>
              <a:t>baik</a:t>
            </a:r>
            <a:r>
              <a:rPr lang="en-US" sz="1900" dirty="0"/>
              <a:t>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opsi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menghapus</a:t>
            </a:r>
            <a:r>
              <a:rPr lang="en-US" sz="1900" dirty="0"/>
              <a:t> </a:t>
            </a:r>
            <a:r>
              <a:rPr lang="en-US" sz="1900" dirty="0" err="1"/>
              <a:t>resep</a:t>
            </a:r>
            <a:r>
              <a:rPr lang="en-US" sz="1900" dirty="0"/>
              <a:t> yang </a:t>
            </a:r>
            <a:r>
              <a:rPr lang="en-US" sz="1900" dirty="0" err="1"/>
              <a:t>tidak</a:t>
            </a:r>
            <a:r>
              <a:rPr lang="en-US" sz="1900" dirty="0"/>
              <a:t> </a:t>
            </a:r>
            <a:r>
              <a:rPr lang="en-US" sz="1900" dirty="0" err="1"/>
              <a:t>diinginkan</a:t>
            </a:r>
            <a:r>
              <a:rPr lang="en-US" sz="1900" dirty="0"/>
              <a:t>.</a:t>
            </a:r>
            <a:endParaRPr sz="1900" dirty="0"/>
          </a:p>
        </p:txBody>
      </p:sp>
      <p:sp>
        <p:nvSpPr>
          <p:cNvPr id="428" name="Google Shape;428;p32"/>
          <p:cNvSpPr txBox="1">
            <a:spLocks noGrp="1"/>
          </p:cNvSpPr>
          <p:nvPr>
            <p:ph type="subTitle" idx="8"/>
          </p:nvPr>
        </p:nvSpPr>
        <p:spPr>
          <a:xfrm>
            <a:off x="6598910" y="4351850"/>
            <a:ext cx="3608400" cy="57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Menghapus Resep</a:t>
            </a:r>
            <a:endParaRPr dirty="0"/>
          </a:p>
        </p:txBody>
      </p:sp>
      <p:sp>
        <p:nvSpPr>
          <p:cNvPr id="8" name="Google Shape;376;p26">
            <a:extLst>
              <a:ext uri="{FF2B5EF4-FFF2-40B4-BE49-F238E27FC236}">
                <a16:creationId xmlns:a16="http://schemas.microsoft.com/office/drawing/2014/main" id="{23DD7325-979F-E44A-B8F5-3F2129B73FF3}"/>
              </a:ext>
            </a:extLst>
          </p:cNvPr>
          <p:cNvSpPr/>
          <p:nvPr/>
        </p:nvSpPr>
        <p:spPr>
          <a:xfrm>
            <a:off x="1984663" y="477369"/>
            <a:ext cx="1136599" cy="717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clonica"/>
              </a:rPr>
              <a:t>0</a:t>
            </a:r>
            <a:r>
              <a:rPr lang="en-US" b="0" i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clonica"/>
              </a:rPr>
              <a:t>2</a:t>
            </a:r>
            <a:endParaRPr b="0" i="0" dirty="0">
              <a:ln>
                <a:noFill/>
              </a:ln>
              <a:solidFill>
                <a:schemeClr val="bg1">
                  <a:lumMod val="50000"/>
                </a:schemeClr>
              </a:solidFill>
              <a:latin typeface="Aclon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EDECC6E4-C17A-BDBE-E945-96C5C5B2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>
            <a:extLst>
              <a:ext uri="{FF2B5EF4-FFF2-40B4-BE49-F238E27FC236}">
                <a16:creationId xmlns:a16="http://schemas.microsoft.com/office/drawing/2014/main" id="{84514C72-4C52-9E27-FA52-5E61243C9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2050" y="2609850"/>
            <a:ext cx="7707900" cy="163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Aplikasi</a:t>
            </a:r>
            <a:endParaRPr dirty="0"/>
          </a:p>
        </p:txBody>
      </p:sp>
      <p:sp>
        <p:nvSpPr>
          <p:cNvPr id="376" name="Google Shape;376;p26">
            <a:extLst>
              <a:ext uri="{FF2B5EF4-FFF2-40B4-BE49-F238E27FC236}">
                <a16:creationId xmlns:a16="http://schemas.microsoft.com/office/drawing/2014/main" id="{CBC4AEF2-8C65-31AA-9377-6EEA630CF768}"/>
              </a:ext>
            </a:extLst>
          </p:cNvPr>
          <p:cNvSpPr/>
          <p:nvPr/>
        </p:nvSpPr>
        <p:spPr>
          <a:xfrm>
            <a:off x="5458475" y="1070700"/>
            <a:ext cx="1136599" cy="717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0</a:t>
            </a:r>
            <a:r>
              <a:rPr lang="en-US" b="0" i="0" dirty="0">
                <a:ln>
                  <a:noFill/>
                </a:ln>
                <a:solidFill>
                  <a:schemeClr val="accent5"/>
                </a:solidFill>
                <a:latin typeface="Aclonica"/>
              </a:rPr>
              <a:t>3</a:t>
            </a:r>
            <a:endParaRPr b="0" i="0" dirty="0">
              <a:ln>
                <a:noFill/>
              </a:ln>
              <a:solidFill>
                <a:schemeClr val="accent5"/>
              </a:solidFill>
              <a:latin typeface="Aclonica"/>
            </a:endParaRPr>
          </a:p>
        </p:txBody>
      </p:sp>
    </p:spTree>
    <p:extLst>
      <p:ext uri="{BB962C8B-B14F-4D97-AF65-F5344CB8AC3E}">
        <p14:creationId xmlns:p14="http://schemas.microsoft.com/office/powerpoint/2010/main" val="352158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D3B74-783D-E2EA-DF7B-5BBEE5A8D55A}"/>
              </a:ext>
            </a:extLst>
          </p:cNvPr>
          <p:cNvSpPr/>
          <p:nvPr/>
        </p:nvSpPr>
        <p:spPr>
          <a:xfrm>
            <a:off x="1543668" y="4863757"/>
            <a:ext cx="1940196" cy="57907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6" name="Google Shape;536;p39"/>
          <p:cNvSpPr txBox="1">
            <a:spLocks noGrp="1"/>
          </p:cNvSpPr>
          <p:nvPr>
            <p:ph type="title"/>
          </p:nvPr>
        </p:nvSpPr>
        <p:spPr>
          <a:xfrm>
            <a:off x="766950" y="527400"/>
            <a:ext cx="106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 Arsitektur</a:t>
            </a:r>
            <a:endParaRPr dirty="0"/>
          </a:p>
        </p:txBody>
      </p:sp>
      <p:sp>
        <p:nvSpPr>
          <p:cNvPr id="537" name="Google Shape;537;p39"/>
          <p:cNvSpPr txBox="1">
            <a:spLocks noGrp="1"/>
          </p:cNvSpPr>
          <p:nvPr>
            <p:ph type="body" idx="1"/>
          </p:nvPr>
        </p:nvSpPr>
        <p:spPr>
          <a:xfrm>
            <a:off x="1046400" y="3924399"/>
            <a:ext cx="2923500" cy="217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[(Flutter /Dart)]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Mobile App</a:t>
            </a:r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2"/>
          </p:nvPr>
        </p:nvSpPr>
        <p:spPr>
          <a:xfrm>
            <a:off x="1046400" y="3044925"/>
            <a:ext cx="29235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rPr>
              <a:t>Frontend</a:t>
            </a:r>
            <a:endParaRPr b="0" dirty="0">
              <a:solidFill>
                <a:schemeClr val="accent6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539" name="Google Shape;539;p39"/>
          <p:cNvSpPr txBox="1">
            <a:spLocks noGrp="1"/>
          </p:cNvSpPr>
          <p:nvPr>
            <p:ph type="body" idx="3"/>
          </p:nvPr>
        </p:nvSpPr>
        <p:spPr>
          <a:xfrm>
            <a:off x="4671600" y="3924411"/>
            <a:ext cx="2848800" cy="217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[(Node.js/Express)]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REST API Server</a:t>
            </a:r>
            <a:endParaRPr sz="1800" dirty="0"/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4"/>
          </p:nvPr>
        </p:nvSpPr>
        <p:spPr>
          <a:xfrm>
            <a:off x="4671600" y="3044925"/>
            <a:ext cx="28488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rPr>
              <a:t>Backend</a:t>
            </a:r>
            <a:endParaRPr b="0" dirty="0">
              <a:solidFill>
                <a:schemeClr val="accent6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sp>
        <p:nvSpPr>
          <p:cNvPr id="541" name="Google Shape;541;p39"/>
          <p:cNvSpPr txBox="1">
            <a:spLocks noGrp="1"/>
          </p:cNvSpPr>
          <p:nvPr>
            <p:ph type="body" idx="5"/>
          </p:nvPr>
        </p:nvSpPr>
        <p:spPr>
          <a:xfrm>
            <a:off x="8259450" y="3924399"/>
            <a:ext cx="2848800" cy="2178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/>
              <a:t>[(PostgreSQL)]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Data </a:t>
            </a:r>
            <a:r>
              <a:rPr lang="en-US" sz="1800" dirty="0" err="1"/>
              <a:t>Persistance</a:t>
            </a:r>
            <a:endParaRPr sz="1800" dirty="0"/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6"/>
          </p:nvPr>
        </p:nvSpPr>
        <p:spPr>
          <a:xfrm>
            <a:off x="8259450" y="3044925"/>
            <a:ext cx="2848800" cy="6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6"/>
                </a:solidFill>
                <a:latin typeface="Aclonica"/>
                <a:ea typeface="Aclonica"/>
                <a:cs typeface="Aclonica"/>
                <a:sym typeface="Aclonica"/>
              </a:rPr>
              <a:t>Database</a:t>
            </a:r>
            <a:endParaRPr b="0" dirty="0">
              <a:solidFill>
                <a:schemeClr val="accent6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cxnSp>
        <p:nvCxnSpPr>
          <p:cNvPr id="546" name="Google Shape;546;p39"/>
          <p:cNvCxnSpPr/>
          <p:nvPr/>
        </p:nvCxnSpPr>
        <p:spPr>
          <a:xfrm>
            <a:off x="935220" y="3695800"/>
            <a:ext cx="3136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39"/>
          <p:cNvCxnSpPr/>
          <p:nvPr/>
        </p:nvCxnSpPr>
        <p:spPr>
          <a:xfrm>
            <a:off x="4546570" y="3695800"/>
            <a:ext cx="3136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39"/>
          <p:cNvCxnSpPr/>
          <p:nvPr/>
        </p:nvCxnSpPr>
        <p:spPr>
          <a:xfrm>
            <a:off x="8111995" y="3695800"/>
            <a:ext cx="3136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344733-BD80-9E3F-A520-4BBAD5FB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79" y="1824166"/>
            <a:ext cx="615726" cy="76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C5A8F-0E1D-D153-2E57-ED3FEEDB7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60" y="1728186"/>
            <a:ext cx="859480" cy="859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6EC865-2239-C25D-C95B-4716590B55B7}"/>
              </a:ext>
            </a:extLst>
          </p:cNvPr>
          <p:cNvSpPr/>
          <p:nvPr/>
        </p:nvSpPr>
        <p:spPr>
          <a:xfrm>
            <a:off x="5125902" y="4863756"/>
            <a:ext cx="1940196" cy="57907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0F612-AFEC-9C58-525D-130E81E9A05C}"/>
              </a:ext>
            </a:extLst>
          </p:cNvPr>
          <p:cNvSpPr/>
          <p:nvPr/>
        </p:nvSpPr>
        <p:spPr>
          <a:xfrm>
            <a:off x="8708136" y="4872842"/>
            <a:ext cx="1940196" cy="5790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5A0086-139F-A9C5-035E-4A5BB5C7C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902" y="1776176"/>
            <a:ext cx="740663" cy="76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644F94-81E9-092E-B518-F4CDFA9C4D2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83864" y="5153295"/>
            <a:ext cx="1645920" cy="0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0B9ED3-142C-4BDA-F177-7AE6271BA1D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066098" y="5153296"/>
            <a:ext cx="1642038" cy="9086"/>
          </a:xfrm>
          <a:prstGeom prst="line">
            <a:avLst/>
          </a:prstGeom>
          <a:ln w="38100">
            <a:solidFill>
              <a:schemeClr val="accent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5067299" y="911224"/>
            <a:ext cx="5676901" cy="40231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Flutter framework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r>
              <a:rPr lang="en-US" sz="3600" dirty="0"/>
              <a:t> Dart</a:t>
            </a:r>
            <a:endParaRPr sz="3600" dirty="0"/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1"/>
          </p:nvPr>
        </p:nvSpPr>
        <p:spPr>
          <a:xfrm>
            <a:off x="758825" y="5410925"/>
            <a:ext cx="10674300" cy="85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Bagian yang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(UI/UX)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AD0BB-2299-FA11-7B1E-EEF1F351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339"/>
          <a:stretch/>
        </p:blipFill>
        <p:spPr>
          <a:xfrm>
            <a:off x="1755649" y="911224"/>
            <a:ext cx="3408877" cy="4023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B47E53"/>
      </a:dk1>
      <a:lt1>
        <a:srgbClr val="ECEBE6"/>
      </a:lt1>
      <a:dk2>
        <a:srgbClr val="000000"/>
      </a:dk2>
      <a:lt2>
        <a:srgbClr val="F9F9F8"/>
      </a:lt2>
      <a:accent1>
        <a:srgbClr val="EBD1BB"/>
      </a:accent1>
      <a:accent2>
        <a:srgbClr val="EADFD1"/>
      </a:accent2>
      <a:accent3>
        <a:srgbClr val="E0D2D2"/>
      </a:accent3>
      <a:accent4>
        <a:srgbClr val="D7AB89"/>
      </a:accent4>
      <a:accent5>
        <a:srgbClr val="C7B7B8"/>
      </a:accent5>
      <a:accent6>
        <a:srgbClr val="7C6869"/>
      </a:accent6>
      <a:hlink>
        <a:srgbClr val="7464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765</Words>
  <Application>Microsoft Office PowerPoint</Application>
  <PresentationFormat>Widescreen</PresentationFormat>
  <Paragraphs>137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Aclonica</vt:lpstr>
      <vt:lpstr>Arial</vt:lpstr>
      <vt:lpstr>Calibri</vt:lpstr>
      <vt:lpstr>Didact Gothic</vt:lpstr>
      <vt:lpstr>SlidesMania Template</vt:lpstr>
      <vt:lpstr>Aplikasi Manajemen Resep Minuman</vt:lpstr>
      <vt:lpstr>Anggota</vt:lpstr>
      <vt:lpstr>Daftar Isi</vt:lpstr>
      <vt:lpstr>Deskripsi Proyek</vt:lpstr>
      <vt:lpstr>Target Pengguna</vt:lpstr>
      <vt:lpstr> Fitur Utama</vt:lpstr>
      <vt:lpstr>Arsitektur Aplikasi</vt:lpstr>
      <vt:lpstr>Diagram Arsitektur</vt:lpstr>
      <vt:lpstr>Flutter framework dengan bahasa pemrograman Dart</vt:lpstr>
      <vt:lpstr>PowerPoint Presentation</vt:lpstr>
      <vt:lpstr>PowerPoint Presentation</vt:lpstr>
      <vt:lpstr>PowerPoint Presentation</vt:lpstr>
      <vt:lpstr>Database (PostgreSQL)</vt:lpstr>
      <vt:lpstr>PowerPoint Presentation</vt:lpstr>
      <vt:lpstr>Arsitektur Data Flow dengan PostgreSQL</vt:lpstr>
      <vt:lpstr>Proses Pengembangan</vt:lpstr>
      <vt:lpstr>Demo Aplikasi</vt:lpstr>
      <vt:lpstr>PowerPoint Presentation</vt:lpstr>
      <vt:lpstr>Terima  Kasih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Hosea Sinaga</dc:creator>
  <cp:lastModifiedBy>Hosea Sinaga</cp:lastModifiedBy>
  <cp:revision>3</cp:revision>
  <dcterms:modified xsi:type="dcterms:W3CDTF">2024-12-17T05:05:03Z</dcterms:modified>
</cp:coreProperties>
</file>