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57" d="100"/>
          <a:sy n="57" d="100"/>
        </p:scale>
        <p:origin x="90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AF722-D335-49B2-813F-E3A2A9FEE8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2D0F22-1982-431D-A5A6-BFD0B2DD29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3CEED-53A7-4EC5-A190-5C73665A4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C10DF-2463-4157-A0CF-A14495D9287C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9E355-6A3B-4D1B-886E-DC35661D1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07287-E63D-4381-BB45-A8655F5F5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7DBA-0BCE-4FC3-9C94-1FCE3E1DA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26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B6898-CCB7-4DF2-A2FA-188538B3D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124CFE-1BDD-4502-8BFD-24D44A92C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C4D42-24FB-474C-87B8-AAED217F4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C10DF-2463-4157-A0CF-A14495D9287C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53850-8C23-44CD-B74A-12CD79A16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E7BA6-A5E8-4CF6-9721-1DE7313FF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7DBA-0BCE-4FC3-9C94-1FCE3E1DA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005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F0FF51-945D-4B7C-9CFD-EC247AD23A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271DF8-22C9-4E80-9CFE-3BB7516C2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DA999-4F89-40A3-9650-98388786A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C10DF-2463-4157-A0CF-A14495D9287C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4C155-F686-43B6-B026-E0C159A4E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1C3AF-D9AA-4D7E-92F9-B72314359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7DBA-0BCE-4FC3-9C94-1FCE3E1DA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33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B0400-215E-485E-960E-B83949212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42355-E6E6-4FEF-9418-91468667F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FA618-8578-46E0-BF8C-DCC1FED2F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C10DF-2463-4157-A0CF-A14495D9287C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0917E-5CAF-49CF-B271-58EDEEEFC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D9A5A-C16E-439B-90B3-218A0DD3E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7DBA-0BCE-4FC3-9C94-1FCE3E1DA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18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9AC9F-F420-47DE-B07A-FDB78F2EE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FDE69-CC3B-43F3-9AD7-4DCC30AC7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FF104-3F48-41C8-95C7-9FFBE2822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C10DF-2463-4157-A0CF-A14495D9287C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6F842-C3F8-40C6-BE83-0FFEE817A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9F413-58CC-4878-AAFD-1FA64537E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7DBA-0BCE-4FC3-9C94-1FCE3E1DA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630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A76DF-48C4-460A-8276-CAC300FBD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457EF-583A-4857-BB0E-BDFB781A6D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FF556-ACE8-4A16-9F64-D81585219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B4CE37-2992-402F-BB13-6B2516224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C10DF-2463-4157-A0CF-A14495D9287C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A39FDA-1BA0-4A12-A3BC-9C260BE72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5ADBDB-3143-4442-BD2A-D8B98A074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7DBA-0BCE-4FC3-9C94-1FCE3E1DA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25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D9640-9BD1-4759-833A-4C3D3DC3A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52857-45A9-4E0F-9996-1A6A932FC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3A0432-3D97-4051-A137-00D11A29FA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A03FD7-F3C2-4EE4-9623-F4D508DC50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F94693-5F1A-4F0C-9ECF-A5DB3C3A1F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F5971F-6357-4C6B-886C-D57E9B982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C10DF-2463-4157-A0CF-A14495D9287C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66349E-71CC-40C5-BAC6-DC787009C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C4D599-A853-4F54-86A8-B547A8BEA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7DBA-0BCE-4FC3-9C94-1FCE3E1DA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02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FF3C3-1076-4B5B-892F-15FA5138A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FD4CC-6329-45CF-8D09-71E31CEE0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C10DF-2463-4157-A0CF-A14495D9287C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34B63B-B6DA-45CB-A25A-164C2760B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602DCA-7886-4A79-9EC3-AE3B98BAD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7DBA-0BCE-4FC3-9C94-1FCE3E1DA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686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B53CBA-89C3-4E29-9223-C999B542B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C10DF-2463-4157-A0CF-A14495D9287C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2F4CD-CE53-40C1-B62E-9817C5277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E7A3AF-A7BE-4EA9-ACDA-AE6796105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7DBA-0BCE-4FC3-9C94-1FCE3E1DA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09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6D164-8ACA-488C-8006-8607AFC62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CFC9D-107F-45CC-9D73-7CCA00821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D2784-4595-412D-A025-AAD7F3F11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9CE405-5CAD-4FEF-915F-1994D957A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C10DF-2463-4157-A0CF-A14495D9287C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5FEF05-7332-4403-AA27-6536BCB15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464906-C3B5-4246-B68E-32FA9CF4E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7DBA-0BCE-4FC3-9C94-1FCE3E1DA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73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20AFA-0B68-41B7-8D10-48DF85AE8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5BB315-E424-4293-B1FE-161DDA96B2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0D7805-E4FB-46A6-8D87-31481F278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DF00E-7148-4D41-AFF4-829940A40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C10DF-2463-4157-A0CF-A14495D9287C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552C7E-A887-40D7-A62A-DDD1183E9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75849-A2D2-4E08-8AE5-6E42605DD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7DBA-0BCE-4FC3-9C94-1FCE3E1DA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18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7997EA-09D6-4C80-B9F0-81723C075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01C1DB-33A3-49FD-82A5-67EDA083D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A924B-2AEF-427C-B8AC-2A53D764F7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C10DF-2463-4157-A0CF-A14495D9287C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5EC35-D91C-4598-9EA9-DAB44BBA20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C6A01-358A-469C-A893-F7969A6CC7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37DBA-0BCE-4FC3-9C94-1FCE3E1DA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8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64643F0-25E6-47D0-AEF4-9054454BD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88400" y="0"/>
            <a:ext cx="3403600" cy="1591733"/>
          </a:xfrm>
          <a:solidFill>
            <a:schemeClr val="bg2"/>
          </a:solidFill>
          <a:ln w="76200">
            <a:solidFill>
              <a:schemeClr val="accent1"/>
            </a:solidFill>
          </a:ln>
        </p:spPr>
        <p:txBody>
          <a:bodyPr anchor="ctr"/>
          <a:lstStyle/>
          <a:p>
            <a:r>
              <a:rPr lang="en-US" sz="4000" b="1" dirty="0"/>
              <a:t>Test</a:t>
            </a:r>
            <a:endParaRPr lang="en-US" b="1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F57BCBB-15AE-4060-A9A2-41EB29E15F6B}"/>
              </a:ext>
            </a:extLst>
          </p:cNvPr>
          <p:cNvSpPr txBox="1">
            <a:spLocks/>
          </p:cNvSpPr>
          <p:nvPr/>
        </p:nvSpPr>
        <p:spPr>
          <a:xfrm>
            <a:off x="8788400" y="2633133"/>
            <a:ext cx="3403600" cy="1591733"/>
          </a:xfrm>
          <a:prstGeom prst="rect">
            <a:avLst/>
          </a:prstGeom>
          <a:solidFill>
            <a:schemeClr val="bg2"/>
          </a:solidFill>
          <a:ln w="76200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/>
              <a:t>Quarantine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2029A98-6934-4836-B310-26D744BC4D44}"/>
              </a:ext>
            </a:extLst>
          </p:cNvPr>
          <p:cNvSpPr txBox="1">
            <a:spLocks/>
          </p:cNvSpPr>
          <p:nvPr/>
        </p:nvSpPr>
        <p:spPr>
          <a:xfrm>
            <a:off x="8788400" y="5266267"/>
            <a:ext cx="3403600" cy="1591733"/>
          </a:xfrm>
          <a:prstGeom prst="rect">
            <a:avLst/>
          </a:prstGeom>
          <a:solidFill>
            <a:schemeClr val="bg2"/>
          </a:solidFill>
          <a:ln w="76200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/>
              <a:t>End Day</a:t>
            </a:r>
            <a:endParaRPr lang="en-US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C1847AD-F456-4193-91D1-71E352571CB8}"/>
              </a:ext>
            </a:extLst>
          </p:cNvPr>
          <p:cNvSpPr/>
          <p:nvPr/>
        </p:nvSpPr>
        <p:spPr>
          <a:xfrm>
            <a:off x="4013200" y="1277271"/>
            <a:ext cx="609600" cy="60232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3D65B0E-CCEF-42C0-85ED-2DA6FCCA9020}"/>
              </a:ext>
            </a:extLst>
          </p:cNvPr>
          <p:cNvSpPr/>
          <p:nvPr/>
        </p:nvSpPr>
        <p:spPr>
          <a:xfrm>
            <a:off x="6324600" y="1879600"/>
            <a:ext cx="609600" cy="60232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361B039-225D-4075-A123-CECE097D720E}"/>
              </a:ext>
            </a:extLst>
          </p:cNvPr>
          <p:cNvSpPr/>
          <p:nvPr/>
        </p:nvSpPr>
        <p:spPr>
          <a:xfrm>
            <a:off x="4423833" y="3428999"/>
            <a:ext cx="609600" cy="60232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6EC843-6E91-4C31-9AAA-520E494F80B3}"/>
              </a:ext>
            </a:extLst>
          </p:cNvPr>
          <p:cNvSpPr/>
          <p:nvPr/>
        </p:nvSpPr>
        <p:spPr>
          <a:xfrm>
            <a:off x="6096000" y="3622537"/>
            <a:ext cx="609600" cy="60232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AA42072-BA5E-4F7F-8FC8-3E2426CE2186}"/>
              </a:ext>
            </a:extLst>
          </p:cNvPr>
          <p:cNvSpPr/>
          <p:nvPr/>
        </p:nvSpPr>
        <p:spPr>
          <a:xfrm>
            <a:off x="6096000" y="5233595"/>
            <a:ext cx="609600" cy="60232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36705AB-D22C-4648-B9F2-297DF58FF73E}"/>
              </a:ext>
            </a:extLst>
          </p:cNvPr>
          <p:cNvSpPr/>
          <p:nvPr/>
        </p:nvSpPr>
        <p:spPr>
          <a:xfrm>
            <a:off x="5469467" y="494701"/>
            <a:ext cx="609600" cy="60232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669BD5C-08A4-4BCC-A5A0-1CC9090DC347}"/>
              </a:ext>
            </a:extLst>
          </p:cNvPr>
          <p:cNvSpPr/>
          <p:nvPr/>
        </p:nvSpPr>
        <p:spPr>
          <a:xfrm>
            <a:off x="5033433" y="4692972"/>
            <a:ext cx="609600" cy="60232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BC11BAE-EB12-456B-8AAA-EA7BE93FD86C}"/>
              </a:ext>
            </a:extLst>
          </p:cNvPr>
          <p:cNvSpPr/>
          <p:nvPr/>
        </p:nvSpPr>
        <p:spPr>
          <a:xfrm>
            <a:off x="3970866" y="4898561"/>
            <a:ext cx="609600" cy="60232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54DC2B0-B6E1-4B0E-AB9C-4CB8B5D0119D}"/>
              </a:ext>
            </a:extLst>
          </p:cNvPr>
          <p:cNvSpPr/>
          <p:nvPr/>
        </p:nvSpPr>
        <p:spPr>
          <a:xfrm>
            <a:off x="3644899" y="2786751"/>
            <a:ext cx="609600" cy="60232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229313-EF9A-4483-900B-030F169AD358}"/>
              </a:ext>
            </a:extLst>
          </p:cNvPr>
          <p:cNvSpPr/>
          <p:nvPr/>
        </p:nvSpPr>
        <p:spPr>
          <a:xfrm>
            <a:off x="0" y="0"/>
            <a:ext cx="3403599" cy="6857999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0C7B95-2511-4FE3-BEA9-F3E9AF590894}"/>
              </a:ext>
            </a:extLst>
          </p:cNvPr>
          <p:cNvSpPr txBox="1"/>
          <p:nvPr/>
        </p:nvSpPr>
        <p:spPr>
          <a:xfrm>
            <a:off x="1" y="78588"/>
            <a:ext cx="340359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Kevin</a:t>
            </a:r>
          </a:p>
          <a:p>
            <a:r>
              <a:rPr lang="en-US" sz="3200" dirty="0"/>
              <a:t>Status: Infected</a:t>
            </a:r>
          </a:p>
          <a:p>
            <a:r>
              <a:rPr lang="en-US" sz="3200" dirty="0"/>
              <a:t>Tested positive:</a:t>
            </a:r>
          </a:p>
          <a:p>
            <a:r>
              <a:rPr lang="en-US" sz="3200" dirty="0"/>
              <a:t>	Nov 3</a:t>
            </a:r>
          </a:p>
          <a:p>
            <a:r>
              <a:rPr lang="en-US" sz="3200" dirty="0"/>
              <a:t>	Oct 31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BE2CFFC-AE6B-4704-B9EB-AEEA0460AD60}"/>
              </a:ext>
            </a:extLst>
          </p:cNvPr>
          <p:cNvSpPr/>
          <p:nvPr/>
        </p:nvSpPr>
        <p:spPr>
          <a:xfrm>
            <a:off x="5105399" y="1879600"/>
            <a:ext cx="609600" cy="602329"/>
          </a:xfrm>
          <a:prstGeom prst="ellipse">
            <a:avLst/>
          </a:prstGeom>
          <a:solidFill>
            <a:schemeClr val="accent6"/>
          </a:solidFill>
          <a:ln w="254000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68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HANS GUNTHER</dc:creator>
  <cp:lastModifiedBy>HANS GUNTHER</cp:lastModifiedBy>
  <cp:revision>1</cp:revision>
  <dcterms:created xsi:type="dcterms:W3CDTF">2021-11-04T18:48:18Z</dcterms:created>
  <dcterms:modified xsi:type="dcterms:W3CDTF">2021-11-04T18:48:47Z</dcterms:modified>
</cp:coreProperties>
</file>