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5" r:id="rId2"/>
  </p:sldMasterIdLst>
  <p:notesMasterIdLst>
    <p:notesMasterId r:id="rId10"/>
  </p:notesMasterIdLst>
  <p:handoutMasterIdLst>
    <p:handoutMasterId r:id="rId11"/>
  </p:handoutMasterIdLst>
  <p:sldIdLst>
    <p:sldId id="4850" r:id="rId3"/>
    <p:sldId id="347" r:id="rId4"/>
    <p:sldId id="354" r:id="rId5"/>
    <p:sldId id="353" r:id="rId6"/>
    <p:sldId id="355" r:id="rId7"/>
    <p:sldId id="4326" r:id="rId8"/>
    <p:sldId id="4327" r:id="rId9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925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신영" initials="박" lastIdx="1" clrIdx="0">
    <p:extLst>
      <p:ext uri="{19B8F6BF-5375-455C-9EA6-DF929625EA0E}">
        <p15:presenceInfo xmlns:p15="http://schemas.microsoft.com/office/powerpoint/2012/main" userId="박신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33"/>
    <a:srgbClr val="000000"/>
    <a:srgbClr val="423630"/>
    <a:srgbClr val="99CC00"/>
    <a:srgbClr val="FF6600"/>
    <a:srgbClr val="DCD8D2"/>
    <a:srgbClr val="00D059"/>
    <a:srgbClr val="00B050"/>
    <a:srgbClr val="02A64C"/>
    <a:srgbClr val="03C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85810" autoAdjust="0"/>
  </p:normalViewPr>
  <p:slideViewPr>
    <p:cSldViewPr>
      <p:cViewPr varScale="1">
        <p:scale>
          <a:sx n="111" d="100"/>
          <a:sy n="111" d="100"/>
        </p:scale>
        <p:origin x="1152" y="96"/>
      </p:cViewPr>
      <p:guideLst>
        <p:guide pos="5925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>
              <a:defRPr sz="1200"/>
            </a:lvl1pPr>
          </a:lstStyle>
          <a:p>
            <a:fld id="{449EEE1C-91B1-4C9B-9552-08F7C476D10A}" type="datetimeFigureOut"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2019-10-07</a:t>
            </a:fld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>
              <a:defRPr sz="1200"/>
            </a:lvl1pPr>
          </a:lstStyle>
          <a:p>
            <a:fld id="{0ECDF818-42D7-4066-8879-CC661C288E58}" type="slidenum"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‹#›</a:t>
            </a:fld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275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453F8B-0CCE-40D5-9907-264081FB7662}" type="datetimeFigureOut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08" tIns="45304" rIns="90608" bIns="4530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08" tIns="45304" rIns="90608" bIns="45304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AA59E0A7-358E-4044-82A1-E9CFBE1041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74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kern="0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바쁘고 짜증나고 </a:t>
            </a:r>
            <a:r>
              <a:rPr kumimoji="1" lang="ko-KR" altLang="en-US" sz="1200" kern="0" spc="-1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읽을게</a:t>
            </a:r>
            <a:r>
              <a:rPr kumimoji="1" lang="ko-KR" altLang="en-US" sz="1200" kern="0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너무 많은 상사에게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9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6913" y="739775"/>
            <a:ext cx="53419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607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0607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52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6913" y="739775"/>
            <a:ext cx="53419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607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0607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68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6913" y="739775"/>
            <a:ext cx="53419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607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0607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80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6913" y="739775"/>
            <a:ext cx="53419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607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0607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91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6D4-6F1F-420B-B615-C2E37152351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DB1E-18CD-4332-81E4-D35A9E5689B5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8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CBF2-253F-4776-BFE2-4CA6C755ABE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9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EA225-ADAA-4113-8F1D-F664B8C8680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465A-D89E-4918-AA1B-C968867D27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0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81CD5-B2D7-4F20-AE0C-2BDFFCF48F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5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9389F-9F9D-464C-A3E3-8EEFB992C36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8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D6FCA-E9EA-40F1-8449-DB42514B91D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5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DB72-DAB9-4BC5-9DB9-4610B99C6DA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6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B243-FB7B-4B4F-ACBB-5BE52AEBE9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33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7EEA-DA10-40CF-B348-D0B04E5FC2A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A9DF-AA4E-4425-B34A-1223B491200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25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F55C1-B5F5-4B22-A205-28181010238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39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1B73F-A5F7-435E-BD1C-E336659EA4B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2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2F871-F83C-4A33-AB86-FA2EC3C166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3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297-8739-49B6-9228-D1ECDC79865E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8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618-A06E-4DE7-A5F3-0C90D0E1930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7F86-DECE-4E44-99EF-D061AAC43B3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9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0DAC-FEE6-4D3F-BA9F-88EE84D36F2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5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7EAB-5FEE-4060-8528-1704D74218E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4F4E-DD46-46F7-999B-05DA963579D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B535-4659-40B6-995D-78B9DF1AA9E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AC956FD-86A7-4B94-BADA-29B29CC9A833}" type="datetime1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0C025916-640F-4A08-ABC0-AB3E71DFC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9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EF4279-1736-4BA5-BBD8-8F169E082307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naver.com/software/summary.nhn?softwareId=GWS_0017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0E01DF-F919-4CDD-A117-8E99F429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936" y="2060848"/>
            <a:ext cx="1643399" cy="5847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예시 </a:t>
            </a:r>
            <a:r>
              <a:rPr kumimoji="1" lang="en-US" altLang="ko-KR" sz="32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PPT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296F09-4B78-4C27-B477-4BC788DFF15B}"/>
              </a:ext>
            </a:extLst>
          </p:cNvPr>
          <p:cNvSpPr/>
          <p:nvPr/>
        </p:nvSpPr>
        <p:spPr>
          <a:xfrm>
            <a:off x="7031412" y="6550262"/>
            <a:ext cx="287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Planning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school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a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right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reserved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13BF-E83D-48A8-A175-828CCD4405CD}"/>
              </a:ext>
            </a:extLst>
          </p:cNvPr>
          <p:cNvSpPr/>
          <p:nvPr/>
        </p:nvSpPr>
        <p:spPr>
          <a:xfrm>
            <a:off x="6858736" y="6524237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0DA22A-5B7B-4109-8C38-215CE55D8C61}"/>
              </a:ext>
            </a:extLst>
          </p:cNvPr>
          <p:cNvSpPr/>
          <p:nvPr/>
        </p:nvSpPr>
        <p:spPr>
          <a:xfrm>
            <a:off x="6897340" y="6597476"/>
            <a:ext cx="190146" cy="19014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CF281-8FA4-45DE-A45A-A7C4F4142955}"/>
              </a:ext>
            </a:extLst>
          </p:cNvPr>
          <p:cNvSpPr/>
          <p:nvPr/>
        </p:nvSpPr>
        <p:spPr>
          <a:xfrm>
            <a:off x="0" y="0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기획하다</a:t>
            </a:r>
            <a:r>
              <a:rPr kumimoji="1" lang="ko-KR" altLang="en-US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1" lang="en-US" altLang="ko-KR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1-4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9DD0F2-8095-4288-B14D-5B32AAF21B79}"/>
              </a:ext>
            </a:extLst>
          </p:cNvPr>
          <p:cNvSpPr/>
          <p:nvPr/>
        </p:nvSpPr>
        <p:spPr>
          <a:xfrm>
            <a:off x="283868" y="2736503"/>
            <a:ext cx="9338264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Font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.: </a:t>
            </a:r>
            <a:r>
              <a:rPr kumimoji="1" lang="ko-KR" altLang="en-US" sz="2800" kern="0" spc="-1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무료 폰트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다운로드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400" dirty="0">
                <a:hlinkClick r:id="rId3"/>
              </a:rPr>
              <a:t>https://software.naver.com/software/summary.nhn?softwareId=GWS_001726#</a:t>
            </a:r>
            <a:endParaRPr kumimoji="1" lang="en-US" altLang="ko-KR" sz="1400" kern="0" spc="-1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Size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A4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용지 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슬라이드크기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7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08784" y="1700809"/>
            <a:ext cx="3888432" cy="1312023"/>
          </a:xfrm>
          <a:prstGeom prst="rect">
            <a:avLst/>
          </a:prstGeom>
          <a:noFill/>
        </p:spPr>
        <p:txBody>
          <a:bodyPr wrap="square" lIns="80133" tIns="40067" rIns="80133" bIns="4006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0" cap="none" spc="-13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08783" y="3123928"/>
            <a:ext cx="3888432" cy="881136"/>
          </a:xfrm>
          <a:prstGeom prst="rect">
            <a:avLst/>
          </a:prstGeom>
          <a:noFill/>
        </p:spPr>
        <p:txBody>
          <a:bodyPr wrap="square" lIns="80133" tIns="40067" rIns="80133" bIns="4006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0" cap="none" spc="-13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무엇을 </a:t>
            </a:r>
            <a:r>
              <a:rPr kumimoji="0" lang="ko-KR" altLang="en-US" sz="2600" b="0" i="0" u="none" strike="noStrike" kern="0" cap="none" spc="-13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원하시는지</a:t>
            </a:r>
            <a:r>
              <a:rPr kumimoji="0" lang="ko-KR" altLang="en-US" sz="2600" b="0" i="0" u="none" strike="noStrike" kern="0" cap="none" spc="-13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 들어보았습니다</a:t>
            </a:r>
            <a:endParaRPr kumimoji="0" lang="en-US" altLang="ko-KR" sz="2600" b="0" i="0" u="none" strike="noStrike" kern="0" cap="none" spc="-13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9808" y="4221088"/>
            <a:ext cx="7681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WHY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제안배경</a:t>
            </a:r>
            <a:endParaRPr kumimoji="0" lang="en-US" altLang="ko-KR" sz="15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2580" y="4149080"/>
            <a:ext cx="32261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5916-640F-4A08-ABC0-AB3E71DFC92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77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5916-640F-4A08-ABC0-AB3E71DFC92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FCD42-DF8C-442E-97B6-214A56D807A1}"/>
              </a:ext>
            </a:extLst>
          </p:cNvPr>
          <p:cNvSpPr txBox="1"/>
          <p:nvPr/>
        </p:nvSpPr>
        <p:spPr>
          <a:xfrm>
            <a:off x="1180466" y="4302403"/>
            <a:ext cx="17748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아이 입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닦을건데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…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18D4D78-3328-4437-B948-3A9F36C38D90}"/>
              </a:ext>
            </a:extLst>
          </p:cNvPr>
          <p:cNvGrpSpPr/>
          <p:nvPr/>
        </p:nvGrpSpPr>
        <p:grpSpPr>
          <a:xfrm>
            <a:off x="982976" y="2554925"/>
            <a:ext cx="2169824" cy="2259083"/>
            <a:chOff x="6047398" y="1658707"/>
            <a:chExt cx="2261273" cy="2880320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D123187-469B-40AA-ABA9-28191C4114A5}"/>
                </a:ext>
              </a:extLst>
            </p:cNvPr>
            <p:cNvCxnSpPr/>
            <p:nvPr/>
          </p:nvCxnSpPr>
          <p:spPr>
            <a:xfrm>
              <a:off x="6047399" y="4539027"/>
              <a:ext cx="2261272" cy="0"/>
            </a:xfrm>
            <a:prstGeom prst="line">
              <a:avLst/>
            </a:prstGeom>
            <a:noFill/>
            <a:ln w="3175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26DAA64-1195-43A5-803D-50B961EE6FE5}"/>
                </a:ext>
              </a:extLst>
            </p:cNvPr>
            <p:cNvCxnSpPr/>
            <p:nvPr/>
          </p:nvCxnSpPr>
          <p:spPr>
            <a:xfrm>
              <a:off x="6047398" y="1658707"/>
              <a:ext cx="2261272" cy="0"/>
            </a:xfrm>
            <a:prstGeom prst="line">
              <a:avLst/>
            </a:prstGeom>
            <a:noFill/>
            <a:ln w="3175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" name="Rectangle 1">
            <a:extLst>
              <a:ext uri="{FF2B5EF4-FFF2-40B4-BE49-F238E27FC236}">
                <a16:creationId xmlns:a16="http://schemas.microsoft.com/office/drawing/2014/main" id="{3C9EA76D-569D-44EC-BB88-4E7EAC134354}"/>
              </a:ext>
            </a:extLst>
          </p:cNvPr>
          <p:cNvSpPr/>
          <p:nvPr/>
        </p:nvSpPr>
        <p:spPr>
          <a:xfrm>
            <a:off x="1492885" y="2352415"/>
            <a:ext cx="1150006" cy="44029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1. </a:t>
            </a:r>
            <a:r>
              <a:rPr kumimoji="0" lang="ko-KR" altLang="en-US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안전</a:t>
            </a:r>
            <a:endParaRPr kumimoji="0" lang="en-US" altLang="ko-KR" sz="1600" b="0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5464E6-717D-4C68-8121-B67E27CC617F}"/>
              </a:ext>
            </a:extLst>
          </p:cNvPr>
          <p:cNvSpPr txBox="1"/>
          <p:nvPr/>
        </p:nvSpPr>
        <p:spPr>
          <a:xfrm>
            <a:off x="6729282" y="4302403"/>
            <a:ext cx="210185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금방 말라서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또 못쓰겠네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D89C89D-3F5C-471E-BA9C-F4927CA4CB06}"/>
              </a:ext>
            </a:extLst>
          </p:cNvPr>
          <p:cNvGrpSpPr/>
          <p:nvPr/>
        </p:nvGrpSpPr>
        <p:grpSpPr>
          <a:xfrm>
            <a:off x="6695299" y="2554925"/>
            <a:ext cx="2169824" cy="2259083"/>
            <a:chOff x="6047398" y="1658707"/>
            <a:chExt cx="2261273" cy="2880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E3A2FE8-E760-461E-93A9-A729C888E1EE}"/>
                </a:ext>
              </a:extLst>
            </p:cNvPr>
            <p:cNvCxnSpPr/>
            <p:nvPr/>
          </p:nvCxnSpPr>
          <p:spPr>
            <a:xfrm>
              <a:off x="6047399" y="4539027"/>
              <a:ext cx="2261272" cy="0"/>
            </a:xfrm>
            <a:prstGeom prst="line">
              <a:avLst/>
            </a:prstGeom>
            <a:noFill/>
            <a:ln w="3175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D3CBCFD-6E5E-4004-AA63-E61088FAE7E4}"/>
                </a:ext>
              </a:extLst>
            </p:cNvPr>
            <p:cNvCxnSpPr/>
            <p:nvPr/>
          </p:nvCxnSpPr>
          <p:spPr>
            <a:xfrm>
              <a:off x="6047398" y="1658707"/>
              <a:ext cx="2261272" cy="0"/>
            </a:xfrm>
            <a:prstGeom prst="line">
              <a:avLst/>
            </a:prstGeom>
            <a:noFill/>
            <a:ln w="3175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0" name="Rectangle 1">
            <a:extLst>
              <a:ext uri="{FF2B5EF4-FFF2-40B4-BE49-F238E27FC236}">
                <a16:creationId xmlns:a16="http://schemas.microsoft.com/office/drawing/2014/main" id="{EF26BD07-B29F-45FF-B386-F2D40D7CFA27}"/>
              </a:ext>
            </a:extLst>
          </p:cNvPr>
          <p:cNvSpPr/>
          <p:nvPr/>
        </p:nvSpPr>
        <p:spPr>
          <a:xfrm>
            <a:off x="7205208" y="2352415"/>
            <a:ext cx="1150006" cy="44029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3. </a:t>
            </a:r>
            <a:r>
              <a:rPr kumimoji="0" lang="ko-KR" altLang="en-US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편리</a:t>
            </a:r>
            <a:endParaRPr kumimoji="0" lang="en-US" altLang="ko-KR" sz="1600" b="0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03BDCB91-A452-4E07-B6F4-FCCD3CA4F32C}"/>
              </a:ext>
            </a:extLst>
          </p:cNvPr>
          <p:cNvSpPr txBox="1"/>
          <p:nvPr/>
        </p:nvSpPr>
        <p:spPr>
          <a:xfrm>
            <a:off x="670853" y="1332281"/>
            <a:ext cx="8519642" cy="57777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98425" rIns="0" bIns="108000" rtlCol="0">
            <a:spAutoFit/>
          </a:bodyPr>
          <a:lstStyle/>
          <a:p>
            <a:pPr marL="3244215" marR="0" lvl="0" indent="0" algn="l" defTabSz="914400" rtl="0" eaLnBrk="1" fontAlgn="auto" latinLnBrk="1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F3700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oto Sans CJK JP Regular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795E99-8A66-4602-9E03-992902E335FA}"/>
              </a:ext>
            </a:extLst>
          </p:cNvPr>
          <p:cNvSpPr/>
          <p:nvPr/>
        </p:nvSpPr>
        <p:spPr>
          <a:xfrm>
            <a:off x="631825" y="549274"/>
            <a:ext cx="5813373" cy="56632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30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이슈 </a:t>
            </a:r>
            <a:r>
              <a:rPr kumimoji="0" lang="ko-KR" altLang="en-US" sz="2400" b="0" i="0" u="none" strike="noStrike" kern="1200" cap="none" spc="-30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ㅣ</a:t>
            </a:r>
            <a:r>
              <a:rPr kumimoji="0" lang="ko-KR" altLang="en-US" sz="2400" b="0" i="0" u="none" strike="noStrike" kern="1200" cap="none" spc="-30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6501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물티슈를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쓸때</a:t>
            </a:r>
            <a:endParaRPr kumimoji="0" lang="en-US" altLang="ko-KR" sz="2400" b="0" i="0" u="none" strike="noStrike" kern="120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8EB6F3-E7D0-4F34-BC02-CC3CB29374D3}"/>
              </a:ext>
            </a:extLst>
          </p:cNvPr>
          <p:cNvSpPr/>
          <p:nvPr/>
        </p:nvSpPr>
        <p:spPr>
          <a:xfrm>
            <a:off x="1899782" y="1407561"/>
            <a:ext cx="6006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아기에게 쓰는 거니까 우리 엄마들의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핵심 고민 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가지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E62CDE-3083-4212-8E6D-F423183CD5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08" y="3159057"/>
            <a:ext cx="818960" cy="81896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823F51A-3B3B-48BF-A7D6-14DA2254FDD1}"/>
              </a:ext>
            </a:extLst>
          </p:cNvPr>
          <p:cNvGrpSpPr/>
          <p:nvPr/>
        </p:nvGrpSpPr>
        <p:grpSpPr>
          <a:xfrm>
            <a:off x="3882305" y="2352415"/>
            <a:ext cx="2169824" cy="2461593"/>
            <a:chOff x="3979342" y="2352415"/>
            <a:chExt cx="2169824" cy="246159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3ECB57-8FB7-4E68-8C2C-8098F2D2970A}"/>
                </a:ext>
              </a:extLst>
            </p:cNvPr>
            <p:cNvSpPr txBox="1"/>
            <p:nvPr/>
          </p:nvSpPr>
          <p:spPr>
            <a:xfrm>
              <a:off x="4152787" y="4302403"/>
              <a:ext cx="18229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발암물질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은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없으려나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2D41798-BA30-4151-9FD0-D3F66ED8A53A}"/>
                </a:ext>
              </a:extLst>
            </p:cNvPr>
            <p:cNvGrpSpPr/>
            <p:nvPr/>
          </p:nvGrpSpPr>
          <p:grpSpPr>
            <a:xfrm>
              <a:off x="3979342" y="2554925"/>
              <a:ext cx="2169824" cy="2259083"/>
              <a:chOff x="6047398" y="1658707"/>
              <a:chExt cx="2261273" cy="2880320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E940B49-26F4-4D92-8CDA-0C055FEE7163}"/>
                  </a:ext>
                </a:extLst>
              </p:cNvPr>
              <p:cNvCxnSpPr/>
              <p:nvPr/>
            </p:nvCxnSpPr>
            <p:spPr>
              <a:xfrm>
                <a:off x="6047399" y="4539027"/>
                <a:ext cx="2261272" cy="0"/>
              </a:xfrm>
              <a:prstGeom prst="line">
                <a:avLst/>
              </a:prstGeom>
              <a:noFill/>
              <a:ln w="3175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E262668B-BE37-49BC-8DB2-410E7F125404}"/>
                  </a:ext>
                </a:extLst>
              </p:cNvPr>
              <p:cNvCxnSpPr/>
              <p:nvPr/>
            </p:nvCxnSpPr>
            <p:spPr>
              <a:xfrm>
                <a:off x="6047398" y="1658707"/>
                <a:ext cx="2261272" cy="0"/>
              </a:xfrm>
              <a:prstGeom prst="line">
                <a:avLst/>
              </a:prstGeom>
              <a:noFill/>
              <a:ln w="3175" cap="flat">
                <a:solidFill>
                  <a:schemeClr val="tx1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036A9A6C-70EC-4988-ADA2-2A369328DF2F}"/>
                </a:ext>
              </a:extLst>
            </p:cNvPr>
            <p:cNvSpPr/>
            <p:nvPr/>
          </p:nvSpPr>
          <p:spPr>
            <a:xfrm>
              <a:off x="4489251" y="2352415"/>
              <a:ext cx="1150006" cy="44029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2. 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성분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BA1F83-F524-4DDD-B003-A3BB5E29B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116" y="3072111"/>
              <a:ext cx="784276" cy="784276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9A505D1-DB03-4A42-A7C1-2933F838B7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31" y="3037778"/>
            <a:ext cx="818960" cy="8189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484A8-9B56-4567-9299-B158AEF4F2E4}"/>
              </a:ext>
            </a:extLst>
          </p:cNvPr>
          <p:cNvSpPr/>
          <p:nvPr/>
        </p:nvSpPr>
        <p:spPr>
          <a:xfrm>
            <a:off x="784225" y="701674"/>
            <a:ext cx="5813373" cy="56632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60A0A1-E6C2-49B5-885B-EB19645AF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17" t="46520" r="77977" b="48239"/>
          <a:stretch/>
        </p:blipFill>
        <p:spPr>
          <a:xfrm>
            <a:off x="7884776" y="601654"/>
            <a:ext cx="1397383" cy="292006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5E1A3CFD-38FD-421B-8682-E441D0B35353}"/>
              </a:ext>
            </a:extLst>
          </p:cNvPr>
          <p:cNvGrpSpPr/>
          <p:nvPr/>
        </p:nvGrpSpPr>
        <p:grpSpPr>
          <a:xfrm>
            <a:off x="2073275" y="4868863"/>
            <a:ext cx="5759454" cy="735001"/>
            <a:chOff x="2073275" y="4868863"/>
            <a:chExt cx="5759454" cy="735001"/>
          </a:xfrm>
        </p:grpSpPr>
        <p:sp>
          <p:nvSpPr>
            <p:cNvPr id="44" name="왼쪽 중괄호 43">
              <a:extLst>
                <a:ext uri="{FF2B5EF4-FFF2-40B4-BE49-F238E27FC236}">
                  <a16:creationId xmlns:a16="http://schemas.microsoft.com/office/drawing/2014/main" id="{7CF26F02-1976-40B8-A00B-D98250F16EE4}"/>
                </a:ext>
              </a:extLst>
            </p:cNvPr>
            <p:cNvSpPr/>
            <p:nvPr/>
          </p:nvSpPr>
          <p:spPr>
            <a:xfrm rot="16200000">
              <a:off x="4773335" y="2168803"/>
              <a:ext cx="359334" cy="5759454"/>
            </a:xfrm>
            <a:prstGeom prst="leftBrace">
              <a:avLst>
                <a:gd name="adj1" fmla="val 64074"/>
                <a:gd name="adj2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01943F7-7224-4595-8A1B-6E17DE9B30B1}"/>
                </a:ext>
              </a:extLst>
            </p:cNvPr>
            <p:cNvSpPr/>
            <p:nvPr/>
          </p:nvSpPr>
          <p:spPr>
            <a:xfrm>
              <a:off x="3234747" y="5228197"/>
              <a:ext cx="3384078" cy="3756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txBody>
            <a:bodyPr wrap="square" lIns="36000" tIns="36000" rIns="36000" bIns="3600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50" normalizeH="0" baseline="0" noProof="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수많은 사건사고로 당연한 걱정들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A435465-868E-4717-ADA8-97B9C187EFCE}"/>
              </a:ext>
            </a:extLst>
          </p:cNvPr>
          <p:cNvSpPr txBox="1"/>
          <p:nvPr/>
        </p:nvSpPr>
        <p:spPr>
          <a:xfrm>
            <a:off x="897151" y="5877273"/>
            <a:ext cx="8204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당연히 하나하나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증명된 답변을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드려야한다고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생각합니다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EB8F9A6-DBAB-4292-9034-720296D0DDFD}"/>
              </a:ext>
            </a:extLst>
          </p:cNvPr>
          <p:cNvCxnSpPr/>
          <p:nvPr/>
        </p:nvCxnSpPr>
        <p:spPr>
          <a:xfrm>
            <a:off x="635621" y="5733257"/>
            <a:ext cx="868835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  <p:bldP spid="36" grpId="0"/>
      <p:bldP spid="40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08784" y="1700809"/>
            <a:ext cx="3888432" cy="1312023"/>
          </a:xfrm>
          <a:prstGeom prst="rect">
            <a:avLst/>
          </a:prstGeom>
          <a:noFill/>
        </p:spPr>
        <p:txBody>
          <a:bodyPr wrap="square" lIns="80133" tIns="40067" rIns="80133" bIns="4006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0" cap="none" spc="-13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08783" y="3123928"/>
            <a:ext cx="3888432" cy="881136"/>
          </a:xfrm>
          <a:prstGeom prst="rect">
            <a:avLst/>
          </a:prstGeom>
          <a:noFill/>
        </p:spPr>
        <p:txBody>
          <a:bodyPr wrap="square" lIns="80133" tIns="40067" rIns="80133" bIns="4006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0" cap="none" spc="-13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고민을 </a:t>
            </a:r>
            <a:r>
              <a:rPr kumimoji="0" lang="ko-KR" altLang="en-US" sz="2600" b="0" i="0" u="none" strike="noStrike" kern="0" cap="none" spc="-131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깊이있게</a:t>
            </a:r>
            <a:r>
              <a:rPr kumimoji="0" lang="ko-KR" altLang="en-US" sz="2600" b="0" i="0" u="none" strike="noStrike" kern="0" cap="none" spc="-13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 들여다보면</a:t>
            </a:r>
            <a:endParaRPr kumimoji="0" lang="en-US" altLang="ko-KR" sz="2600" b="0" i="0" u="none" strike="noStrike" kern="0" cap="none" spc="-13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9119" y="4221088"/>
            <a:ext cx="649537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WHAT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증명</a:t>
            </a:r>
            <a:endParaRPr kumimoji="0" lang="en-US" altLang="ko-KR" sz="1500" b="0" i="0" u="none" strike="noStrike" kern="1200" cap="none" spc="-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2580" y="4149080"/>
            <a:ext cx="32261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5916-640F-4A08-ABC0-AB3E71DFC92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7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35621" y="5733257"/>
            <a:ext cx="8688354" cy="605681"/>
            <a:chOff x="888923" y="5733256"/>
            <a:chExt cx="7419747" cy="605681"/>
          </a:xfrm>
        </p:grpSpPr>
        <p:sp>
          <p:nvSpPr>
            <p:cNvPr id="58" name="TextBox 57"/>
            <p:cNvSpPr txBox="1"/>
            <p:nvPr/>
          </p:nvSpPr>
          <p:spPr>
            <a:xfrm>
              <a:off x="1112266" y="5877272"/>
              <a:ext cx="7006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민감성 피부도</a:t>
              </a:r>
              <a:r>
                <a:rPr lang="en-US" altLang="ko-KR" sz="24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입 닦아도 안전</a:t>
              </a:r>
              <a:r>
                <a:rPr kumimoji="0" lang="ko-KR" altLang="en-US" sz="24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하다는 것 꼼꼼히 체크</a:t>
              </a:r>
              <a:endPara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888923" y="5733256"/>
              <a:ext cx="74197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5916-640F-4A08-ABC0-AB3E71DFC920}" type="slidenum">
              <a:rPr kumimoji="0" lang="ko-KR" altLang="en-US" sz="12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795E99-8A66-4602-9E03-992902E335FA}"/>
              </a:ext>
            </a:extLst>
          </p:cNvPr>
          <p:cNvSpPr/>
          <p:nvPr/>
        </p:nvSpPr>
        <p:spPr>
          <a:xfrm>
            <a:off x="631825" y="549274"/>
            <a:ext cx="5813373" cy="56632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증명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ㅣ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첫번째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고민</a:t>
            </a:r>
            <a:endParaRPr kumimoji="0" lang="en-US" altLang="ko-KR" sz="2400" b="0" i="0" u="none" strike="noStrike" kern="120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8EB6F3-E7D0-4F34-BC02-CC3CB29374D3}"/>
              </a:ext>
            </a:extLst>
          </p:cNvPr>
          <p:cNvSpPr/>
          <p:nvPr/>
        </p:nvSpPr>
        <p:spPr>
          <a:xfrm>
            <a:off x="663986" y="3020759"/>
            <a:ext cx="12234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아이 입 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닦는 건데</a:t>
            </a:r>
          </a:p>
        </p:txBody>
      </p:sp>
      <p:pic>
        <p:nvPicPr>
          <p:cNvPr id="1026" name="그림 9">
            <a:extLst>
              <a:ext uri="{FF2B5EF4-FFF2-40B4-BE49-F238E27FC236}">
                <a16:creationId xmlns:a16="http://schemas.microsoft.com/office/drawing/2014/main" id="{F0D9543C-6F4D-4825-83A9-07C9BC3FE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0" t="54561" r="45467" b="31927"/>
          <a:stretch/>
        </p:blipFill>
        <p:spPr bwMode="auto">
          <a:xfrm>
            <a:off x="5503906" y="2349273"/>
            <a:ext cx="926657" cy="91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그림 10">
            <a:extLst>
              <a:ext uri="{FF2B5EF4-FFF2-40B4-BE49-F238E27FC236}">
                <a16:creationId xmlns:a16="http://schemas.microsoft.com/office/drawing/2014/main" id="{D69FABBA-3408-4373-B8C4-B8FEC3A5E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" t="53862" r="85152" b="32495"/>
          <a:stretch/>
        </p:blipFill>
        <p:spPr bwMode="auto">
          <a:xfrm>
            <a:off x="5442612" y="4005064"/>
            <a:ext cx="973818" cy="9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B47E6-8E89-4E90-A3B9-FD7E407A8E7A}"/>
              </a:ext>
            </a:extLst>
          </p:cNvPr>
          <p:cNvCxnSpPr>
            <a:cxnSpLocks/>
          </p:cNvCxnSpPr>
          <p:nvPr/>
        </p:nvCxnSpPr>
        <p:spPr>
          <a:xfrm>
            <a:off x="631825" y="1923304"/>
            <a:ext cx="85586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258EC1-B824-4ABC-928C-BE2440C2E523}"/>
              </a:ext>
            </a:extLst>
          </p:cNvPr>
          <p:cNvGrpSpPr/>
          <p:nvPr/>
        </p:nvGrpSpPr>
        <p:grpSpPr>
          <a:xfrm>
            <a:off x="1880196" y="2627620"/>
            <a:ext cx="2827660" cy="2034808"/>
            <a:chOff x="1880196" y="2627620"/>
            <a:chExt cx="2827660" cy="20348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AA626C-E4BC-4021-A8A7-7014C314006B}"/>
                </a:ext>
              </a:extLst>
            </p:cNvPr>
            <p:cNvSpPr/>
            <p:nvPr/>
          </p:nvSpPr>
          <p:spPr>
            <a:xfrm>
              <a:off x="2554702" y="2627620"/>
              <a:ext cx="20393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입</a:t>
              </a:r>
              <a:r>
                <a:rPr kumimoji="0" lang="en-US" altLang="ko-KR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: </a:t>
              </a:r>
              <a:r>
                <a:rPr kumimoji="0" lang="ko-KR" altLang="ko-KR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물고 빨고 </a:t>
              </a:r>
              <a:r>
                <a:rPr kumimoji="0" lang="ko-KR" altLang="ko-KR" sz="1800" b="0" i="0" u="none" strike="noStrike" kern="1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괜찮은지</a:t>
              </a:r>
              <a:r>
                <a:rPr kumimoji="0" lang="en-US" altLang="ko-KR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 </a:t>
              </a: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13C1E22-592E-4B39-9225-304BCC3043B5}"/>
                </a:ext>
              </a:extLst>
            </p:cNvPr>
            <p:cNvSpPr/>
            <p:nvPr/>
          </p:nvSpPr>
          <p:spPr>
            <a:xfrm>
              <a:off x="2554702" y="4293096"/>
              <a:ext cx="2153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피부</a:t>
              </a:r>
              <a:r>
                <a:rPr kumimoji="0" lang="en-US" altLang="ko-KR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: </a:t>
              </a:r>
              <a:r>
                <a:rPr kumimoji="0" lang="ko-KR" altLang="ko-KR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민감성</a:t>
              </a:r>
              <a:r>
                <a:rPr kumimoji="0" lang="ko-KR" altLang="en-US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도</a:t>
              </a:r>
              <a:r>
                <a:rPr kumimoji="0" lang="ko-KR" altLang="ko-KR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 </a:t>
              </a:r>
              <a:r>
                <a:rPr kumimoji="0" lang="ko-KR" altLang="ko-KR" sz="1800" b="0" i="0" u="none" strike="noStrike" kern="1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괜찮은지</a:t>
              </a:r>
              <a:endParaRPr kumimoji="0" lang="ko-KR" altLang="ko-KR" sz="1800" b="0" i="0" u="none" strike="noStrike" kern="1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E3E725-0341-4710-8721-66B03E60BBBD}"/>
                </a:ext>
              </a:extLst>
            </p:cNvPr>
            <p:cNvGrpSpPr/>
            <p:nvPr/>
          </p:nvGrpSpPr>
          <p:grpSpPr>
            <a:xfrm>
              <a:off x="1880196" y="2811720"/>
              <a:ext cx="650352" cy="1626468"/>
              <a:chOff x="618347" y="2811719"/>
              <a:chExt cx="2347459" cy="2062207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92E9F22-2A76-4861-AFB2-081442241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347" y="3868269"/>
                <a:ext cx="175351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DD1ECFC-859E-494C-815F-250E102613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8116" y="2812846"/>
                <a:ext cx="0" cy="20610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EDABD1-E68A-4469-8664-CE71BD747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1864" y="2811719"/>
                <a:ext cx="5777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5A1D863-758E-4BD7-BE99-CDE0477FB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041" y="4867005"/>
                <a:ext cx="5777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515562-47CA-497F-8391-F67DBC121BAE}"/>
              </a:ext>
            </a:extLst>
          </p:cNvPr>
          <p:cNvSpPr/>
          <p:nvPr/>
        </p:nvSpPr>
        <p:spPr>
          <a:xfrm>
            <a:off x="6398507" y="2454734"/>
            <a:ext cx="2079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경구독성 테스트</a:t>
            </a:r>
            <a:endParaRPr kumimoji="0" lang="en-US" altLang="ko-KR" sz="1800" b="0" i="0" u="none" strike="noStrike" kern="1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구강용</a:t>
            </a:r>
            <a:r>
              <a:rPr kumimoji="0" lang="ko-KR" altLang="en-US" sz="1800" b="0" i="0" u="none" strike="noStrike" kern="1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청결물티슈</a:t>
            </a:r>
            <a:r>
              <a:rPr kumimoji="0" lang="ko-KR" altLang="en-US" sz="1800" b="0" i="0" u="none" strike="noStrike" kern="1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인증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24D332-77B3-4900-A253-6F507B5BE726}"/>
              </a:ext>
            </a:extLst>
          </p:cNvPr>
          <p:cNvSpPr/>
          <p:nvPr/>
        </p:nvSpPr>
        <p:spPr>
          <a:xfrm>
            <a:off x="6409036" y="4222163"/>
            <a:ext cx="2504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독일 </a:t>
            </a:r>
            <a:r>
              <a:rPr kumimoji="0" lang="ko-KR" altLang="en-US" sz="1800" b="0" i="0" u="none" strike="noStrike" kern="1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더마테스트</a:t>
            </a:r>
            <a:r>
              <a:rPr kumimoji="0" lang="ko-KR" altLang="en-US" sz="1800" b="0" i="0" u="none" strike="noStrike" kern="1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통과</a:t>
            </a:r>
            <a:endParaRPr kumimoji="0" lang="en-US" altLang="ko-KR" sz="1800" b="0" i="0" u="none" strike="noStrike" kern="1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EXCELLENT </a:t>
            </a:r>
            <a:r>
              <a:rPr kumimoji="0" lang="ko-KR" altLang="en-US" sz="1800" b="0" i="0" u="none" strike="noStrike" kern="1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최고 등급 획득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BCBAD4D-47C0-4AA9-AF96-264748DDC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17" t="46520" r="77977" b="48239"/>
          <a:stretch/>
        </p:blipFill>
        <p:spPr>
          <a:xfrm>
            <a:off x="8322430" y="601654"/>
            <a:ext cx="959729" cy="2005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9CEC07-A05A-4BC1-ABC0-C517A871D67B}"/>
              </a:ext>
            </a:extLst>
          </p:cNvPr>
          <p:cNvGrpSpPr/>
          <p:nvPr/>
        </p:nvGrpSpPr>
        <p:grpSpPr>
          <a:xfrm>
            <a:off x="4805794" y="2811720"/>
            <a:ext cx="476526" cy="1659009"/>
            <a:chOff x="4805793" y="2811720"/>
            <a:chExt cx="651263" cy="1659009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3169F76-0AF6-4C47-AC6C-F4AB0D561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793" y="2811720"/>
              <a:ext cx="629688" cy="5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1A315C1-5FFD-4836-AE33-8B5E17CEA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7368" y="4470163"/>
              <a:ext cx="629688" cy="5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1D8078-6FD9-46C7-9032-96574DE3D844}"/>
              </a:ext>
            </a:extLst>
          </p:cNvPr>
          <p:cNvSpPr/>
          <p:nvPr/>
        </p:nvSpPr>
        <p:spPr>
          <a:xfrm>
            <a:off x="5562727" y="152374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pc="-15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넬피오레</a:t>
            </a:r>
            <a:r>
              <a:rPr lang="ko-KR" altLang="en-US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답변</a:t>
            </a:r>
            <a:endParaRPr lang="en-US" altLang="ko-KR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66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21BA5D-7567-4ECF-9BEC-6EA05E63B2AA}"/>
              </a:ext>
            </a:extLst>
          </p:cNvPr>
          <p:cNvSpPr/>
          <p:nvPr/>
        </p:nvSpPr>
        <p:spPr>
          <a:xfrm>
            <a:off x="2405099" y="155679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고민 세부</a:t>
            </a:r>
            <a:endParaRPr lang="en-US" altLang="ko-KR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3C2207-B994-4829-A68B-5C3E744809EB}"/>
              </a:ext>
            </a:extLst>
          </p:cNvPr>
          <p:cNvSpPr/>
          <p:nvPr/>
        </p:nvSpPr>
        <p:spPr>
          <a:xfrm>
            <a:off x="5385048" y="1412777"/>
            <a:ext cx="3989645" cy="40566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35621" y="5733257"/>
            <a:ext cx="8688354" cy="605681"/>
            <a:chOff x="888923" y="5733256"/>
            <a:chExt cx="7419747" cy="605681"/>
          </a:xfrm>
        </p:grpSpPr>
        <p:sp>
          <p:nvSpPr>
            <p:cNvPr id="58" name="TextBox 57"/>
            <p:cNvSpPr txBox="1"/>
            <p:nvPr/>
          </p:nvSpPr>
          <p:spPr>
            <a:xfrm>
              <a:off x="1112266" y="5877272"/>
              <a:ext cx="7006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ko-KR" altLang="en-US" sz="24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성분도</a:t>
              </a:r>
              <a:r>
                <a:rPr lang="en-US" altLang="ko-KR" sz="24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+ </a:t>
              </a:r>
              <a:r>
                <a:rPr lang="ko-KR" altLang="en-US" sz="24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성분을 관리하는 공정도 안전</a:t>
              </a:r>
              <a:r>
                <a:rPr lang="ko-KR" altLang="en-US" sz="24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하다는 것 체크</a:t>
              </a:r>
              <a:endPara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888923" y="5733256"/>
              <a:ext cx="74197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5916-640F-4A08-ABC0-AB3E71DFC920}" type="slidenum">
              <a:rPr kumimoji="0" lang="ko-KR" altLang="en-US" sz="12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795E99-8A66-4602-9E03-992902E335FA}"/>
              </a:ext>
            </a:extLst>
          </p:cNvPr>
          <p:cNvSpPr/>
          <p:nvPr/>
        </p:nvSpPr>
        <p:spPr>
          <a:xfrm>
            <a:off x="631825" y="549274"/>
            <a:ext cx="5813373" cy="56632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증명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ㅣ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번째 고민</a:t>
            </a:r>
            <a:endParaRPr kumimoji="0" lang="en-US" altLang="ko-KR" sz="2400" b="0" i="0" u="none" strike="noStrike" kern="120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8EB6F3-E7D0-4F34-BC02-CC3CB29374D3}"/>
              </a:ext>
            </a:extLst>
          </p:cNvPr>
          <p:cNvSpPr/>
          <p:nvPr/>
        </p:nvSpPr>
        <p:spPr>
          <a:xfrm>
            <a:off x="692840" y="3020759"/>
            <a:ext cx="11657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</a:p>
          <a:p>
            <a:pPr lvl="0" algn="ctr"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성분이</a:t>
            </a:r>
            <a:endParaRPr lang="en-US" altLang="ko-KR" sz="2400" spc="-150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안전한지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B47E6-8E89-4E90-A3B9-FD7E407A8E7A}"/>
              </a:ext>
            </a:extLst>
          </p:cNvPr>
          <p:cNvCxnSpPr>
            <a:cxnSpLocks/>
          </p:cNvCxnSpPr>
          <p:nvPr/>
        </p:nvCxnSpPr>
        <p:spPr>
          <a:xfrm>
            <a:off x="631825" y="1923304"/>
            <a:ext cx="85586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26821E5-F6F2-49EF-831C-9E4FCDFF4EA6}"/>
              </a:ext>
            </a:extLst>
          </p:cNvPr>
          <p:cNvGrpSpPr/>
          <p:nvPr/>
        </p:nvGrpSpPr>
        <p:grpSpPr>
          <a:xfrm>
            <a:off x="1880196" y="2627620"/>
            <a:ext cx="2866132" cy="2034808"/>
            <a:chOff x="1880196" y="2627620"/>
            <a:chExt cx="2866132" cy="20348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AA626C-E4BC-4021-A8A7-7014C314006B}"/>
                </a:ext>
              </a:extLst>
            </p:cNvPr>
            <p:cNvSpPr/>
            <p:nvPr/>
          </p:nvSpPr>
          <p:spPr>
            <a:xfrm>
              <a:off x="2554702" y="2627620"/>
              <a:ext cx="2191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성분</a:t>
              </a:r>
              <a:r>
                <a:rPr kumimoji="0" lang="en-US" altLang="ko-KR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: </a:t>
              </a:r>
              <a:r>
                <a:rPr kumimoji="0" lang="ko-KR" altLang="en-US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전체 성분 </a:t>
              </a:r>
              <a:r>
                <a:rPr kumimoji="0" lang="ko-KR" altLang="en-US" sz="1800" b="0" i="0" u="none" strike="noStrike" kern="1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괜찮은지</a:t>
              </a: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13C1E22-592E-4B39-9225-304BCC3043B5}"/>
                </a:ext>
              </a:extLst>
            </p:cNvPr>
            <p:cNvSpPr/>
            <p:nvPr/>
          </p:nvSpPr>
          <p:spPr>
            <a:xfrm>
              <a:off x="2554702" y="4293096"/>
              <a:ext cx="2153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공정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: 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공정까지 안전한지</a:t>
              </a:r>
              <a:endParaRPr lang="ko-KR" altLang="en-US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E3E725-0341-4710-8721-66B03E60BBBD}"/>
                </a:ext>
              </a:extLst>
            </p:cNvPr>
            <p:cNvGrpSpPr/>
            <p:nvPr/>
          </p:nvGrpSpPr>
          <p:grpSpPr>
            <a:xfrm>
              <a:off x="1880196" y="2811720"/>
              <a:ext cx="650352" cy="1626468"/>
              <a:chOff x="618347" y="2811719"/>
              <a:chExt cx="2347459" cy="2062207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92E9F22-2A76-4861-AFB2-081442241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347" y="3868269"/>
                <a:ext cx="175351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DD1ECFC-859E-494C-815F-250E102613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8116" y="2812846"/>
                <a:ext cx="0" cy="20610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EDABD1-E68A-4469-8664-CE71BD747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1864" y="2811719"/>
                <a:ext cx="5777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5A1D863-758E-4BD7-BE99-CDE0477FB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041" y="4867005"/>
                <a:ext cx="5777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BCBAD4D-47C0-4AA9-AF96-264748DDC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7" t="46520" r="77977" b="48239"/>
          <a:stretch/>
        </p:blipFill>
        <p:spPr>
          <a:xfrm>
            <a:off x="8322430" y="601654"/>
            <a:ext cx="959729" cy="2005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1D8078-6FD9-46C7-9032-96574DE3D844}"/>
              </a:ext>
            </a:extLst>
          </p:cNvPr>
          <p:cNvSpPr/>
          <p:nvPr/>
        </p:nvSpPr>
        <p:spPr>
          <a:xfrm>
            <a:off x="5562727" y="152374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pc="-15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넬피오레</a:t>
            </a:r>
            <a:r>
              <a:rPr lang="ko-KR" altLang="en-US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답변</a:t>
            </a:r>
            <a:endParaRPr lang="en-US" altLang="ko-KR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66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21BA5D-7567-4ECF-9BEC-6EA05E63B2AA}"/>
              </a:ext>
            </a:extLst>
          </p:cNvPr>
          <p:cNvSpPr/>
          <p:nvPr/>
        </p:nvSpPr>
        <p:spPr>
          <a:xfrm>
            <a:off x="2405099" y="155679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고민 세부</a:t>
            </a:r>
            <a:endParaRPr lang="en-US" altLang="ko-KR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3C2207-B994-4829-A68B-5C3E744809EB}"/>
              </a:ext>
            </a:extLst>
          </p:cNvPr>
          <p:cNvSpPr/>
          <p:nvPr/>
        </p:nvSpPr>
        <p:spPr>
          <a:xfrm>
            <a:off x="5385048" y="1412777"/>
            <a:ext cx="4392485" cy="40566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00AEE1-3644-45C1-B928-03E99D492C94}"/>
              </a:ext>
            </a:extLst>
          </p:cNvPr>
          <p:cNvGrpSpPr/>
          <p:nvPr/>
        </p:nvGrpSpPr>
        <p:grpSpPr>
          <a:xfrm>
            <a:off x="4805794" y="2410063"/>
            <a:ext cx="5049108" cy="2458431"/>
            <a:chOff x="4805794" y="2410063"/>
            <a:chExt cx="5049108" cy="245843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515562-47CA-497F-8391-F67DBC121BAE}"/>
                </a:ext>
              </a:extLst>
            </p:cNvPr>
            <p:cNvSpPr/>
            <p:nvPr/>
          </p:nvSpPr>
          <p:spPr>
            <a:xfrm>
              <a:off x="6398507" y="2454734"/>
              <a:ext cx="34563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전 성분 공개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유해화학 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18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종 불검출</a:t>
              </a:r>
              <a:endParaRPr lang="en-US" altLang="ko-KR" kern="1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lvl="0">
                <a:defRPr/>
              </a:pPr>
              <a:r>
                <a:rPr lang="en-US" altLang="ko-KR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*</a:t>
              </a:r>
              <a:r>
                <a:rPr lang="ko-KR" altLang="en-US" kern="100" spc="-150" dirty="0" err="1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가습제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살균기 성분 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CMIT/MIT 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걱정 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No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724D332-77B3-4900-A253-6F507B5BE726}"/>
                </a:ext>
              </a:extLst>
            </p:cNvPr>
            <p:cNvSpPr/>
            <p:nvPr/>
          </p:nvSpPr>
          <p:spPr>
            <a:xfrm>
              <a:off x="6409036" y="4222163"/>
              <a:ext cx="28055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물 공정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: 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무려 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7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단계 정수 시스템  </a:t>
              </a:r>
              <a:endParaRPr lang="en-US" altLang="ko-KR" kern="1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lvl="0">
                <a:defRPr/>
              </a:pP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순도 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99.9% </a:t>
              </a:r>
              <a:r>
                <a:rPr lang="ko-KR" altLang="en-US" kern="100" spc="-150" dirty="0" err="1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정제수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사용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E9CEC07-A05A-4BC1-ABC0-C517A871D67B}"/>
                </a:ext>
              </a:extLst>
            </p:cNvPr>
            <p:cNvGrpSpPr/>
            <p:nvPr/>
          </p:nvGrpSpPr>
          <p:grpSpPr>
            <a:xfrm>
              <a:off x="4805794" y="2811720"/>
              <a:ext cx="476526" cy="1659009"/>
              <a:chOff x="4805793" y="2811720"/>
              <a:chExt cx="651263" cy="165900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3169F76-0AF6-4C47-AC6C-F4AB0D561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5793" y="2811720"/>
                <a:ext cx="629688" cy="56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1A315C1-5FFD-4836-AE33-8B5E17CEA7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7368" y="4470163"/>
                <a:ext cx="629688" cy="56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그림 11">
              <a:extLst>
                <a:ext uri="{FF2B5EF4-FFF2-40B4-BE49-F238E27FC236}">
                  <a16:creationId xmlns:a16="http://schemas.microsoft.com/office/drawing/2014/main" id="{E4C6F382-EA74-4F32-8CB9-CFB500B733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3" t="74054" r="84973" b="13335"/>
            <a:stretch/>
          </p:blipFill>
          <p:spPr bwMode="auto">
            <a:xfrm>
              <a:off x="5446040" y="2410063"/>
              <a:ext cx="866625" cy="765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738BE2E-82C3-4748-9ECC-F64D7D4EB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607" y="4160097"/>
              <a:ext cx="697236" cy="697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4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35621" y="5733257"/>
            <a:ext cx="8688354" cy="605681"/>
            <a:chOff x="888923" y="5733256"/>
            <a:chExt cx="7419747" cy="605681"/>
          </a:xfrm>
        </p:grpSpPr>
        <p:sp>
          <p:nvSpPr>
            <p:cNvPr id="58" name="TextBox 57"/>
            <p:cNvSpPr txBox="1"/>
            <p:nvPr/>
          </p:nvSpPr>
          <p:spPr>
            <a:xfrm>
              <a:off x="1112266" y="5877272"/>
              <a:ext cx="7006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ko-KR" altLang="en-US" sz="24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사소하지만 중요한 디테일</a:t>
              </a:r>
              <a:r>
                <a:rPr lang="ko-KR" altLang="en-US" sz="24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도 섬세하게 체크</a:t>
              </a: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888923" y="5733256"/>
              <a:ext cx="741974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5916-640F-4A08-ABC0-AB3E71DFC920}" type="slidenum">
              <a:rPr kumimoji="0" lang="ko-KR" altLang="en-US" sz="12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0795E99-8A66-4602-9E03-992902E335FA}"/>
              </a:ext>
            </a:extLst>
          </p:cNvPr>
          <p:cNvSpPr/>
          <p:nvPr/>
        </p:nvSpPr>
        <p:spPr>
          <a:xfrm>
            <a:off x="631825" y="549274"/>
            <a:ext cx="5813373" cy="56632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증명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ㅣ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번째 고민</a:t>
            </a:r>
            <a:endParaRPr kumimoji="0" lang="en-US" altLang="ko-KR" sz="2400" b="0" i="0" u="none" strike="noStrike" kern="120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8EB6F3-E7D0-4F34-BC02-CC3CB29374D3}"/>
              </a:ext>
            </a:extLst>
          </p:cNvPr>
          <p:cNvSpPr/>
          <p:nvPr/>
        </p:nvSpPr>
        <p:spPr>
          <a:xfrm>
            <a:off x="815470" y="3020759"/>
            <a:ext cx="9204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</a:p>
          <a:p>
            <a:pPr lvl="0" algn="ctr"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중요한</a:t>
            </a:r>
            <a:endParaRPr lang="en-US" altLang="ko-KR" sz="2400" spc="-150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디테일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B47E6-8E89-4E90-A3B9-FD7E407A8E7A}"/>
              </a:ext>
            </a:extLst>
          </p:cNvPr>
          <p:cNvCxnSpPr>
            <a:cxnSpLocks/>
          </p:cNvCxnSpPr>
          <p:nvPr/>
        </p:nvCxnSpPr>
        <p:spPr>
          <a:xfrm>
            <a:off x="631825" y="1923304"/>
            <a:ext cx="85586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CBB467-43D1-4A40-82AE-5A31E120D91F}"/>
              </a:ext>
            </a:extLst>
          </p:cNvPr>
          <p:cNvGrpSpPr/>
          <p:nvPr/>
        </p:nvGrpSpPr>
        <p:grpSpPr>
          <a:xfrm>
            <a:off x="1880196" y="2627620"/>
            <a:ext cx="3116200" cy="2311807"/>
            <a:chOff x="1880196" y="2627620"/>
            <a:chExt cx="3116200" cy="23118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AA626C-E4BC-4021-A8A7-7014C314006B}"/>
                </a:ext>
              </a:extLst>
            </p:cNvPr>
            <p:cNvSpPr/>
            <p:nvPr/>
          </p:nvSpPr>
          <p:spPr>
            <a:xfrm>
              <a:off x="2554702" y="2627620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감촉</a:t>
              </a:r>
              <a:r>
                <a:rPr kumimoji="0" lang="en-US" altLang="ko-KR" sz="1800" b="0" i="0" u="none" strike="noStrike" kern="1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: </a:t>
              </a:r>
              <a:r>
                <a:rPr kumimoji="0" lang="ko-KR" altLang="en-US" sz="1800" b="0" i="0" u="none" strike="noStrike" kern="1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부드러워야죠</a:t>
              </a: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13C1E22-592E-4B39-9225-304BCC3043B5}"/>
                </a:ext>
              </a:extLst>
            </p:cNvPr>
            <p:cNvSpPr/>
            <p:nvPr/>
          </p:nvSpPr>
          <p:spPr>
            <a:xfrm>
              <a:off x="2554702" y="4293096"/>
              <a:ext cx="24416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디테일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: 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빨리 말라요 </a:t>
              </a:r>
              <a:r>
                <a:rPr lang="ko-KR" altLang="en-US" kern="100" spc="-150" dirty="0" err="1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ㅠ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endParaRPr lang="en-US" altLang="ko-KR" kern="1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lvl="0">
                <a:defRPr/>
              </a:pPr>
              <a:r>
                <a:rPr lang="en-US" altLang="ko-KR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                </a:t>
              </a:r>
              <a:r>
                <a:rPr lang="ko-KR" altLang="en-US" kern="100" spc="-150" dirty="0" err="1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여러장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같이 나와요</a:t>
              </a:r>
              <a:endParaRPr lang="ko-KR" altLang="en-US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CE3E725-0341-4710-8721-66B03E60BBBD}"/>
                </a:ext>
              </a:extLst>
            </p:cNvPr>
            <p:cNvGrpSpPr/>
            <p:nvPr/>
          </p:nvGrpSpPr>
          <p:grpSpPr>
            <a:xfrm>
              <a:off x="1880196" y="2811720"/>
              <a:ext cx="650352" cy="1626468"/>
              <a:chOff x="618347" y="2811719"/>
              <a:chExt cx="2347459" cy="2062207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92E9F22-2A76-4861-AFB2-081442241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347" y="3868269"/>
                <a:ext cx="175351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DD1ECFC-859E-494C-815F-250E102613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8116" y="2812846"/>
                <a:ext cx="0" cy="206108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EDABD1-E68A-4469-8664-CE71BD747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1864" y="2811719"/>
                <a:ext cx="5777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5A1D863-758E-4BD7-BE99-CDE0477FB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041" y="4867005"/>
                <a:ext cx="577765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BCBAD4D-47C0-4AA9-AF96-264748DDC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7" t="46520" r="77977" b="48239"/>
          <a:stretch/>
        </p:blipFill>
        <p:spPr>
          <a:xfrm>
            <a:off x="8322430" y="601654"/>
            <a:ext cx="959729" cy="2005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1D8078-6FD9-46C7-9032-96574DE3D844}"/>
              </a:ext>
            </a:extLst>
          </p:cNvPr>
          <p:cNvSpPr/>
          <p:nvPr/>
        </p:nvSpPr>
        <p:spPr>
          <a:xfrm>
            <a:off x="5562727" y="152374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pc="-15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넬피오레</a:t>
            </a:r>
            <a:r>
              <a:rPr lang="ko-KR" altLang="en-US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답변</a:t>
            </a:r>
            <a:endParaRPr lang="en-US" altLang="ko-KR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66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21BA5D-7567-4ECF-9BEC-6EA05E63B2AA}"/>
              </a:ext>
            </a:extLst>
          </p:cNvPr>
          <p:cNvSpPr/>
          <p:nvPr/>
        </p:nvSpPr>
        <p:spPr>
          <a:xfrm>
            <a:off x="2405099" y="155679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고민 세부</a:t>
            </a:r>
            <a:endParaRPr lang="en-US" altLang="ko-KR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3C2207-B994-4829-A68B-5C3E744809EB}"/>
              </a:ext>
            </a:extLst>
          </p:cNvPr>
          <p:cNvSpPr/>
          <p:nvPr/>
        </p:nvSpPr>
        <p:spPr>
          <a:xfrm>
            <a:off x="5385048" y="1412777"/>
            <a:ext cx="4428218" cy="40566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092CD0-2612-4F9D-86EF-F865049F48DE}"/>
              </a:ext>
            </a:extLst>
          </p:cNvPr>
          <p:cNvGrpSpPr/>
          <p:nvPr/>
        </p:nvGrpSpPr>
        <p:grpSpPr>
          <a:xfrm>
            <a:off x="4805794" y="2289560"/>
            <a:ext cx="4067203" cy="989341"/>
            <a:chOff x="4805794" y="2289560"/>
            <a:chExt cx="4067203" cy="98934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515562-47CA-497F-8391-F67DBC121BAE}"/>
                </a:ext>
              </a:extLst>
            </p:cNvPr>
            <p:cNvSpPr/>
            <p:nvPr/>
          </p:nvSpPr>
          <p:spPr>
            <a:xfrm>
              <a:off x="6194059" y="2454734"/>
              <a:ext cx="26789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부드럽고 도톰한 </a:t>
              </a:r>
              <a:endParaRPr lang="en-US" altLang="ko-KR" kern="1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lvl="0">
                <a:defRPr/>
              </a:pP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프리미엄 </a:t>
              </a:r>
              <a:r>
                <a:rPr lang="ko-KR" altLang="en-US" kern="100" spc="-150" dirty="0" err="1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엠보싱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원단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75gsm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3169F76-0AF6-4C47-AC6C-F4AB0D561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794" y="2811720"/>
              <a:ext cx="460740" cy="5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6EA78C0-338C-463E-916D-31C263320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76827">
              <a:off x="5362486" y="2289560"/>
              <a:ext cx="989341" cy="989341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8EAFE1-F05C-4DEA-BD50-856D56070927}"/>
              </a:ext>
            </a:extLst>
          </p:cNvPr>
          <p:cNvGrpSpPr/>
          <p:nvPr/>
        </p:nvGrpSpPr>
        <p:grpSpPr>
          <a:xfrm>
            <a:off x="4821580" y="4222163"/>
            <a:ext cx="4834594" cy="646331"/>
            <a:chOff x="4821580" y="4222163"/>
            <a:chExt cx="4834594" cy="64633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724D332-77B3-4900-A253-6F507B5BE726}"/>
                </a:ext>
              </a:extLst>
            </p:cNvPr>
            <p:cNvSpPr/>
            <p:nvPr/>
          </p:nvSpPr>
          <p:spPr>
            <a:xfrm>
              <a:off x="6204588" y="4222163"/>
              <a:ext cx="34515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마르지않게 → 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리필도 </a:t>
              </a:r>
              <a:r>
                <a:rPr lang="en-US" altLang="ko-KR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180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도 오픈 </a:t>
              </a:r>
              <a:r>
                <a:rPr lang="ko-KR" altLang="en-US" kern="100" spc="-150" dirty="0" err="1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쁘띠캡</a:t>
              </a:r>
              <a:endParaRPr lang="en-US" altLang="ko-KR" kern="1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lvl="0">
                <a:defRPr/>
              </a:pPr>
              <a:r>
                <a:rPr lang="ko-KR" altLang="en-US" kern="100" spc="-150" dirty="0" err="1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한장씩만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나오게 → </a:t>
              </a:r>
              <a:r>
                <a:rPr lang="ko-KR" altLang="en-US" kern="100" spc="-150" dirty="0">
                  <a:solidFill>
                    <a:prstClr val="black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인터폴 기법</a:t>
              </a:r>
              <a:endParaRPr lang="ko-KR" altLang="en-US" kern="1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1A315C1-5FFD-4836-AE33-8B5E17CEA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580" y="4470163"/>
              <a:ext cx="460740" cy="5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0B8FC13-C0B1-46D2-8626-C8FA46C4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1072" y="4225573"/>
              <a:ext cx="555873" cy="551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20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13313</TotalTime>
  <Words>269</Words>
  <Application>Microsoft Office PowerPoint</Application>
  <PresentationFormat>A4 용지(210x297mm)</PresentationFormat>
  <Paragraphs>77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나눔명조</vt:lpstr>
      <vt:lpstr>나눔스퀘어_ac</vt:lpstr>
      <vt:lpstr>나눔스퀘어_ac ExtraBold</vt:lpstr>
      <vt:lpstr>맑은 고딕</vt:lpstr>
      <vt:lpstr>Arial</vt:lpstr>
      <vt:lpstr>Office 테마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김성지</cp:lastModifiedBy>
  <cp:revision>567</cp:revision>
  <cp:lastPrinted>2019-08-03T11:10:12Z</cp:lastPrinted>
  <dcterms:created xsi:type="dcterms:W3CDTF">2016-09-21T05:14:49Z</dcterms:created>
  <dcterms:modified xsi:type="dcterms:W3CDTF">2019-10-07T05:22:59Z</dcterms:modified>
</cp:coreProperties>
</file>