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25" d="100"/>
          <a:sy n="125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5/31/19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5/31/19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5/31/19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5/31/19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0D5A6-6AF6-8D48-8F45-0DD278480C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iOS</a:t>
            </a:r>
            <a:r>
              <a:rPr kumimoji="1" lang="zh-CN" altLang="en-US" dirty="0"/>
              <a:t>加载</a:t>
            </a:r>
            <a:r>
              <a:rPr kumimoji="1" lang="en-US" altLang="zh-CN" dirty="0"/>
              <a:t>PPT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88321C-2823-5E4A-9895-C2D8A0A434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测试文档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3591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麦迪逊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麦迪逊</Template>
  <TotalTime>0</TotalTime>
  <Words>5</Words>
  <Application>Microsoft Macintosh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MS Shell Dlg 2</vt:lpstr>
      <vt:lpstr>Arial</vt:lpstr>
      <vt:lpstr>Wingdings</vt:lpstr>
      <vt:lpstr>Wingdings 3</vt:lpstr>
      <vt:lpstr>麦迪逊</vt:lpstr>
      <vt:lpstr>iOS加载PPT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iOS加载PPT</dc:title>
  <dc:creator>Microsoft Office User</dc:creator>
  <cp:lastModifiedBy>Microsoft Office User</cp:lastModifiedBy>
  <cp:revision>1</cp:revision>
  <dcterms:created xsi:type="dcterms:W3CDTF">2019-05-31T07:41:22Z</dcterms:created>
  <dcterms:modified xsi:type="dcterms:W3CDTF">2019-05-31T07:41:57Z</dcterms:modified>
</cp:coreProperties>
</file>