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17"/>
  </p:notesMasterIdLst>
  <p:sldIdLst>
    <p:sldId id="339" r:id="rId3"/>
    <p:sldId id="291" r:id="rId4"/>
    <p:sldId id="614" r:id="rId5"/>
    <p:sldId id="615" r:id="rId6"/>
    <p:sldId id="616" r:id="rId7"/>
    <p:sldId id="617" r:id="rId8"/>
    <p:sldId id="618" r:id="rId9"/>
    <p:sldId id="619" r:id="rId10"/>
    <p:sldId id="620" r:id="rId11"/>
    <p:sldId id="621" r:id="rId12"/>
    <p:sldId id="622" r:id="rId13"/>
    <p:sldId id="623" r:id="rId14"/>
    <p:sldId id="624" r:id="rId15"/>
    <p:sldId id="347"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20">
          <p15:clr>
            <a:srgbClr val="A4A3A4"/>
          </p15:clr>
        </p15:guide>
        <p15:guide id="2" pos="2943">
          <p15:clr>
            <a:srgbClr val="A4A3A4"/>
          </p15:clr>
        </p15:guide>
      </p15:sldGuideLst>
    </p:ext>
    <p:ext uri="{2D200454-40CA-4A62-9FC3-DE9A4176ACB9}">
      <p15:notesGuideLst xmlns:p15="http://schemas.microsoft.com/office/powerpoint/2012/main">
        <p15:guide id="1" orient="horz" pos="2826">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0" autoAdjust="0"/>
  </p:normalViewPr>
  <p:slideViewPr>
    <p:cSldViewPr>
      <p:cViewPr varScale="1">
        <p:scale>
          <a:sx n="87" d="100"/>
          <a:sy n="87" d="100"/>
        </p:scale>
        <p:origin x="1464" y="60"/>
      </p:cViewPr>
      <p:guideLst>
        <p:guide orient="horz" pos="2120"/>
        <p:guide pos="2943"/>
      </p:guideLst>
    </p:cSldViewPr>
  </p:slideViewPr>
  <p:notesTextViewPr>
    <p:cViewPr>
      <p:scale>
        <a:sx n="100" d="100"/>
        <a:sy n="100" d="100"/>
      </p:scale>
      <p:origin x="0" y="0"/>
    </p:cViewPr>
  </p:notesTextViewPr>
  <p:notesViewPr>
    <p:cSldViewPr>
      <p:cViewPr varScale="1">
        <p:scale>
          <a:sx n="53" d="100"/>
          <a:sy n="53" d="100"/>
        </p:scale>
        <p:origin x="-2952" y="-102"/>
      </p:cViewPr>
      <p:guideLst>
        <p:guide orient="horz" pos="2826"/>
        <p:guide pos="220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p:cNvSpPr>
          <p:nvPr>
            <p:ph type="hdr" sz="quarter"/>
          </p:nvPr>
        </p:nvSpPr>
        <p:spPr>
          <a:xfrm>
            <a:off x="0" y="0"/>
            <a:ext cx="2971800" cy="457200"/>
          </a:xfrm>
          <a:prstGeom prst="rect">
            <a:avLst/>
          </a:prstGeom>
          <a:noFill/>
          <a:ln w="9525">
            <a:noFill/>
            <a:miter/>
          </a:ln>
        </p:spPr>
        <p:txBody>
          <a:bodyPr vert="horz"/>
          <a:lstStyle>
            <a:lvl1pPr>
              <a:buFont typeface="Arial" pitchFamily="34" charset="0"/>
              <a:buNone/>
              <a:defRPr sz="1200" noProof="1">
                <a:latin typeface="Arial" pitchFamily="34" charset="0"/>
                <a:ea typeface="宋体" charset="-122"/>
              </a:defRPr>
            </a:lvl1pPr>
          </a:lstStyle>
          <a:p>
            <a:pPr>
              <a:defRPr/>
            </a:pPr>
            <a:endParaRPr/>
          </a:p>
        </p:txBody>
      </p:sp>
      <p:sp>
        <p:nvSpPr>
          <p:cNvPr id="4099"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a:buFont typeface="Arial" pitchFamily="34" charset="0"/>
              <a:buNone/>
              <a:defRPr sz="1200" noProof="1">
                <a:latin typeface="Arial" pitchFamily="34" charset="0"/>
                <a:ea typeface="宋体" charset="-122"/>
              </a:defRPr>
            </a:lvl1pPr>
          </a:lstStyle>
          <a:p>
            <a:pPr>
              <a:defRPr/>
            </a:pPr>
            <a:endParaRPr lang="zh-CN" altLang="en-US"/>
          </a:p>
        </p:txBody>
      </p:sp>
      <p:sp>
        <p:nvSpPr>
          <p:cNvPr id="12292" name="幻灯片图像占位符 3"/>
          <p:cNvSpPr>
            <a:spLocks noGrp="1" noRot="1" noChangeAspect="1" noChangeArrowheads="1"/>
          </p:cNvSpPr>
          <p:nvPr>
            <p:ph type="sldImg" idx="4294967295"/>
          </p:nvPr>
        </p:nvSpPr>
        <p:spPr bwMode="auto">
          <a:xfrm>
            <a:off x="1143000" y="685800"/>
            <a:ext cx="4572000" cy="3429000"/>
          </a:xfrm>
          <a:prstGeom prst="rect">
            <a:avLst/>
          </a:prstGeom>
          <a:noFill/>
          <a:ln w="9525">
            <a:noFill/>
            <a:miter lim="800000"/>
          </a:ln>
        </p:spPr>
      </p:sp>
      <p:sp>
        <p:nvSpPr>
          <p:cNvPr id="4101" name="备注占位符 4"/>
          <p:cNvSpPr>
            <a:spLocks noGrp="1" noRot="1" noChangeAspect="1" noChangeArrowheads="1"/>
          </p:cNvSpPr>
          <p:nvPr/>
        </p:nvSpPr>
        <p:spPr bwMode="auto">
          <a:xfrm>
            <a:off x="685800" y="4343400"/>
            <a:ext cx="5486400" cy="4114800"/>
          </a:xfrm>
          <a:prstGeom prst="rect">
            <a:avLst/>
          </a:prstGeom>
          <a:noFill/>
          <a:ln w="9525">
            <a:noFill/>
            <a:miter lim="800000"/>
          </a:ln>
        </p:spPr>
        <p:txBody>
          <a:bodyPr anchor="ctr"/>
          <a:lstStyle/>
          <a:p>
            <a:pPr>
              <a:buFontTx/>
              <a:buChar char="•"/>
              <a:defRPr/>
            </a:pPr>
            <a:r>
              <a:rPr lang="zh-CN" altLang="en-US" sz="1200">
                <a:latin typeface="Arial" pitchFamily="34" charset="0"/>
                <a:ea typeface="宋体" pitchFamily="2" charset="-122"/>
              </a:rPr>
              <a:t>单击此处编辑母版文本样式</a:t>
            </a:r>
          </a:p>
          <a:p>
            <a:pPr>
              <a:buFontTx/>
              <a:buChar char="•"/>
              <a:defRPr/>
            </a:pPr>
            <a:r>
              <a:rPr lang="zh-CN" altLang="en-US" sz="1200">
                <a:latin typeface="Arial" pitchFamily="34" charset="0"/>
                <a:ea typeface="宋体" pitchFamily="2" charset="-122"/>
              </a:rPr>
              <a:t>第二级</a:t>
            </a:r>
          </a:p>
          <a:p>
            <a:pPr>
              <a:buFontTx/>
              <a:buChar char="•"/>
              <a:defRPr/>
            </a:pPr>
            <a:r>
              <a:rPr lang="zh-CN" altLang="en-US" sz="1200">
                <a:latin typeface="Arial" pitchFamily="34" charset="0"/>
                <a:ea typeface="宋体" pitchFamily="2" charset="-122"/>
              </a:rPr>
              <a:t>第三级</a:t>
            </a:r>
          </a:p>
          <a:p>
            <a:pPr>
              <a:buFontTx/>
              <a:buChar char="•"/>
              <a:defRPr/>
            </a:pPr>
            <a:r>
              <a:rPr lang="zh-CN" altLang="en-US" sz="1200">
                <a:latin typeface="Arial" pitchFamily="34" charset="0"/>
                <a:ea typeface="宋体" pitchFamily="2" charset="-122"/>
              </a:rPr>
              <a:t>第四级</a:t>
            </a:r>
          </a:p>
          <a:p>
            <a:pPr>
              <a:buFontTx/>
              <a:buChar char="•"/>
              <a:defRPr/>
            </a:pPr>
            <a:r>
              <a:rPr lang="zh-CN" altLang="en-US" sz="1200">
                <a:latin typeface="Arial" pitchFamily="34" charset="0"/>
                <a:ea typeface="宋体" pitchFamily="2" charset="-122"/>
              </a:rPr>
              <a:t>第五级</a:t>
            </a:r>
          </a:p>
        </p:txBody>
      </p:sp>
      <p:sp>
        <p:nvSpPr>
          <p:cNvPr id="4102"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a:buFont typeface="Arial" pitchFamily="34" charset="0"/>
              <a:buNone/>
              <a:defRPr sz="1200" noProof="1">
                <a:latin typeface="Arial" pitchFamily="34" charset="0"/>
                <a:ea typeface="宋体" charset="-122"/>
              </a:defRPr>
            </a:lvl1pPr>
          </a:lstStyle>
          <a:p>
            <a:pPr>
              <a:defRPr/>
            </a:pPr>
            <a:endParaRPr/>
          </a:p>
        </p:txBody>
      </p:sp>
      <p:sp>
        <p:nvSpPr>
          <p:cNvPr id="4103"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a:buFont typeface="Arial" pitchFamily="34" charset="0"/>
              <a:buNone/>
              <a:defRPr>
                <a:latin typeface="Arial" pitchFamily="34" charset="0"/>
                <a:ea typeface="宋体" pitchFamily="2" charset="-122"/>
              </a:defRPr>
            </a:lvl1pPr>
          </a:lstStyle>
          <a:p>
            <a:pPr>
              <a:defRPr/>
            </a:pPr>
            <a:fld id="{A87484DA-CB6D-42E2-A507-9D0A294CE22D}" type="slidenum">
              <a:rPr lang="zh-CN" altLang="en-US"/>
              <a:t>‹#›</a:t>
            </a:fld>
            <a:endParaRPr lang="zh-CN" altLang="en-US" sz="1200"/>
          </a:p>
        </p:txBody>
      </p:sp>
    </p:spTree>
    <p:extLst>
      <p:ext uri="{BB962C8B-B14F-4D97-AF65-F5344CB8AC3E}">
        <p14:creationId xmlns:p14="http://schemas.microsoft.com/office/powerpoint/2010/main" val="82364389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0"/>
      </a:spcBef>
      <a:spcAft>
        <a:spcPct val="0"/>
      </a:spcAft>
      <a:buChar char="•"/>
      <a:defRPr sz="1200" kern="1200">
        <a:solidFill>
          <a:schemeClr val="tx1"/>
        </a:solidFill>
        <a:latin typeface="Arial" pitchFamily="34" charset="0"/>
        <a:ea typeface="+mn-ea"/>
        <a:cs typeface="+mn-cs"/>
      </a:defRPr>
    </a:lvl1pPr>
    <a:lvl2pPr marL="457200" lvl="1" algn="l" rtl="0" eaLnBrk="0" fontAlgn="base" hangingPunct="0">
      <a:spcBef>
        <a:spcPct val="0"/>
      </a:spcBef>
      <a:spcAft>
        <a:spcPct val="0"/>
      </a:spcAft>
      <a:buChar char="•"/>
      <a:defRPr sz="1200" kern="1200">
        <a:solidFill>
          <a:schemeClr val="tx1"/>
        </a:solidFill>
        <a:latin typeface="Arial" pitchFamily="34" charset="0"/>
        <a:ea typeface="+mn-ea"/>
        <a:cs typeface="+mn-cs"/>
      </a:defRPr>
    </a:lvl2pPr>
    <a:lvl3pPr marL="914400" lvl="2" algn="l" rtl="0" eaLnBrk="0" fontAlgn="base" hangingPunct="0">
      <a:spcBef>
        <a:spcPct val="0"/>
      </a:spcBef>
      <a:spcAft>
        <a:spcPct val="0"/>
      </a:spcAft>
      <a:buChar char="•"/>
      <a:defRPr sz="1200" kern="1200">
        <a:solidFill>
          <a:schemeClr val="tx1"/>
        </a:solidFill>
        <a:latin typeface="Arial" pitchFamily="34" charset="0"/>
        <a:ea typeface="+mn-ea"/>
        <a:cs typeface="+mn-cs"/>
      </a:defRPr>
    </a:lvl3pPr>
    <a:lvl4pPr marL="1371600" lvl="3" algn="l" rtl="0" eaLnBrk="0" fontAlgn="base" hangingPunct="0">
      <a:spcBef>
        <a:spcPct val="0"/>
      </a:spcBef>
      <a:spcAft>
        <a:spcPct val="0"/>
      </a:spcAft>
      <a:buChar char="•"/>
      <a:defRPr sz="1200" kern="1200">
        <a:solidFill>
          <a:schemeClr val="tx1"/>
        </a:solidFill>
        <a:latin typeface="Arial" pitchFamily="34" charset="0"/>
        <a:ea typeface="+mn-ea"/>
        <a:cs typeface="+mn-cs"/>
      </a:defRPr>
    </a:lvl4pPr>
    <a:lvl5pPr marL="1828800" lvl="4" algn="l" rtl="0" eaLnBrk="0" fontAlgn="base" hangingPunct="0">
      <a:spcBef>
        <a:spcPct val="0"/>
      </a:spcBef>
      <a:spcAft>
        <a:spcPct val="0"/>
      </a:spcAft>
      <a:buChar char="•"/>
      <a:defRPr sz="1200" kern="1200">
        <a:solidFill>
          <a:schemeClr val="tx1"/>
        </a:solidFill>
        <a:latin typeface="Arial"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1878009"/>
          </a:xfrm>
        </p:spPr>
        <p:txBody>
          <a:bodyPr anchor="b"/>
          <a:lstStyle>
            <a:lvl1pPr algn="ctr">
              <a:defRPr sz="36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atin typeface="微软雅黑" pitchFamily="34" charset="-122"/>
                <a:ea typeface="微软雅黑"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46075"/>
            <a:ext cx="2057400" cy="578008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346075"/>
            <a:ext cx="6052930" cy="578008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071670" y="214290"/>
            <a:ext cx="6500858" cy="571480"/>
          </a:xfrm>
        </p:spPr>
        <p:txBody>
          <a:bodyPr/>
          <a:lstStyle>
            <a:lvl1pPr algn="r">
              <a:defRPr sz="28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285720" y="1000108"/>
            <a:ext cx="8286808" cy="5286412"/>
          </a:xfrm>
          <a:prstGeom prst="rect">
            <a:avLst/>
          </a:prstGeom>
        </p:spPr>
        <p:txBody>
          <a:bodyPr/>
          <a:lstStyle>
            <a:lvl1pPr>
              <a:defRPr sz="2600">
                <a:latin typeface="微软雅黑" pitchFamily="34" charset="-122"/>
                <a:ea typeface="微软雅黑" pitchFamily="34" charset="-122"/>
              </a:defRPr>
            </a:lvl1pPr>
            <a:lvl2pPr>
              <a:defRPr sz="22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00034" y="71438"/>
            <a:ext cx="8229600" cy="785794"/>
          </a:xfrm>
        </p:spPr>
        <p:txBody>
          <a:bodyPr/>
          <a:lstStyle>
            <a:lvl1pPr algn="r">
              <a:defRPr sz="2800"/>
            </a:lvl1p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00034" y="1000108"/>
            <a:ext cx="3886200" cy="5286412"/>
          </a:xfrm>
          <a:prstGeom prst="rect">
            <a:avLst/>
          </a:prstGeom>
        </p:spPr>
        <p:txBody>
          <a:bodyPr/>
          <a:lstStyle>
            <a:lvl1pPr>
              <a:defRPr sz="2600">
                <a:latin typeface="微软雅黑" pitchFamily="34" charset="-122"/>
                <a:ea typeface="微软雅黑" pitchFamily="34" charset="-122"/>
              </a:defRPr>
            </a:lvl1pPr>
            <a:lvl2pPr>
              <a:defRPr sz="22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3438" y="1000108"/>
            <a:ext cx="3886200" cy="5286412"/>
          </a:xfrm>
          <a:prstGeom prst="rect">
            <a:avLst/>
          </a:prstGeom>
        </p:spPr>
        <p:txBody>
          <a:bodyPr/>
          <a:lstStyle>
            <a:lvl1pPr>
              <a:defRPr sz="2600">
                <a:latin typeface="微软雅黑" pitchFamily="34" charset="-122"/>
                <a:ea typeface="微软雅黑" pitchFamily="34" charset="-122"/>
              </a:defRPr>
            </a:lvl1pPr>
            <a:lvl2pPr>
              <a:defRPr sz="22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vl1pPr>
          </a:lstStyle>
          <a:p>
            <a:r>
              <a:rPr lang="zh-CN" altLang="en-US" noProof="1" smtClean="0"/>
              <a:t>单击此处编辑母版标题样式</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1000108"/>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5227657"/>
          </a:xfrm>
          <a:prstGeom prst="rect">
            <a:avLst/>
          </a:prstGeom>
        </p:spPr>
        <p:txBody>
          <a:bodyPr/>
          <a:lstStyle>
            <a:lvl1pPr>
              <a:defRPr sz="2400">
                <a:latin typeface="微软雅黑" pitchFamily="34" charset="-122"/>
                <a:ea typeface="微软雅黑" pitchFamily="34" charset="-122"/>
              </a:defRPr>
            </a:lvl1pPr>
            <a:lvl2pPr>
              <a:defRPr sz="21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500">
                <a:latin typeface="微软雅黑" pitchFamily="34" charset="-122"/>
                <a:ea typeface="微软雅黑" pitchFamily="34" charset="-122"/>
              </a:defRPr>
            </a:lvl4pPr>
            <a:lvl5pPr>
              <a:defRPr sz="1500">
                <a:latin typeface="微软雅黑" pitchFamily="34" charset="-122"/>
                <a:ea typeface="微软雅黑" pitchFamily="34" charset="-122"/>
              </a:defRPr>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714620"/>
            <a:ext cx="2949178" cy="3500462"/>
          </a:xfrm>
          <a:prstGeom prst="rect">
            <a:avLst/>
          </a:prstGeom>
        </p:spPr>
        <p:txBody>
          <a:bodyPr/>
          <a:lstStyle>
            <a:lvl1pPr marL="0" indent="0">
              <a:buNone/>
              <a:defRPr sz="1200">
                <a:latin typeface="微软雅黑" pitchFamily="34" charset="-122"/>
                <a:ea typeface="微软雅黑"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image" Target="../media/image7.GIF"/><Relationship Id="rId3" Type="http://schemas.openxmlformats.org/officeDocument/2006/relationships/slideLayout" Target="../slideLayouts/slideLayout3.xml"/><Relationship Id="rId7" Type="http://schemas.openxmlformats.org/officeDocument/2006/relationships/image" Target="../media/image1.jpe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17" Type="http://schemas.openxmlformats.org/officeDocument/2006/relationships/image" Target="../media/image5.png"/><Relationship Id="rId2" Type="http://schemas.openxmlformats.org/officeDocument/2006/relationships/slideLayout" Target="../slideLayouts/slideLayout7.xml"/><Relationship Id="rId16"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3.jpeg"/><Relationship Id="rId10" Type="http://schemas.openxmlformats.org/officeDocument/2006/relationships/slideLayout" Target="../slideLayouts/slideLayout15.xml"/><Relationship Id="rId19" Type="http://schemas.openxmlformats.org/officeDocument/2006/relationships/image" Target="../media/image7.GIF"/><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457200" y="264318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ltLang="zh-CN" smtClean="0"/>
              <a:t>PHP_GD</a:t>
            </a:r>
            <a:r>
              <a:rPr lang="zh-CN" altLang="en-US" smtClean="0"/>
              <a:t>库图像处理</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p:txStyles>
    <p:titleStyle>
      <a:lvl1pPr algn="ctr" rtl="0" fontAlgn="base">
        <a:spcBef>
          <a:spcPct val="0"/>
        </a:spcBef>
        <a:spcAft>
          <a:spcPct val="0"/>
        </a:spcAft>
        <a:buFont typeface="Arial" charset="0"/>
        <a:defRPr sz="3600" kern="1200">
          <a:solidFill>
            <a:schemeClr val="tx2"/>
          </a:solidFill>
          <a:latin typeface="微软雅黑" pitchFamily="34" charset="-122"/>
          <a:ea typeface="微软雅黑" pitchFamily="34" charset="-122"/>
          <a:cs typeface="+mj-cs"/>
        </a:defRPr>
      </a:lvl1pPr>
      <a:lvl2pPr algn="ctr" rtl="0" fontAlgn="base">
        <a:spcBef>
          <a:spcPct val="0"/>
        </a:spcBef>
        <a:spcAft>
          <a:spcPct val="0"/>
        </a:spcAft>
        <a:buFont typeface="Arial" charset="0"/>
        <a:defRPr sz="3600">
          <a:solidFill>
            <a:schemeClr val="tx2"/>
          </a:solidFill>
          <a:latin typeface="微软雅黑" pitchFamily="34" charset="-122"/>
          <a:ea typeface="微软雅黑" pitchFamily="34" charset="-122"/>
        </a:defRPr>
      </a:lvl2pPr>
      <a:lvl3pPr algn="ctr" rtl="0" fontAlgn="base">
        <a:spcBef>
          <a:spcPct val="0"/>
        </a:spcBef>
        <a:spcAft>
          <a:spcPct val="0"/>
        </a:spcAft>
        <a:buFont typeface="Arial" charset="0"/>
        <a:defRPr sz="3600">
          <a:solidFill>
            <a:schemeClr val="tx2"/>
          </a:solidFill>
          <a:latin typeface="微软雅黑" pitchFamily="34" charset="-122"/>
          <a:ea typeface="微软雅黑" pitchFamily="34" charset="-122"/>
        </a:defRPr>
      </a:lvl3pPr>
      <a:lvl4pPr algn="ctr" rtl="0" fontAlgn="base">
        <a:spcBef>
          <a:spcPct val="0"/>
        </a:spcBef>
        <a:spcAft>
          <a:spcPct val="0"/>
        </a:spcAft>
        <a:buFont typeface="Arial" charset="0"/>
        <a:defRPr sz="3600">
          <a:solidFill>
            <a:schemeClr val="tx2"/>
          </a:solidFill>
          <a:latin typeface="微软雅黑" pitchFamily="34" charset="-122"/>
          <a:ea typeface="微软雅黑" pitchFamily="34" charset="-122"/>
        </a:defRPr>
      </a:lvl4pPr>
      <a:lvl5pPr algn="ctr" rtl="0" fontAlgn="base">
        <a:spcBef>
          <a:spcPct val="0"/>
        </a:spcBef>
        <a:spcAft>
          <a:spcPct val="0"/>
        </a:spcAft>
        <a:buFont typeface="Arial" charset="0"/>
        <a:defRPr sz="3600">
          <a:solidFill>
            <a:schemeClr val="tx2"/>
          </a:solidFill>
          <a:latin typeface="微软雅黑" pitchFamily="34" charset="-122"/>
          <a:ea typeface="微软雅黑" pitchFamily="34" charset="-122"/>
        </a:defRPr>
      </a:lvl5pPr>
      <a:lvl6pPr marL="457200" algn="ctr" rtl="0" eaLnBrk="1" fontAlgn="base" hangingPunct="1">
        <a:spcBef>
          <a:spcPct val="0"/>
        </a:spcBef>
        <a:spcAft>
          <a:spcPct val="0"/>
        </a:spcAft>
        <a:buFont typeface="Arial" pitchFamily="34" charset="0"/>
        <a:defRPr sz="3600">
          <a:solidFill>
            <a:schemeClr val="tx2"/>
          </a:solidFill>
          <a:latin typeface="Arial" pitchFamily="34" charset="0"/>
          <a:ea typeface="宋体" pitchFamily="2" charset="-122"/>
        </a:defRPr>
      </a:lvl6pPr>
      <a:lvl7pPr marL="914400" algn="ctr" rtl="0" eaLnBrk="1" fontAlgn="base" hangingPunct="1">
        <a:spcBef>
          <a:spcPct val="0"/>
        </a:spcBef>
        <a:spcAft>
          <a:spcPct val="0"/>
        </a:spcAft>
        <a:buFont typeface="Arial" pitchFamily="34" charset="0"/>
        <a:defRPr sz="3600">
          <a:solidFill>
            <a:schemeClr val="tx2"/>
          </a:solidFill>
          <a:latin typeface="Arial" pitchFamily="34" charset="0"/>
          <a:ea typeface="宋体" pitchFamily="2" charset="-122"/>
        </a:defRPr>
      </a:lvl7pPr>
      <a:lvl8pPr marL="1371600" algn="ctr" rtl="0" eaLnBrk="1" fontAlgn="base" hangingPunct="1">
        <a:spcBef>
          <a:spcPct val="0"/>
        </a:spcBef>
        <a:spcAft>
          <a:spcPct val="0"/>
        </a:spcAft>
        <a:buFont typeface="Arial" pitchFamily="34" charset="0"/>
        <a:defRPr sz="3600">
          <a:solidFill>
            <a:schemeClr val="tx2"/>
          </a:solidFill>
          <a:latin typeface="Arial" pitchFamily="34" charset="0"/>
          <a:ea typeface="宋体" pitchFamily="2" charset="-122"/>
        </a:defRPr>
      </a:lvl8pPr>
      <a:lvl9pPr marL="1828800" algn="ctr" rtl="0" eaLnBrk="1" fontAlgn="base" hangingPunct="1">
        <a:spcBef>
          <a:spcPct val="0"/>
        </a:spcBef>
        <a:spcAft>
          <a:spcPct val="0"/>
        </a:spcAft>
        <a:buFont typeface="Arial" pitchFamily="34" charset="0"/>
        <a:defRPr sz="36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SzPct val="100000"/>
        <a:buFont typeface="Arial" charset="0"/>
        <a:buBlip>
          <a:blip r:embed="rId8"/>
        </a:buBlip>
        <a:defRPr sz="2800" kern="1200">
          <a:solidFill>
            <a:schemeClr val="tx1"/>
          </a:solidFill>
          <a:latin typeface="+mn-lt"/>
          <a:ea typeface="+mn-ea"/>
          <a:cs typeface="+mn-cs"/>
        </a:defRPr>
      </a:lvl1pPr>
      <a:lvl2pPr marL="742950" lvl="1" indent="-285750" algn="l" rtl="0" fontAlgn="base">
        <a:spcBef>
          <a:spcPct val="20000"/>
        </a:spcBef>
        <a:spcAft>
          <a:spcPct val="0"/>
        </a:spcAft>
        <a:buSzPct val="100000"/>
        <a:buFont typeface="Arial" charset="0"/>
        <a:buBlip>
          <a:blip r:embed="rId9"/>
        </a:buBlip>
        <a:defRPr sz="2400" kern="1200">
          <a:solidFill>
            <a:schemeClr val="tx1"/>
          </a:solidFill>
          <a:latin typeface="+mn-lt"/>
          <a:ea typeface="+mn-ea"/>
          <a:cs typeface="+mn-cs"/>
        </a:defRPr>
      </a:lvl2pPr>
      <a:lvl3pPr marL="1143000" lvl="2" indent="-228600" algn="l" rtl="0" fontAlgn="base">
        <a:spcBef>
          <a:spcPct val="20000"/>
        </a:spcBef>
        <a:spcAft>
          <a:spcPct val="0"/>
        </a:spcAft>
        <a:buSzPct val="100000"/>
        <a:buFont typeface="Arial" charset="0"/>
        <a:buBlip>
          <a:blip r:embed="rId10"/>
        </a:buBlip>
        <a:defRPr sz="2000" kern="1200">
          <a:solidFill>
            <a:schemeClr val="tx1"/>
          </a:solidFill>
          <a:latin typeface="+mn-lt"/>
          <a:ea typeface="+mn-ea"/>
          <a:cs typeface="+mn-cs"/>
        </a:defRPr>
      </a:lvl3pPr>
      <a:lvl4pPr marL="1600200" lvl="3" indent="-228600" algn="l" rtl="0" fontAlgn="base">
        <a:spcBef>
          <a:spcPct val="20000"/>
        </a:spcBef>
        <a:spcAft>
          <a:spcPct val="0"/>
        </a:spcAft>
        <a:buSzPct val="100000"/>
        <a:buFont typeface="Arial" charset="0"/>
        <a:buBlip>
          <a:blip r:embed="rId11"/>
        </a:buBlip>
        <a:defRPr sz="2000" kern="1200">
          <a:solidFill>
            <a:schemeClr val="tx1"/>
          </a:solidFill>
          <a:latin typeface="+mn-lt"/>
          <a:ea typeface="+mn-ea"/>
          <a:cs typeface="+mn-cs"/>
        </a:defRPr>
      </a:lvl4pPr>
      <a:lvl5pPr marL="2057400" lvl="4" indent="-228600" algn="l" rtl="0" fontAlgn="base">
        <a:spcBef>
          <a:spcPct val="20000"/>
        </a:spcBef>
        <a:spcAft>
          <a:spcPct val="0"/>
        </a:spcAft>
        <a:buSzPct val="100000"/>
        <a:buFont typeface="Arial" charset="0"/>
        <a:buBlip>
          <a:blip r:embed="rId12"/>
        </a:buBlip>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lr>
          <a:schemeClr val="tx1"/>
        </a:buClr>
        <a:buSzPct val="100000"/>
        <a:buBlip>
          <a:blip r:embed="rId13"/>
        </a:buBlip>
        <a:defRPr sz="18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lr>
          <a:schemeClr val="tx1"/>
        </a:buClr>
        <a:buSzPct val="100000"/>
        <a:buBlip>
          <a:blip r:embed="rId13"/>
        </a:buBlip>
        <a:defRPr sz="18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lr>
          <a:schemeClr val="tx1"/>
        </a:buClr>
        <a:buSzPct val="100000"/>
        <a:buBlip>
          <a:blip r:embed="rId13"/>
        </a:buBlip>
        <a:defRPr sz="18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lr>
          <a:schemeClr val="tx1"/>
        </a:buClr>
        <a:buSzPct val="100000"/>
        <a:buBlip>
          <a:blip r:embed="rId13"/>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457200" y="60325"/>
            <a:ext cx="8229600" cy="796925"/>
          </a:xfrm>
          <a:prstGeom prst="rect">
            <a:avLst/>
          </a:prstGeom>
          <a:noFill/>
          <a:ln w="9525">
            <a:noFill/>
            <a:miter lim="800000"/>
          </a:ln>
        </p:spPr>
        <p:txBody>
          <a:bodyPr vert="horz" wrap="square" lIns="91440" tIns="45720" rIns="91440" bIns="45720" numCol="1" anchor="ctr" anchorCtr="0" compatLnSpc="1"/>
          <a:lstStyle/>
          <a:p>
            <a:pPr lvl="0"/>
            <a:r>
              <a:rPr lang="zh-CN" altLang="en-US" smtClean="0"/>
              <a:t>复习上节课内容</a:t>
            </a:r>
          </a:p>
        </p:txBody>
      </p:sp>
      <p:sp>
        <p:nvSpPr>
          <p:cNvPr id="2051" name="Rectangle 3"/>
          <p:cNvSpPr>
            <a:spLocks noGrp="1" noChangeArrowheads="1"/>
          </p:cNvSpPr>
          <p:nvPr>
            <p:ph type="body" idx="9"/>
          </p:nvPr>
        </p:nvSpPr>
        <p:spPr bwMode="auto">
          <a:xfrm>
            <a:off x="457200" y="1000125"/>
            <a:ext cx="8229600" cy="51260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p:txStyles>
    <p:titleStyle>
      <a:lvl1pPr algn="r" rtl="0" eaLnBrk="0" fontAlgn="base" hangingPunct="0">
        <a:spcBef>
          <a:spcPct val="0"/>
        </a:spcBef>
        <a:spcAft>
          <a:spcPct val="0"/>
        </a:spcAft>
        <a:buFont typeface="Arial" charset="0"/>
        <a:defRPr sz="2800" kern="1200">
          <a:solidFill>
            <a:schemeClr val="tx2"/>
          </a:solidFill>
          <a:latin typeface="微软雅黑" pitchFamily="34" charset="-122"/>
          <a:ea typeface="微软雅黑" pitchFamily="34" charset="-122"/>
          <a:cs typeface="+mj-cs"/>
        </a:defRPr>
      </a:lvl1pPr>
      <a:lvl2pPr algn="r" rtl="0" eaLnBrk="0" fontAlgn="base" hangingPunct="0">
        <a:spcBef>
          <a:spcPct val="0"/>
        </a:spcBef>
        <a:spcAft>
          <a:spcPct val="0"/>
        </a:spcAft>
        <a:buFont typeface="Arial" charset="0"/>
        <a:defRPr sz="2800">
          <a:solidFill>
            <a:schemeClr val="tx2"/>
          </a:solidFill>
          <a:latin typeface="微软雅黑" pitchFamily="34" charset="-122"/>
          <a:ea typeface="微软雅黑" pitchFamily="34" charset="-122"/>
        </a:defRPr>
      </a:lvl2pPr>
      <a:lvl3pPr algn="r" rtl="0" eaLnBrk="0" fontAlgn="base" hangingPunct="0">
        <a:spcBef>
          <a:spcPct val="0"/>
        </a:spcBef>
        <a:spcAft>
          <a:spcPct val="0"/>
        </a:spcAft>
        <a:buFont typeface="Arial" charset="0"/>
        <a:defRPr sz="2800">
          <a:solidFill>
            <a:schemeClr val="tx2"/>
          </a:solidFill>
          <a:latin typeface="微软雅黑" pitchFamily="34" charset="-122"/>
          <a:ea typeface="微软雅黑" pitchFamily="34" charset="-122"/>
        </a:defRPr>
      </a:lvl3pPr>
      <a:lvl4pPr algn="r" rtl="0" eaLnBrk="0" fontAlgn="base" hangingPunct="0">
        <a:spcBef>
          <a:spcPct val="0"/>
        </a:spcBef>
        <a:spcAft>
          <a:spcPct val="0"/>
        </a:spcAft>
        <a:buFont typeface="Arial" charset="0"/>
        <a:defRPr sz="2800">
          <a:solidFill>
            <a:schemeClr val="tx2"/>
          </a:solidFill>
          <a:latin typeface="微软雅黑" pitchFamily="34" charset="-122"/>
          <a:ea typeface="微软雅黑" pitchFamily="34" charset="-122"/>
        </a:defRPr>
      </a:lvl4pPr>
      <a:lvl5pPr algn="r" rtl="0" eaLnBrk="0" fontAlgn="base" hangingPunct="0">
        <a:spcBef>
          <a:spcPct val="0"/>
        </a:spcBef>
        <a:spcAft>
          <a:spcPct val="0"/>
        </a:spcAft>
        <a:buFont typeface="Arial" charset="0"/>
        <a:defRPr sz="2800">
          <a:solidFill>
            <a:schemeClr val="tx2"/>
          </a:solidFill>
          <a:latin typeface="微软雅黑" pitchFamily="34" charset="-122"/>
          <a:ea typeface="微软雅黑" pitchFamily="34" charset="-122"/>
        </a:defRPr>
      </a:lvl5pPr>
      <a:lvl6pPr marL="457200" algn="ctr" rtl="0" fontAlgn="base">
        <a:spcBef>
          <a:spcPct val="0"/>
        </a:spcBef>
        <a:spcAft>
          <a:spcPct val="0"/>
        </a:spcAft>
        <a:buFont typeface="Arial" pitchFamily="34" charset="0"/>
        <a:defRPr sz="3600">
          <a:solidFill>
            <a:schemeClr val="tx2"/>
          </a:solidFill>
          <a:latin typeface="Arial" pitchFamily="34" charset="0"/>
          <a:ea typeface="宋体" pitchFamily="2" charset="-122"/>
        </a:defRPr>
      </a:lvl6pPr>
      <a:lvl7pPr marL="914400" algn="ctr" rtl="0" fontAlgn="base">
        <a:spcBef>
          <a:spcPct val="0"/>
        </a:spcBef>
        <a:spcAft>
          <a:spcPct val="0"/>
        </a:spcAft>
        <a:buFont typeface="Arial" pitchFamily="34" charset="0"/>
        <a:defRPr sz="3600">
          <a:solidFill>
            <a:schemeClr val="tx2"/>
          </a:solidFill>
          <a:latin typeface="Arial" pitchFamily="34" charset="0"/>
          <a:ea typeface="宋体" pitchFamily="2" charset="-122"/>
        </a:defRPr>
      </a:lvl7pPr>
      <a:lvl8pPr marL="1371600" algn="ctr" rtl="0" fontAlgn="base">
        <a:spcBef>
          <a:spcPct val="0"/>
        </a:spcBef>
        <a:spcAft>
          <a:spcPct val="0"/>
        </a:spcAft>
        <a:buFont typeface="Arial" pitchFamily="34" charset="0"/>
        <a:defRPr sz="3600">
          <a:solidFill>
            <a:schemeClr val="tx2"/>
          </a:solidFill>
          <a:latin typeface="Arial" pitchFamily="34" charset="0"/>
          <a:ea typeface="宋体" pitchFamily="2" charset="-122"/>
        </a:defRPr>
      </a:lvl8pPr>
      <a:lvl9pPr marL="1828800" algn="ctr" rtl="0" fontAlgn="base">
        <a:spcBef>
          <a:spcPct val="0"/>
        </a:spcBef>
        <a:spcAft>
          <a:spcPct val="0"/>
        </a:spcAft>
        <a:buFont typeface="Arial" pitchFamily="34" charset="0"/>
        <a:defRPr sz="36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Arial" charset="0"/>
        <a:buBlip>
          <a:blip r:embed="rId14"/>
        </a:buBlip>
        <a:defRPr sz="2600" kern="1200">
          <a:solidFill>
            <a:schemeClr val="tx1"/>
          </a:solidFill>
          <a:latin typeface="微软雅黑" pitchFamily="34" charset="-122"/>
          <a:ea typeface="微软雅黑" pitchFamily="34" charset="-122"/>
          <a:cs typeface="+mn-cs"/>
        </a:defRPr>
      </a:lvl1pPr>
      <a:lvl2pPr marL="742950" lvl="1" indent="-285750" algn="l" rtl="0" eaLnBrk="0" fontAlgn="base" hangingPunct="0">
        <a:spcBef>
          <a:spcPct val="20000"/>
        </a:spcBef>
        <a:spcAft>
          <a:spcPct val="0"/>
        </a:spcAft>
        <a:buSzPct val="100000"/>
        <a:buFont typeface="Arial" charset="0"/>
        <a:buBlip>
          <a:blip r:embed="rId15"/>
        </a:buBlip>
        <a:defRPr sz="2200" kern="1200">
          <a:solidFill>
            <a:schemeClr val="tx1"/>
          </a:solidFill>
          <a:latin typeface="微软雅黑" pitchFamily="34" charset="-122"/>
          <a:ea typeface="微软雅黑" pitchFamily="34" charset="-122"/>
          <a:cs typeface="+mn-cs"/>
        </a:defRPr>
      </a:lvl2pPr>
      <a:lvl3pPr marL="1143000" lvl="2" indent="-228600" algn="l" rtl="0" eaLnBrk="0" fontAlgn="base" hangingPunct="0">
        <a:spcBef>
          <a:spcPct val="20000"/>
        </a:spcBef>
        <a:spcAft>
          <a:spcPct val="0"/>
        </a:spcAft>
        <a:buSzPct val="100000"/>
        <a:buFont typeface="Arial" charset="0"/>
        <a:buBlip>
          <a:blip r:embed="rId16"/>
        </a:buBlip>
        <a:defRPr sz="2000" kern="1200">
          <a:solidFill>
            <a:schemeClr val="tx1"/>
          </a:solidFill>
          <a:latin typeface="微软雅黑" pitchFamily="34" charset="-122"/>
          <a:ea typeface="微软雅黑" pitchFamily="34" charset="-122"/>
          <a:cs typeface="+mn-cs"/>
        </a:defRPr>
      </a:lvl3pPr>
      <a:lvl4pPr marL="1600200" lvl="3" indent="-228600" algn="l" rtl="0" eaLnBrk="0" fontAlgn="base" hangingPunct="0">
        <a:spcBef>
          <a:spcPct val="20000"/>
        </a:spcBef>
        <a:spcAft>
          <a:spcPct val="0"/>
        </a:spcAft>
        <a:buSzPct val="100000"/>
        <a:buFont typeface="Arial" charset="0"/>
        <a:buBlip>
          <a:blip r:embed="rId17"/>
        </a:buBlip>
        <a:defRPr sz="2000" kern="1200">
          <a:solidFill>
            <a:schemeClr val="tx1"/>
          </a:solidFill>
          <a:latin typeface="微软雅黑" pitchFamily="34" charset="-122"/>
          <a:ea typeface="微软雅黑" pitchFamily="34" charset="-122"/>
          <a:cs typeface="+mn-cs"/>
        </a:defRPr>
      </a:lvl4pPr>
      <a:lvl5pPr marL="2057400" lvl="4" indent="-228600" algn="l" rtl="0" eaLnBrk="0" fontAlgn="base" hangingPunct="0">
        <a:spcBef>
          <a:spcPct val="20000"/>
        </a:spcBef>
        <a:spcAft>
          <a:spcPct val="0"/>
        </a:spcAft>
        <a:buSzPct val="100000"/>
        <a:buFont typeface="Arial" charset="0"/>
        <a:buBlip>
          <a:blip r:embed="rId18"/>
        </a:buBlip>
        <a:defRPr sz="2000" kern="1200">
          <a:solidFill>
            <a:schemeClr val="tx1"/>
          </a:solidFill>
          <a:latin typeface="微软雅黑" pitchFamily="34" charset="-122"/>
          <a:ea typeface="微软雅黑" pitchFamily="34" charset="-122"/>
          <a:cs typeface="+mn-cs"/>
        </a:defRPr>
      </a:lvl5pPr>
      <a:lvl6pPr marL="2514600" lvl="5" indent="-228600" algn="l" defTabSz="914400" eaLnBrk="0" fontAlgn="base" latinLnBrk="0" hangingPunct="0">
        <a:spcBef>
          <a:spcPct val="20000"/>
        </a:spcBef>
        <a:spcAft>
          <a:spcPct val="0"/>
        </a:spcAft>
        <a:buClr>
          <a:schemeClr val="tx1"/>
        </a:buClr>
        <a:buSzPct val="100000"/>
        <a:buBlip>
          <a:blip r:embed="rId19"/>
        </a:buBlip>
        <a:defRPr sz="1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tx1"/>
        </a:buClr>
        <a:buSzPct val="100000"/>
        <a:buBlip>
          <a:blip r:embed="rId19"/>
        </a:buBlip>
        <a:defRPr sz="1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tx1"/>
        </a:buClr>
        <a:buSzPct val="100000"/>
        <a:buBlip>
          <a:blip r:embed="rId19"/>
        </a:buBlip>
        <a:defRPr sz="1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tx1"/>
        </a:buClr>
        <a:buSzPct val="100000"/>
        <a:buBlip>
          <a:blip r:embed="rId19"/>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php.net/manual/zh/language.pseudo-types.php#language.types.callbac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altLang="zh-CN" dirty="0" smtClean="0">
                <a:latin typeface="微软雅黑" charset="0"/>
                <a:ea typeface="微软雅黑" charset="0"/>
              </a:rPr>
              <a:t>3 </a:t>
            </a:r>
            <a:r>
              <a:rPr lang="zh-CN" altLang="en-US" dirty="0" smtClean="0">
                <a:latin typeface="微软雅黑" charset="0"/>
                <a:ea typeface="微软雅黑" charset="0"/>
              </a:rPr>
              <a:t>使用自定义函数库</a:t>
            </a:r>
            <a:endParaRPr>
              <a:latin typeface="微软雅黑" charset="0"/>
              <a:ea typeface="微软雅黑" charset="0"/>
            </a:endParaRPr>
          </a:p>
        </p:txBody>
      </p:sp>
      <p:sp>
        <p:nvSpPr>
          <p:cNvPr id="25602" name="Rectangle 3"/>
          <p:cNvSpPr>
            <a:spLocks noGrp="1" noChangeArrowheads="1"/>
          </p:cNvSpPr>
          <p:nvPr>
            <p:ph idx="1"/>
          </p:nvPr>
        </p:nvSpPr>
        <p:spPr/>
        <p:txBody>
          <a:bodyPr/>
          <a:lstStyle/>
          <a:p>
            <a:pPr eaLnBrk="1" hangingPunct="1">
              <a:lnSpc>
                <a:spcPct val="90000"/>
              </a:lnSpc>
            </a:pPr>
            <a:r>
              <a:rPr lang="zh-CN" altLang="en-GB" sz="2400" dirty="0" smtClean="0"/>
              <a:t>代码重用</a:t>
            </a:r>
          </a:p>
          <a:p>
            <a:pPr lvl="1" eaLnBrk="1" hangingPunct="1">
              <a:lnSpc>
                <a:spcPct val="150000"/>
              </a:lnSpc>
            </a:pPr>
            <a:r>
              <a:rPr lang="zh-CN" altLang="en-GB" sz="2200" b="0" dirty="0" smtClean="0"/>
              <a:t>通过重复使用已有的代码，提高开发效率，降低成本</a:t>
            </a:r>
          </a:p>
          <a:p>
            <a:pPr eaLnBrk="1" hangingPunct="1">
              <a:lnSpc>
                <a:spcPct val="150000"/>
              </a:lnSpc>
              <a:spcBef>
                <a:spcPts val="900"/>
              </a:spcBef>
            </a:pPr>
            <a:r>
              <a:rPr lang="en-GB" altLang="zh-CN" sz="2200" dirty="0" smtClean="0"/>
              <a:t>		include( )</a:t>
            </a:r>
            <a:r>
              <a:rPr lang="zh-CN" altLang="en-GB" sz="2200" dirty="0" smtClean="0"/>
              <a:t>和</a:t>
            </a:r>
            <a:r>
              <a:rPr lang="en-GB" altLang="zh-CN" sz="2200" dirty="0" smtClean="0"/>
              <a:t>require( )</a:t>
            </a:r>
            <a:r>
              <a:rPr lang="zh-CN" altLang="en-GB" sz="2200" dirty="0" smtClean="0"/>
              <a:t> 函数。</a:t>
            </a:r>
          </a:p>
          <a:p>
            <a:pPr lvl="1" eaLnBrk="1" hangingPunct="1">
              <a:lnSpc>
                <a:spcPct val="150000"/>
              </a:lnSpc>
              <a:spcBef>
                <a:spcPts val="900"/>
              </a:spcBef>
            </a:pPr>
            <a:r>
              <a:rPr lang="en-GB" altLang="zh-CN" sz="2200" b="0" dirty="0" smtClean="0"/>
              <a:t>require( )</a:t>
            </a:r>
            <a:r>
              <a:rPr lang="zh-CN" altLang="en-GB" sz="2200" b="0" dirty="0" smtClean="0"/>
              <a:t>将一个文件在预处理期间被导入，像把该文件</a:t>
            </a:r>
            <a:r>
              <a:rPr lang="zh-CN" altLang="en-GB" sz="2200" b="0" dirty="0" smtClean="0">
                <a:solidFill>
                  <a:srgbClr val="FF0000"/>
                </a:solidFill>
              </a:rPr>
              <a:t>粘贴</a:t>
            </a:r>
            <a:r>
              <a:rPr lang="zh-CN" altLang="en-GB" sz="2200" b="0" dirty="0" smtClean="0"/>
              <a:t>到使用函数的地方。</a:t>
            </a:r>
          </a:p>
          <a:p>
            <a:pPr lvl="1" eaLnBrk="1" hangingPunct="1">
              <a:lnSpc>
                <a:spcPct val="150000"/>
              </a:lnSpc>
              <a:spcBef>
                <a:spcPts val="900"/>
              </a:spcBef>
            </a:pPr>
            <a:r>
              <a:rPr lang="en-GB" altLang="zh-CN" sz="2200" b="0" dirty="0" smtClean="0"/>
              <a:t>include( )</a:t>
            </a:r>
            <a:r>
              <a:rPr lang="zh-CN" altLang="en-GB" sz="2200" b="0" dirty="0" smtClean="0"/>
              <a:t>与</a:t>
            </a:r>
            <a:r>
              <a:rPr lang="en-GB" altLang="zh-CN" sz="2200" b="0" dirty="0" smtClean="0"/>
              <a:t>require ( )</a:t>
            </a:r>
            <a:r>
              <a:rPr lang="zh-CN" altLang="en-GB" sz="2200" b="0" dirty="0" smtClean="0"/>
              <a:t>几乎等价，区别在于在脚本执行时包含，当处理失败时，</a:t>
            </a:r>
            <a:r>
              <a:rPr lang="en-GB" altLang="zh-CN" sz="2200" b="0" dirty="0" smtClean="0"/>
              <a:t>include( )</a:t>
            </a:r>
            <a:r>
              <a:rPr lang="zh-CN" altLang="en-GB" sz="2200" b="0" dirty="0" smtClean="0"/>
              <a:t>产生一个警告而</a:t>
            </a:r>
            <a:r>
              <a:rPr lang="en-GB" altLang="zh-CN" sz="2200" b="0" dirty="0" smtClean="0"/>
              <a:t>require( )</a:t>
            </a:r>
            <a:r>
              <a:rPr lang="zh-CN" altLang="en-GB" sz="2200" b="0" dirty="0" smtClean="0"/>
              <a:t>则导致一个致命错误。</a:t>
            </a:r>
            <a:endParaRPr lang="zh-CN" altLang="en-US" sz="2200" b="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idx="1"/>
          </p:nvPr>
        </p:nvSpPr>
        <p:spPr/>
        <p:txBody>
          <a:bodyPr/>
          <a:lstStyle/>
          <a:p>
            <a:pPr eaLnBrk="1" hangingPunct="1">
              <a:lnSpc>
                <a:spcPct val="150000"/>
              </a:lnSpc>
              <a:spcBef>
                <a:spcPts val="900"/>
              </a:spcBef>
            </a:pPr>
            <a:r>
              <a:rPr lang="en-GB" altLang="zh-CN" sz="2700" dirty="0" smtClean="0"/>
              <a:t>include_once( )</a:t>
            </a:r>
            <a:r>
              <a:rPr lang="zh-CN" altLang="en-GB" sz="2700" dirty="0" smtClean="0"/>
              <a:t>和</a:t>
            </a:r>
            <a:r>
              <a:rPr lang="en-GB" altLang="zh-CN" sz="2700" dirty="0" smtClean="0"/>
              <a:t>require_once(  )</a:t>
            </a:r>
            <a:r>
              <a:rPr lang="zh-CN" altLang="en-GB" sz="2700" dirty="0" smtClean="0"/>
              <a:t>函数</a:t>
            </a:r>
          </a:p>
          <a:p>
            <a:pPr eaLnBrk="1" hangingPunct="1">
              <a:lnSpc>
                <a:spcPct val="200000"/>
              </a:lnSpc>
              <a:spcBef>
                <a:spcPts val="900"/>
              </a:spcBef>
              <a:buFont typeface="Wingdings" pitchFamily="2" charset="2"/>
              <a:buNone/>
            </a:pPr>
            <a:r>
              <a:rPr lang="zh-CN" altLang="en-GB" sz="2700" dirty="0" smtClean="0"/>
              <a:t>		  </a:t>
            </a:r>
            <a:r>
              <a:rPr lang="zh-CN" altLang="en-GB" sz="2200" b="0" dirty="0" smtClean="0"/>
              <a:t>两个函数在脚本执行期间包括并运行指定文件。与</a:t>
            </a:r>
            <a:r>
              <a:rPr lang="en-GB" altLang="zh-CN" sz="2200" b="0" dirty="0" smtClean="0"/>
              <a:t>include( )</a:t>
            </a:r>
            <a:r>
              <a:rPr lang="zh-CN" altLang="en-GB" sz="2200" b="0" dirty="0" smtClean="0"/>
              <a:t>语句及</a:t>
            </a:r>
            <a:r>
              <a:rPr lang="en-GB" altLang="zh-CN" sz="2200" b="0" dirty="0" smtClean="0"/>
              <a:t>require( )</a:t>
            </a:r>
            <a:r>
              <a:rPr lang="zh-CN" altLang="en-GB" sz="2200" b="0" dirty="0" smtClean="0"/>
              <a:t>类似，唯一区别是</a:t>
            </a:r>
            <a:r>
              <a:rPr lang="zh-CN" altLang="en-GB" sz="2200" b="0" dirty="0" smtClean="0">
                <a:solidFill>
                  <a:srgbClr val="FF0000"/>
                </a:solidFill>
              </a:rPr>
              <a:t>如果该文件中的代码已经被包括了，则不会再次包括，只会包括一次</a:t>
            </a:r>
            <a:r>
              <a:rPr lang="zh-CN" altLang="en-GB" sz="2200" b="0" dirty="0" smtClean="0"/>
              <a:t>。这两个函数应该用于在脚本执行期间同一个文件有可能被包括超过一次的情况下，你想确保它只被包括一次以避免函数重定义，变量重新赋值等问题。</a:t>
            </a:r>
            <a:endParaRPr lang="zh-CN" altLang="en-US" sz="2200" b="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ChangeArrowheads="1"/>
          </p:cNvSpPr>
          <p:nvPr/>
        </p:nvSpPr>
        <p:spPr bwMode="auto">
          <a:xfrm>
            <a:off x="285750" y="1071563"/>
            <a:ext cx="8572500" cy="4438395"/>
          </a:xfrm>
          <a:prstGeom prst="rect">
            <a:avLst/>
          </a:prstGeom>
          <a:solidFill>
            <a:srgbClr val="FCFAFA"/>
          </a:solidFill>
          <a:ln w="9525">
            <a:solidFill>
              <a:schemeClr val="bg1">
                <a:lumMod val="75000"/>
              </a:schemeClr>
            </a:solidFill>
            <a:miter lim="800000"/>
          </a:ln>
          <a:effectLst/>
        </p:spPr>
        <p:txBody>
          <a:bodyPr anchor="ctr">
            <a:spAutoFit/>
          </a:bodyPr>
          <a:lstStyle/>
          <a:p>
            <a:pPr eaLnBrk="0" hangingPunct="0">
              <a:lnSpc>
                <a:spcPct val="200000"/>
              </a:lnSpc>
            </a:pPr>
            <a:r>
              <a:rPr lang="en-US" altLang="zh-CN" dirty="0">
                <a:solidFill>
                  <a:srgbClr val="FF0000"/>
                </a:solidFill>
                <a:latin typeface="Arial" pitchFamily="34" charset="0"/>
                <a:cs typeface="Arial" pitchFamily="34" charset="0"/>
              </a:rPr>
              <a:t>&lt;?php</a:t>
            </a:r>
            <a:endParaRPr lang="en-US" altLang="zh-CN" dirty="0">
              <a:latin typeface="Arial" pitchFamily="34" charset="0"/>
              <a:cs typeface="Arial" pitchFamily="34" charset="0"/>
            </a:endParaRPr>
          </a:p>
          <a:p>
            <a:pPr eaLnBrk="0" hangingPunct="0">
              <a:lnSpc>
                <a:spcPct val="200000"/>
              </a:lnSpc>
            </a:pPr>
            <a:r>
              <a:rPr lang="en-US" altLang="zh-CN" dirty="0">
                <a:solidFill>
                  <a:srgbClr val="000000"/>
                </a:solidFill>
                <a:latin typeface="Arial" pitchFamily="34" charset="0"/>
                <a:cs typeface="Arial" pitchFamily="34" charset="0"/>
              </a:rPr>
              <a:t>    </a:t>
            </a:r>
            <a:r>
              <a:rPr lang="en-US" altLang="zh-CN" b="1" dirty="0">
                <a:solidFill>
                  <a:srgbClr val="0000FF"/>
                </a:solidFill>
                <a:latin typeface="Arial" pitchFamily="34" charset="0"/>
                <a:cs typeface="Arial" pitchFamily="34" charset="0"/>
              </a:rPr>
              <a:t>require</a:t>
            </a:r>
            <a:r>
              <a:rPr lang="en-US" altLang="zh-CN" dirty="0">
                <a:solidFill>
                  <a:srgbClr val="000000"/>
                </a:solidFill>
                <a:latin typeface="Arial" pitchFamily="34" charset="0"/>
                <a:cs typeface="Arial" pitchFamily="34" charset="0"/>
              </a:rPr>
              <a:t> </a:t>
            </a:r>
            <a:r>
              <a:rPr lang="en-US" altLang="zh-CN" dirty="0">
                <a:solidFill>
                  <a:srgbClr val="808080"/>
                </a:solidFill>
                <a:latin typeface="Arial" pitchFamily="34" charset="0"/>
                <a:cs typeface="Arial" pitchFamily="34" charset="0"/>
              </a:rPr>
              <a:t>'config.php'</a:t>
            </a:r>
            <a:r>
              <a:rPr lang="en-US" altLang="zh-CN" dirty="0">
                <a:solidFill>
                  <a:srgbClr val="8000FF"/>
                </a:solidFill>
                <a:latin typeface="Arial" pitchFamily="34" charset="0"/>
                <a:cs typeface="Arial" pitchFamily="34" charset="0"/>
              </a:rPr>
              <a:t>;</a:t>
            </a:r>
            <a:r>
              <a:rPr lang="en-US" altLang="zh-CN" dirty="0">
                <a:solidFill>
                  <a:srgbClr val="000000"/>
                </a:solidFill>
                <a:latin typeface="Arial" pitchFamily="34" charset="0"/>
                <a:cs typeface="Arial" pitchFamily="34" charset="0"/>
              </a:rPr>
              <a:t>           </a:t>
            </a:r>
            <a:r>
              <a:rPr lang="en-US" altLang="zh-CN" dirty="0">
                <a:solidFill>
                  <a:srgbClr val="008000"/>
                </a:solidFill>
                <a:latin typeface="Arial" pitchFamily="34" charset="0"/>
                <a:cs typeface="Arial" pitchFamily="34" charset="0"/>
              </a:rPr>
              <a:t>//</a:t>
            </a:r>
            <a:r>
              <a:rPr lang="zh-CN" altLang="en-US" dirty="0">
                <a:solidFill>
                  <a:srgbClr val="008000"/>
                </a:solidFill>
                <a:latin typeface="Arial" pitchFamily="34" charset="0"/>
                <a:cs typeface="Arial" pitchFamily="34" charset="0"/>
              </a:rPr>
              <a:t>使用</a:t>
            </a:r>
            <a:r>
              <a:rPr lang="en-US" altLang="zh-CN" dirty="0">
                <a:solidFill>
                  <a:srgbClr val="008000"/>
                </a:solidFill>
                <a:latin typeface="Arial" pitchFamily="34" charset="0"/>
                <a:cs typeface="Arial" pitchFamily="34" charset="0"/>
              </a:rPr>
              <a:t>require</a:t>
            </a:r>
            <a:r>
              <a:rPr lang="zh-CN" altLang="en-US" dirty="0">
                <a:solidFill>
                  <a:srgbClr val="008000"/>
                </a:solidFill>
                <a:latin typeface="Arial" pitchFamily="34" charset="0"/>
                <a:cs typeface="Arial" pitchFamily="34" charset="0"/>
              </a:rPr>
              <a:t>语句包含并执行</a:t>
            </a:r>
            <a:r>
              <a:rPr lang="en-US" altLang="zh-CN" dirty="0">
                <a:solidFill>
                  <a:srgbClr val="008000"/>
                </a:solidFill>
                <a:latin typeface="Arial" pitchFamily="34" charset="0"/>
                <a:cs typeface="Arial" pitchFamily="34" charset="0"/>
              </a:rPr>
              <a:t>config.php</a:t>
            </a:r>
            <a:r>
              <a:rPr lang="zh-CN" altLang="en-US" dirty="0">
                <a:solidFill>
                  <a:srgbClr val="008000"/>
                </a:solidFill>
                <a:latin typeface="Arial" pitchFamily="34" charset="0"/>
                <a:cs typeface="Arial" pitchFamily="34" charset="0"/>
              </a:rPr>
              <a:t>文件</a:t>
            </a:r>
            <a:endParaRPr lang="zh-CN" altLang="en-US" dirty="0">
              <a:latin typeface="Arial" pitchFamily="34" charset="0"/>
              <a:cs typeface="Arial" pitchFamily="34" charset="0"/>
            </a:endParaRPr>
          </a:p>
          <a:p>
            <a:pPr eaLnBrk="0" hangingPunct="0">
              <a:lnSpc>
                <a:spcPct val="200000"/>
              </a:lnSpc>
            </a:pPr>
            <a:r>
              <a:rPr lang="zh-CN" altLang="en-US" dirty="0">
                <a:solidFill>
                  <a:srgbClr val="000000"/>
                </a:solidFill>
                <a:latin typeface="Arial" pitchFamily="34" charset="0"/>
                <a:cs typeface="Arial" pitchFamily="34" charset="0"/>
              </a:rPr>
              <a:t>    </a:t>
            </a:r>
            <a:r>
              <a:rPr lang="en-US" altLang="zh-CN" b="1" dirty="0">
                <a:solidFill>
                  <a:srgbClr val="0000FF"/>
                </a:solidFill>
                <a:latin typeface="Arial" pitchFamily="34" charset="0"/>
                <a:cs typeface="Arial" pitchFamily="34" charset="0"/>
              </a:rPr>
              <a:t>if</a:t>
            </a:r>
            <a:r>
              <a:rPr lang="en-US" altLang="zh-CN" dirty="0">
                <a:solidFill>
                  <a:srgbClr val="000000"/>
                </a:solidFill>
                <a:latin typeface="Arial" pitchFamily="34" charset="0"/>
                <a:cs typeface="Arial" pitchFamily="34" charset="0"/>
              </a:rPr>
              <a:t> </a:t>
            </a:r>
            <a:r>
              <a:rPr lang="en-US" altLang="zh-CN" dirty="0">
                <a:solidFill>
                  <a:srgbClr val="8000FF"/>
                </a:solidFill>
                <a:latin typeface="Arial" pitchFamily="34" charset="0"/>
                <a:cs typeface="Arial" pitchFamily="34" charset="0"/>
              </a:rPr>
              <a:t>(</a:t>
            </a:r>
            <a:r>
              <a:rPr lang="en-US" altLang="zh-CN" dirty="0">
                <a:solidFill>
                  <a:srgbClr val="000080"/>
                </a:solidFill>
                <a:latin typeface="Arial" pitchFamily="34" charset="0"/>
                <a:cs typeface="Arial" pitchFamily="34" charset="0"/>
              </a:rPr>
              <a:t>$condition</a:t>
            </a:r>
            <a:r>
              <a:rPr lang="en-US" altLang="zh-CN" dirty="0">
                <a:solidFill>
                  <a:srgbClr val="8000FF"/>
                </a:solidFill>
                <a:latin typeface="Arial" pitchFamily="34" charset="0"/>
                <a:cs typeface="Arial" pitchFamily="34" charset="0"/>
              </a:rPr>
              <a:t>)</a:t>
            </a:r>
            <a:r>
              <a:rPr lang="en-US" altLang="zh-CN" dirty="0">
                <a:solidFill>
                  <a:srgbClr val="000000"/>
                </a:solidFill>
                <a:latin typeface="Arial" pitchFamily="34" charset="0"/>
                <a:cs typeface="Arial" pitchFamily="34" charset="0"/>
              </a:rPr>
              <a:t>                     </a:t>
            </a:r>
            <a:r>
              <a:rPr lang="en-US" altLang="zh-CN" dirty="0">
                <a:solidFill>
                  <a:srgbClr val="008000"/>
                </a:solidFill>
                <a:latin typeface="Arial" pitchFamily="34" charset="0"/>
                <a:cs typeface="Arial" pitchFamily="34" charset="0"/>
              </a:rPr>
              <a:t>//</a:t>
            </a:r>
            <a:r>
              <a:rPr lang="zh-CN" altLang="en-US" dirty="0">
                <a:solidFill>
                  <a:srgbClr val="008000"/>
                </a:solidFill>
                <a:latin typeface="Arial" pitchFamily="34" charset="0"/>
                <a:cs typeface="Arial" pitchFamily="34" charset="0"/>
              </a:rPr>
              <a:t>在流程控制中使用</a:t>
            </a:r>
            <a:r>
              <a:rPr lang="en-US" altLang="zh-CN" dirty="0">
                <a:solidFill>
                  <a:srgbClr val="008000"/>
                </a:solidFill>
                <a:latin typeface="Arial" pitchFamily="34" charset="0"/>
                <a:cs typeface="Arial" pitchFamily="34" charset="0"/>
              </a:rPr>
              <a:t>include</a:t>
            </a:r>
            <a:r>
              <a:rPr lang="zh-CN" altLang="en-US" dirty="0">
                <a:solidFill>
                  <a:srgbClr val="008000"/>
                </a:solidFill>
                <a:latin typeface="Arial" pitchFamily="34" charset="0"/>
                <a:cs typeface="Arial" pitchFamily="34" charset="0"/>
              </a:rPr>
              <a:t>语句</a:t>
            </a:r>
            <a:endParaRPr lang="zh-CN" altLang="en-US" dirty="0">
              <a:latin typeface="Arial" pitchFamily="34" charset="0"/>
              <a:cs typeface="Arial" pitchFamily="34" charset="0"/>
            </a:endParaRPr>
          </a:p>
          <a:p>
            <a:pPr eaLnBrk="0" hangingPunct="0">
              <a:lnSpc>
                <a:spcPct val="200000"/>
              </a:lnSpc>
            </a:pPr>
            <a:r>
              <a:rPr lang="zh-CN" altLang="en-US" dirty="0">
                <a:solidFill>
                  <a:srgbClr val="000000"/>
                </a:solidFill>
                <a:latin typeface="Arial" pitchFamily="34" charset="0"/>
                <a:cs typeface="Arial" pitchFamily="34" charset="0"/>
              </a:rPr>
              <a:t>        </a:t>
            </a:r>
            <a:r>
              <a:rPr lang="en-US" altLang="zh-CN" b="1" dirty="0">
                <a:solidFill>
                  <a:srgbClr val="0000FF"/>
                </a:solidFill>
                <a:latin typeface="Arial" pitchFamily="34" charset="0"/>
                <a:cs typeface="Arial" pitchFamily="34" charset="0"/>
              </a:rPr>
              <a:t>include</a:t>
            </a:r>
            <a:r>
              <a:rPr lang="en-US" altLang="zh-CN" dirty="0">
                <a:solidFill>
                  <a:srgbClr val="000000"/>
                </a:solidFill>
                <a:latin typeface="Arial" pitchFamily="34" charset="0"/>
                <a:cs typeface="Arial" pitchFamily="34" charset="0"/>
              </a:rPr>
              <a:t> </a:t>
            </a:r>
            <a:r>
              <a:rPr lang="en-US" altLang="zh-CN" dirty="0">
                <a:solidFill>
                  <a:srgbClr val="808080"/>
                </a:solidFill>
                <a:latin typeface="Arial" pitchFamily="34" charset="0"/>
                <a:cs typeface="Arial" pitchFamily="34" charset="0"/>
              </a:rPr>
              <a:t>'file.txt'</a:t>
            </a:r>
            <a:r>
              <a:rPr lang="en-US" altLang="zh-CN" dirty="0">
                <a:solidFill>
                  <a:srgbClr val="8000FF"/>
                </a:solidFill>
                <a:latin typeface="Arial" pitchFamily="34" charset="0"/>
                <a:cs typeface="Arial" pitchFamily="34" charset="0"/>
              </a:rPr>
              <a:t>;</a:t>
            </a:r>
            <a:r>
              <a:rPr lang="en-US" altLang="zh-CN" dirty="0">
                <a:solidFill>
                  <a:srgbClr val="000000"/>
                </a:solidFill>
                <a:latin typeface="Arial" pitchFamily="34" charset="0"/>
                <a:cs typeface="Arial" pitchFamily="34" charset="0"/>
              </a:rPr>
              <a:t>             </a:t>
            </a:r>
            <a:r>
              <a:rPr lang="en-US" altLang="zh-CN" dirty="0">
                <a:solidFill>
                  <a:srgbClr val="008000"/>
                </a:solidFill>
                <a:latin typeface="Arial" pitchFamily="34" charset="0"/>
                <a:cs typeface="Arial" pitchFamily="34" charset="0"/>
              </a:rPr>
              <a:t>//</a:t>
            </a:r>
            <a:r>
              <a:rPr lang="zh-CN" altLang="en-US" dirty="0">
                <a:solidFill>
                  <a:srgbClr val="008000"/>
                </a:solidFill>
                <a:latin typeface="Arial" pitchFamily="34" charset="0"/>
                <a:cs typeface="Arial" pitchFamily="34" charset="0"/>
              </a:rPr>
              <a:t>使用</a:t>
            </a:r>
            <a:r>
              <a:rPr lang="en-US" altLang="zh-CN" dirty="0">
                <a:solidFill>
                  <a:srgbClr val="008000"/>
                </a:solidFill>
                <a:latin typeface="Arial" pitchFamily="34" charset="0"/>
                <a:cs typeface="Arial" pitchFamily="34" charset="0"/>
              </a:rPr>
              <a:t>include</a:t>
            </a:r>
            <a:r>
              <a:rPr lang="zh-CN" altLang="en-US" dirty="0">
                <a:solidFill>
                  <a:srgbClr val="008000"/>
                </a:solidFill>
                <a:latin typeface="Arial" pitchFamily="34" charset="0"/>
                <a:cs typeface="Arial" pitchFamily="34" charset="0"/>
              </a:rPr>
              <a:t>语句包含并执行</a:t>
            </a:r>
            <a:r>
              <a:rPr lang="en-US" altLang="zh-CN" dirty="0">
                <a:solidFill>
                  <a:srgbClr val="008000"/>
                </a:solidFill>
                <a:latin typeface="Arial" pitchFamily="34" charset="0"/>
                <a:cs typeface="Arial" pitchFamily="34" charset="0"/>
              </a:rPr>
              <a:t>file.txt</a:t>
            </a:r>
            <a:r>
              <a:rPr lang="zh-CN" altLang="en-US" dirty="0">
                <a:solidFill>
                  <a:srgbClr val="008000"/>
                </a:solidFill>
                <a:latin typeface="Arial" pitchFamily="34" charset="0"/>
                <a:cs typeface="Arial" pitchFamily="34" charset="0"/>
              </a:rPr>
              <a:t>文件</a:t>
            </a:r>
            <a:endParaRPr lang="zh-CN" altLang="en-US" dirty="0">
              <a:latin typeface="Arial" pitchFamily="34" charset="0"/>
              <a:cs typeface="Arial" pitchFamily="34" charset="0"/>
            </a:endParaRPr>
          </a:p>
          <a:p>
            <a:pPr eaLnBrk="0" hangingPunct="0">
              <a:lnSpc>
                <a:spcPct val="200000"/>
              </a:lnSpc>
            </a:pPr>
            <a:r>
              <a:rPr lang="zh-CN" altLang="en-US" dirty="0">
                <a:solidFill>
                  <a:srgbClr val="000000"/>
                </a:solidFill>
                <a:latin typeface="Arial" pitchFamily="34" charset="0"/>
                <a:cs typeface="Arial" pitchFamily="34" charset="0"/>
              </a:rPr>
              <a:t>    </a:t>
            </a:r>
            <a:r>
              <a:rPr lang="en-US" altLang="zh-CN" b="1" dirty="0">
                <a:solidFill>
                  <a:srgbClr val="0000FF"/>
                </a:solidFill>
                <a:latin typeface="Arial" pitchFamily="34" charset="0"/>
                <a:cs typeface="Arial" pitchFamily="34" charset="0"/>
              </a:rPr>
              <a:t>else</a:t>
            </a:r>
            <a:r>
              <a:rPr lang="en-US" altLang="zh-CN" dirty="0">
                <a:solidFill>
                  <a:srgbClr val="000000"/>
                </a:solidFill>
                <a:latin typeface="Arial" pitchFamily="34" charset="0"/>
                <a:cs typeface="Arial" pitchFamily="34" charset="0"/>
              </a:rPr>
              <a:t>                                    </a:t>
            </a:r>
            <a:r>
              <a:rPr lang="en-US" altLang="zh-CN" dirty="0">
                <a:solidFill>
                  <a:srgbClr val="008000"/>
                </a:solidFill>
                <a:latin typeface="Arial" pitchFamily="34" charset="0"/>
                <a:cs typeface="Arial" pitchFamily="34" charset="0"/>
              </a:rPr>
              <a:t>//</a:t>
            </a:r>
            <a:r>
              <a:rPr lang="zh-CN" altLang="en-US" dirty="0">
                <a:solidFill>
                  <a:srgbClr val="008000"/>
                </a:solidFill>
                <a:latin typeface="Arial" pitchFamily="34" charset="0"/>
                <a:cs typeface="Arial" pitchFamily="34" charset="0"/>
              </a:rPr>
              <a:t>条件不成立则包含下面的文件</a:t>
            </a:r>
            <a:endParaRPr lang="zh-CN" altLang="en-US" dirty="0">
              <a:latin typeface="Arial" pitchFamily="34" charset="0"/>
              <a:cs typeface="Arial" pitchFamily="34" charset="0"/>
            </a:endParaRPr>
          </a:p>
          <a:p>
            <a:pPr eaLnBrk="0" hangingPunct="0">
              <a:lnSpc>
                <a:spcPct val="200000"/>
              </a:lnSpc>
            </a:pPr>
            <a:r>
              <a:rPr lang="zh-CN" altLang="en-US" dirty="0">
                <a:solidFill>
                  <a:srgbClr val="000000"/>
                </a:solidFill>
                <a:latin typeface="Arial" pitchFamily="34" charset="0"/>
                <a:cs typeface="Arial" pitchFamily="34" charset="0"/>
              </a:rPr>
              <a:t>        </a:t>
            </a:r>
            <a:r>
              <a:rPr lang="en-US" altLang="zh-CN" b="1" dirty="0">
                <a:solidFill>
                  <a:srgbClr val="0000FF"/>
                </a:solidFill>
                <a:latin typeface="Arial" pitchFamily="34" charset="0"/>
                <a:cs typeface="Arial" pitchFamily="34" charset="0"/>
              </a:rPr>
              <a:t>include</a:t>
            </a:r>
            <a:r>
              <a:rPr lang="en-US" altLang="zh-CN" dirty="0">
                <a:solidFill>
                  <a:srgbClr val="000000"/>
                </a:solidFill>
                <a:latin typeface="Arial" pitchFamily="34" charset="0"/>
                <a:cs typeface="Arial" pitchFamily="34" charset="0"/>
              </a:rPr>
              <a:t> </a:t>
            </a:r>
            <a:r>
              <a:rPr lang="en-US" altLang="zh-CN" dirty="0">
                <a:solidFill>
                  <a:srgbClr val="8000FF"/>
                </a:solidFill>
                <a:latin typeface="Arial" pitchFamily="34" charset="0"/>
                <a:cs typeface="Arial" pitchFamily="34" charset="0"/>
              </a:rPr>
              <a:t>(</a:t>
            </a:r>
            <a:r>
              <a:rPr lang="en-US" altLang="zh-CN" dirty="0">
                <a:solidFill>
                  <a:srgbClr val="808080"/>
                </a:solidFill>
                <a:latin typeface="Arial" pitchFamily="34" charset="0"/>
                <a:cs typeface="Arial" pitchFamily="34" charset="0"/>
              </a:rPr>
              <a:t>'other.php'</a:t>
            </a:r>
            <a:r>
              <a:rPr lang="en-US" altLang="zh-CN" dirty="0">
                <a:solidFill>
                  <a:srgbClr val="8000FF"/>
                </a:solidFill>
                <a:latin typeface="Arial" pitchFamily="34" charset="0"/>
                <a:cs typeface="Arial" pitchFamily="34" charset="0"/>
              </a:rPr>
              <a:t>);</a:t>
            </a:r>
            <a:r>
              <a:rPr lang="en-US" altLang="zh-CN" dirty="0">
                <a:solidFill>
                  <a:srgbClr val="000000"/>
                </a:solidFill>
                <a:latin typeface="Arial" pitchFamily="34" charset="0"/>
                <a:cs typeface="Arial" pitchFamily="34" charset="0"/>
              </a:rPr>
              <a:t>      </a:t>
            </a:r>
            <a:r>
              <a:rPr lang="en-US" altLang="zh-CN" dirty="0">
                <a:solidFill>
                  <a:srgbClr val="008000"/>
                </a:solidFill>
                <a:latin typeface="Arial" pitchFamily="34" charset="0"/>
                <a:cs typeface="Arial" pitchFamily="34" charset="0"/>
              </a:rPr>
              <a:t>//</a:t>
            </a:r>
            <a:r>
              <a:rPr lang="zh-CN" altLang="en-US" dirty="0">
                <a:solidFill>
                  <a:srgbClr val="008000"/>
                </a:solidFill>
                <a:latin typeface="Arial" pitchFamily="34" charset="0"/>
                <a:cs typeface="Arial" pitchFamily="34" charset="0"/>
              </a:rPr>
              <a:t>使用</a:t>
            </a:r>
            <a:r>
              <a:rPr lang="en-US" altLang="zh-CN" dirty="0">
                <a:solidFill>
                  <a:srgbClr val="008000"/>
                </a:solidFill>
                <a:latin typeface="Arial" pitchFamily="34" charset="0"/>
                <a:cs typeface="Arial" pitchFamily="34" charset="0"/>
              </a:rPr>
              <a:t>include</a:t>
            </a:r>
            <a:r>
              <a:rPr lang="zh-CN" altLang="en-US" dirty="0">
                <a:solidFill>
                  <a:srgbClr val="008000"/>
                </a:solidFill>
                <a:latin typeface="Arial" pitchFamily="34" charset="0"/>
                <a:cs typeface="Arial" pitchFamily="34" charset="0"/>
              </a:rPr>
              <a:t>语句包含并执行</a:t>
            </a:r>
            <a:r>
              <a:rPr lang="en-US" altLang="zh-CN" dirty="0">
                <a:solidFill>
                  <a:srgbClr val="008000"/>
                </a:solidFill>
                <a:latin typeface="Arial" pitchFamily="34" charset="0"/>
                <a:cs typeface="Arial" pitchFamily="34" charset="0"/>
              </a:rPr>
              <a:t>other.php</a:t>
            </a:r>
            <a:r>
              <a:rPr lang="zh-CN" altLang="en-US" dirty="0">
                <a:solidFill>
                  <a:srgbClr val="008000"/>
                </a:solidFill>
                <a:latin typeface="Arial" pitchFamily="34" charset="0"/>
                <a:cs typeface="Arial" pitchFamily="34" charset="0"/>
              </a:rPr>
              <a:t>文件</a:t>
            </a:r>
            <a:endParaRPr lang="zh-CN" altLang="en-US" dirty="0">
              <a:latin typeface="Arial" pitchFamily="34" charset="0"/>
              <a:cs typeface="Arial" pitchFamily="34" charset="0"/>
            </a:endParaRPr>
          </a:p>
          <a:p>
            <a:pPr eaLnBrk="0" hangingPunct="0">
              <a:lnSpc>
                <a:spcPct val="200000"/>
              </a:lnSpc>
            </a:pPr>
            <a:r>
              <a:rPr lang="zh-CN" altLang="en-US" dirty="0">
                <a:solidFill>
                  <a:srgbClr val="000000"/>
                </a:solidFill>
                <a:latin typeface="Arial" pitchFamily="34" charset="0"/>
                <a:cs typeface="Arial" pitchFamily="34" charset="0"/>
              </a:rPr>
              <a:t>    </a:t>
            </a:r>
            <a:r>
              <a:rPr lang="en-US" altLang="zh-CN" b="1" dirty="0">
                <a:solidFill>
                  <a:srgbClr val="0000FF"/>
                </a:solidFill>
                <a:latin typeface="Arial" pitchFamily="34" charset="0"/>
                <a:cs typeface="Arial" pitchFamily="34" charset="0"/>
              </a:rPr>
              <a:t>require</a:t>
            </a:r>
            <a:r>
              <a:rPr lang="en-US" altLang="zh-CN" dirty="0">
                <a:solidFill>
                  <a:srgbClr val="000000"/>
                </a:solidFill>
                <a:latin typeface="Arial" pitchFamily="34" charset="0"/>
                <a:cs typeface="Arial" pitchFamily="34" charset="0"/>
              </a:rPr>
              <a:t> </a:t>
            </a:r>
            <a:r>
              <a:rPr lang="en-US" altLang="zh-CN" dirty="0">
                <a:solidFill>
                  <a:srgbClr val="8000FF"/>
                </a:solidFill>
                <a:latin typeface="Arial" pitchFamily="34" charset="0"/>
                <a:cs typeface="Arial" pitchFamily="34" charset="0"/>
              </a:rPr>
              <a:t>(</a:t>
            </a:r>
            <a:r>
              <a:rPr lang="en-US" altLang="zh-CN" dirty="0">
                <a:solidFill>
                  <a:srgbClr val="808080"/>
                </a:solidFill>
                <a:latin typeface="Arial" pitchFamily="34" charset="0"/>
                <a:cs typeface="Arial" pitchFamily="34" charset="0"/>
              </a:rPr>
              <a:t>'somefile.txt'</a:t>
            </a:r>
            <a:r>
              <a:rPr lang="en-US" altLang="zh-CN" dirty="0">
                <a:solidFill>
                  <a:srgbClr val="8000FF"/>
                </a:solidFill>
                <a:latin typeface="Arial" pitchFamily="34" charset="0"/>
                <a:cs typeface="Arial" pitchFamily="34" charset="0"/>
              </a:rPr>
              <a:t>);</a:t>
            </a:r>
            <a:r>
              <a:rPr lang="en-US" altLang="zh-CN" dirty="0">
                <a:solidFill>
                  <a:srgbClr val="000000"/>
                </a:solidFill>
                <a:latin typeface="Arial" pitchFamily="34" charset="0"/>
                <a:cs typeface="Arial" pitchFamily="34" charset="0"/>
              </a:rPr>
              <a:t>       </a:t>
            </a:r>
            <a:r>
              <a:rPr lang="en-US" altLang="zh-CN" dirty="0">
                <a:solidFill>
                  <a:srgbClr val="008000"/>
                </a:solidFill>
                <a:latin typeface="Arial" pitchFamily="34" charset="0"/>
                <a:cs typeface="Arial" pitchFamily="34" charset="0"/>
              </a:rPr>
              <a:t>//</a:t>
            </a:r>
            <a:r>
              <a:rPr lang="zh-CN" altLang="en-US" dirty="0">
                <a:solidFill>
                  <a:srgbClr val="008000"/>
                </a:solidFill>
                <a:latin typeface="Arial" pitchFamily="34" charset="0"/>
                <a:cs typeface="Arial" pitchFamily="34" charset="0"/>
              </a:rPr>
              <a:t>使用</a:t>
            </a:r>
            <a:r>
              <a:rPr lang="en-US" altLang="zh-CN" dirty="0">
                <a:solidFill>
                  <a:srgbClr val="008000"/>
                </a:solidFill>
                <a:latin typeface="Arial" pitchFamily="34" charset="0"/>
                <a:cs typeface="Arial" pitchFamily="34" charset="0"/>
              </a:rPr>
              <a:t>require</a:t>
            </a:r>
            <a:r>
              <a:rPr lang="zh-CN" altLang="en-US" dirty="0">
                <a:solidFill>
                  <a:srgbClr val="008000"/>
                </a:solidFill>
                <a:latin typeface="Arial" pitchFamily="34" charset="0"/>
                <a:cs typeface="Arial" pitchFamily="34" charset="0"/>
              </a:rPr>
              <a:t>语句包含并执行</a:t>
            </a:r>
            <a:r>
              <a:rPr lang="en-US" altLang="zh-CN" dirty="0">
                <a:solidFill>
                  <a:srgbClr val="008000"/>
                </a:solidFill>
                <a:latin typeface="Arial" pitchFamily="34" charset="0"/>
                <a:cs typeface="Arial" pitchFamily="34" charset="0"/>
              </a:rPr>
              <a:t>somefile.txt</a:t>
            </a:r>
            <a:r>
              <a:rPr lang="zh-CN" altLang="en-US" dirty="0">
                <a:solidFill>
                  <a:srgbClr val="008000"/>
                </a:solidFill>
                <a:latin typeface="Arial" pitchFamily="34" charset="0"/>
                <a:cs typeface="Arial" pitchFamily="34" charset="0"/>
              </a:rPr>
              <a:t>文件</a:t>
            </a:r>
            <a:endParaRPr lang="zh-CN" altLang="en-US" dirty="0">
              <a:latin typeface="Arial" pitchFamily="34" charset="0"/>
              <a:cs typeface="Arial" pitchFamily="34" charset="0"/>
            </a:endParaRPr>
          </a:p>
          <a:p>
            <a:pPr eaLnBrk="0" hangingPunct="0">
              <a:lnSpc>
                <a:spcPct val="200000"/>
              </a:lnSpc>
            </a:pPr>
            <a:endParaRPr lang="zh-CN" altLang="en-US" dirty="0">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2071670" y="142535"/>
            <a:ext cx="6500858" cy="571480"/>
          </a:xfrm>
        </p:spPr>
        <p:txBody>
          <a:bodyPr/>
          <a:lstStyle/>
          <a:p>
            <a:r>
              <a:rPr lang="zh-CN" altLang="en-US" dirty="0" smtClean="0"/>
              <a:t>总  结</a:t>
            </a:r>
          </a:p>
        </p:txBody>
      </p:sp>
      <p:sp>
        <p:nvSpPr>
          <p:cNvPr id="28674" name="内容占位符 2"/>
          <p:cNvSpPr>
            <a:spLocks noGrp="1"/>
          </p:cNvSpPr>
          <p:nvPr>
            <p:ph idx="1"/>
          </p:nvPr>
        </p:nvSpPr>
        <p:spPr/>
        <p:txBody>
          <a:bodyPr/>
          <a:lstStyle/>
          <a:p>
            <a:pPr>
              <a:lnSpc>
                <a:spcPct val="150000"/>
              </a:lnSpc>
            </a:pPr>
            <a:r>
              <a:rPr lang="zh-CN" altLang="en-US" sz="2400" dirty="0" smtClean="0"/>
              <a:t>本章必须掌握的知识点：</a:t>
            </a:r>
            <a:endParaRPr lang="en-US" altLang="zh-CN" sz="2400" dirty="0" smtClean="0"/>
          </a:p>
          <a:p>
            <a:pPr lvl="1">
              <a:lnSpc>
                <a:spcPct val="150000"/>
              </a:lnSpc>
            </a:pPr>
            <a:r>
              <a:rPr lang="zh-CN" altLang="en-US" sz="2400" dirty="0" smtClean="0"/>
              <a:t>匿名函数的定义和使用</a:t>
            </a:r>
            <a:endParaRPr lang="en-US" altLang="zh-CN" sz="2400" dirty="0" smtClean="0"/>
          </a:p>
          <a:p>
            <a:pPr lvl="1">
              <a:lnSpc>
                <a:spcPct val="150000"/>
              </a:lnSpc>
            </a:pPr>
            <a:r>
              <a:rPr lang="zh-CN" altLang="en-US" sz="2400" dirty="0" smtClean="0"/>
              <a:t>递归函数理解</a:t>
            </a:r>
            <a:endParaRPr lang="en-US" altLang="zh-CN" sz="2400" dirty="0" smtClean="0"/>
          </a:p>
          <a:p>
            <a:pPr lvl="1">
              <a:lnSpc>
                <a:spcPct val="150000"/>
              </a:lnSpc>
            </a:pPr>
            <a:r>
              <a:rPr lang="zh-CN" altLang="en-US" sz="2400" smtClean="0"/>
              <a:t>自定义函数库</a:t>
            </a:r>
            <a:endParaRPr lang="en-US" altLang="zh-CN" sz="24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1266" name="图片 12289" descr="qrcode_for_gh_bd9ff3308872_1280(2)"/>
          <p:cNvPicPr>
            <a:picLocks noChangeAspect="1" noChangeArrowheads="1"/>
          </p:cNvPicPr>
          <p:nvPr/>
        </p:nvPicPr>
        <p:blipFill>
          <a:blip r:embed="rId3"/>
          <a:srcRect/>
          <a:stretch>
            <a:fillRect/>
          </a:stretch>
        </p:blipFill>
        <p:spPr bwMode="auto">
          <a:xfrm>
            <a:off x="2386013" y="957263"/>
            <a:ext cx="4356100" cy="4357687"/>
          </a:xfrm>
          <a:prstGeom prst="rect">
            <a:avLst/>
          </a:prstGeom>
          <a:noFill/>
          <a:ln w="9525">
            <a:noFill/>
            <a:miter lim="800000"/>
            <a:headEnd/>
            <a:tailEnd/>
          </a:ln>
        </p:spPr>
      </p:pic>
      <p:sp>
        <p:nvSpPr>
          <p:cNvPr id="11267" name="内容占位符 2"/>
          <p:cNvSpPr>
            <a:spLocks noChangeArrowheads="1"/>
          </p:cNvSpPr>
          <p:nvPr/>
        </p:nvSpPr>
        <p:spPr bwMode="auto">
          <a:xfrm>
            <a:off x="2411413" y="5230813"/>
            <a:ext cx="4521200" cy="557212"/>
          </a:xfrm>
          <a:prstGeom prst="rect">
            <a:avLst/>
          </a:prstGeom>
          <a:noFill/>
          <a:ln w="9525">
            <a:noFill/>
            <a:miter lim="800000"/>
          </a:ln>
        </p:spPr>
        <p:txBody>
          <a:bodyPr/>
          <a:lstStyle/>
          <a:p>
            <a:pPr marL="1905" lvl="1">
              <a:lnSpc>
                <a:spcPct val="150000"/>
              </a:lnSpc>
              <a:buClr>
                <a:srgbClr val="FFC000"/>
              </a:buClr>
              <a:buSzPct val="90000"/>
            </a:pPr>
            <a:endParaRPr lang="en-US" altLang="zh-CN" sz="2000" dirty="0">
              <a:solidFill>
                <a:srgbClr val="000000"/>
              </a:solidFill>
              <a:latin typeface="微软雅黑" pitchFamily="34" charset="-122"/>
              <a:ea typeface="微软雅黑" pitchFamily="34" charset="-122"/>
              <a:sym typeface="宋体" charset="-122"/>
            </a:endParaRPr>
          </a:p>
        </p:txBody>
      </p:sp>
      <p:sp>
        <p:nvSpPr>
          <p:cNvPr id="4" name="内容占位符 2"/>
          <p:cNvSpPr>
            <a:spLocks noChangeArrowheads="1"/>
          </p:cNvSpPr>
          <p:nvPr/>
        </p:nvSpPr>
        <p:spPr bwMode="auto">
          <a:xfrm>
            <a:off x="1943535" y="5120709"/>
            <a:ext cx="5256931" cy="557212"/>
          </a:xfrm>
          <a:prstGeom prst="rect">
            <a:avLst/>
          </a:prstGeom>
          <a:noFill/>
          <a:ln w="9525">
            <a:noFill/>
            <a:miter lim="800000"/>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1905" indent="-1905">
              <a:lnSpc>
                <a:spcPct val="150000"/>
              </a:lnSpc>
              <a:buClr>
                <a:srgbClr val="FFC000"/>
              </a:buClr>
              <a:buSzPct val="90000"/>
              <a:buFont typeface="Wingdings" pitchFamily="2" charset="2"/>
              <a:buNone/>
            </a:pPr>
            <a:r>
              <a:rPr lang="zh-CN" altLang="en-US" dirty="0">
                <a:solidFill>
                  <a:srgbClr val="000000"/>
                </a:solidFill>
                <a:latin typeface="微软雅黑" pitchFamily="34" charset="-122"/>
                <a:ea typeface="微软雅黑" pitchFamily="34" charset="-122"/>
                <a:sym typeface="宋体" charset="-122"/>
              </a:rPr>
              <a:t>兄弟连官方网址</a:t>
            </a:r>
            <a:r>
              <a:rPr lang="zh-CN" altLang="en-US" dirty="0" smtClean="0">
                <a:solidFill>
                  <a:srgbClr val="000000"/>
                </a:solidFill>
                <a:latin typeface="微软雅黑" pitchFamily="34" charset="-122"/>
                <a:ea typeface="微软雅黑" pitchFamily="34" charset="-122"/>
                <a:sym typeface="宋体" charset="-122"/>
              </a:rPr>
              <a:t>：</a:t>
            </a:r>
            <a:r>
              <a:rPr lang="en-US" altLang="zh-CN" dirty="0" smtClean="0">
                <a:solidFill>
                  <a:srgbClr val="000000"/>
                </a:solidFill>
                <a:latin typeface="微软雅黑" pitchFamily="34" charset="-122"/>
                <a:ea typeface="微软雅黑" pitchFamily="34" charset="-122"/>
                <a:sym typeface="宋体" charset="-122"/>
              </a:rPr>
              <a:t>http://</a:t>
            </a:r>
            <a:r>
              <a:rPr lang="zh-CN" altLang="en-US" dirty="0" smtClean="0">
                <a:solidFill>
                  <a:srgbClr val="000000"/>
                </a:solidFill>
                <a:latin typeface="微软雅黑" pitchFamily="34" charset="-122"/>
                <a:ea typeface="微软雅黑" pitchFamily="34" charset="-122"/>
                <a:sym typeface="宋体" charset="-122"/>
              </a:rPr>
              <a:t>www.</a:t>
            </a:r>
            <a:r>
              <a:rPr lang="en-US" altLang="zh-CN" dirty="0" smtClean="0">
                <a:solidFill>
                  <a:srgbClr val="000000"/>
                </a:solidFill>
                <a:latin typeface="微软雅黑" pitchFamily="34" charset="-122"/>
                <a:ea typeface="微软雅黑" pitchFamily="34" charset="-122"/>
                <a:sym typeface="宋体" charset="-122"/>
              </a:rPr>
              <a:t>lampbrother.net</a:t>
            </a:r>
            <a:endParaRPr lang="zh-CN" altLang="en-US" dirty="0">
              <a:solidFill>
                <a:srgbClr val="000000"/>
              </a:solidFill>
              <a:latin typeface="微软雅黑" pitchFamily="34" charset="-122"/>
              <a:ea typeface="微软雅黑" pitchFamily="34" charset="-122"/>
              <a:sym typeface="宋体" charset="-122"/>
            </a:endParaRPr>
          </a:p>
          <a:p>
            <a:pPr marL="1905" lvl="1" indent="455930">
              <a:lnSpc>
                <a:spcPct val="150000"/>
              </a:lnSpc>
              <a:buClr>
                <a:srgbClr val="FFC000"/>
              </a:buClr>
              <a:buSzPct val="90000"/>
            </a:pPr>
            <a:endParaRPr lang="zh-CN" altLang="en-US" sz="2000" dirty="0">
              <a:solidFill>
                <a:srgbClr val="000000"/>
              </a:solidFill>
              <a:latin typeface="微软雅黑" pitchFamily="34" charset="-122"/>
              <a:ea typeface="微软雅黑" pitchFamily="34" charset="-122"/>
              <a:sym typeface="宋体" charset="-122"/>
            </a:endParaRPr>
          </a:p>
          <a:p>
            <a:pPr marL="1905" lvl="1" indent="455930">
              <a:lnSpc>
                <a:spcPct val="150000"/>
              </a:lnSpc>
              <a:buClr>
                <a:srgbClr val="FFC000"/>
              </a:buClr>
              <a:buSzPct val="90000"/>
              <a:buFont typeface="Wingdings" pitchFamily="2" charset="2"/>
              <a:buBlip>
                <a:blip r:embed="rId4"/>
              </a:buBlip>
            </a:pPr>
            <a:endParaRPr lang="zh-CN" altLang="en-US" sz="2000" dirty="0">
              <a:latin typeface="微软雅黑" pitchFamily="34" charset="-122"/>
              <a:ea typeface="微软雅黑" pitchFamily="34" charset="-122"/>
            </a:endParaRPr>
          </a:p>
          <a:p>
            <a:pPr marL="1905" lvl="1" indent="455930">
              <a:lnSpc>
                <a:spcPct val="150000"/>
              </a:lnSpc>
              <a:buClr>
                <a:srgbClr val="FFC000"/>
              </a:buClr>
              <a:buSzPct val="90000"/>
              <a:buFont typeface="Wingdings" pitchFamily="2" charset="2"/>
              <a:buBlip>
                <a:blip r:embed="rId4"/>
              </a:buBlip>
            </a:pPr>
            <a:endParaRPr lang="en-US" altLang="zh-CN" sz="2000" dirty="0">
              <a:solidFill>
                <a:srgbClr val="000000"/>
              </a:solidFill>
              <a:latin typeface="微软雅黑" pitchFamily="34" charset="-122"/>
              <a:ea typeface="微软雅黑" pitchFamily="34" charset="-122"/>
              <a:sym typeface="宋体"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074" name="图片 6145" descr="未标题-1"/>
          <p:cNvPicPr>
            <a:picLocks noChangeAspect="1" noChangeArrowheads="1"/>
          </p:cNvPicPr>
          <p:nvPr/>
        </p:nvPicPr>
        <p:blipFill>
          <a:blip r:embed="rId3"/>
          <a:srcRect/>
          <a:stretch>
            <a:fillRect/>
          </a:stretch>
        </p:blipFill>
        <p:spPr bwMode="auto">
          <a:xfrm>
            <a:off x="3133725" y="557213"/>
            <a:ext cx="2917825" cy="2919412"/>
          </a:xfrm>
          <a:prstGeom prst="rect">
            <a:avLst/>
          </a:prstGeom>
          <a:noFill/>
          <a:ln w="9525">
            <a:noFill/>
            <a:miter lim="800000"/>
            <a:headEnd/>
            <a:tailEnd/>
          </a:ln>
        </p:spPr>
      </p:pic>
      <p:sp>
        <p:nvSpPr>
          <p:cNvPr id="3075" name="标题 1"/>
          <p:cNvSpPr>
            <a:spLocks noGrp="1" noChangeArrowheads="1"/>
          </p:cNvSpPr>
          <p:nvPr>
            <p:ph type="ctrTitle"/>
          </p:nvPr>
        </p:nvSpPr>
        <p:spPr>
          <a:xfrm>
            <a:off x="682625" y="3500438"/>
            <a:ext cx="7772400" cy="814387"/>
          </a:xfrm>
        </p:spPr>
        <p:txBody>
          <a:bodyPr lIns="90256" tIns="45128" rIns="90256" bIns="45128" anchor="ctr"/>
          <a:lstStyle/>
          <a:p>
            <a:r>
              <a:rPr lang="en-US" altLang="zh-CN" sz="4000" dirty="0" smtClean="0">
                <a:solidFill>
                  <a:srgbClr val="3F3F3F"/>
                </a:solidFill>
                <a:sym typeface="微软雅黑" pitchFamily="34" charset="-122"/>
              </a:rPr>
              <a:t>PHP</a:t>
            </a:r>
            <a:r>
              <a:rPr lang="zh-CN" altLang="zh-CN" sz="4000" dirty="0" smtClean="0">
                <a:solidFill>
                  <a:srgbClr val="3F3F3F"/>
                </a:solidFill>
                <a:sym typeface="微软雅黑" pitchFamily="34" charset="-122"/>
              </a:rPr>
              <a:t>函数的应用</a:t>
            </a:r>
            <a:r>
              <a:rPr lang="en-US" altLang="zh-CN" sz="4000" dirty="0" smtClean="0">
                <a:solidFill>
                  <a:srgbClr val="3F3F3F"/>
                </a:solidFill>
                <a:sym typeface="微软雅黑" pitchFamily="34" charset="-122"/>
              </a:rPr>
              <a:t>02</a:t>
            </a:r>
          </a:p>
        </p:txBody>
      </p:sp>
      <p:sp>
        <p:nvSpPr>
          <p:cNvPr id="3076" name="副标题 2"/>
          <p:cNvSpPr>
            <a:spLocks noGrp="1" noChangeArrowheads="1"/>
          </p:cNvSpPr>
          <p:nvPr>
            <p:ph type="subTitle" idx="1"/>
          </p:nvPr>
        </p:nvSpPr>
        <p:spPr bwMode="auto">
          <a:xfrm>
            <a:off x="2481263" y="4572000"/>
            <a:ext cx="4535487" cy="1581150"/>
          </a:xfrm>
          <a:noFill/>
          <a:ln>
            <a:miter lim="800000"/>
          </a:ln>
        </p:spPr>
        <p:txBody>
          <a:bodyPr vert="horz" wrap="square" lIns="90256" tIns="45128" rIns="90256" bIns="45128" numCol="1" anchor="t" anchorCtr="0" compatLnSpc="1"/>
          <a:lstStyle/>
          <a:p>
            <a:pPr algn="l">
              <a:lnSpc>
                <a:spcPct val="150000"/>
              </a:lnSpc>
            </a:pPr>
            <a:r>
              <a:rPr lang="zh-CN" altLang="en-US" sz="2000" dirty="0" smtClean="0">
                <a:solidFill>
                  <a:srgbClr val="3F3F3F"/>
                </a:solidFill>
                <a:sym typeface="微软雅黑" pitchFamily="34" charset="-122"/>
              </a:rPr>
              <a:t>主讲</a:t>
            </a:r>
            <a:r>
              <a:rPr lang="en-US" altLang="zh-CN" sz="2000" dirty="0" smtClean="0">
                <a:solidFill>
                  <a:srgbClr val="3F3F3F"/>
                </a:solidFill>
                <a:sym typeface="微软雅黑" pitchFamily="34" charset="-122"/>
              </a:rPr>
              <a:t>:</a:t>
            </a:r>
            <a:r>
              <a:rPr lang="zh-CN" altLang="en-US" sz="2000" dirty="0" smtClean="0">
                <a:solidFill>
                  <a:srgbClr val="3F3F3F"/>
                </a:solidFill>
                <a:sym typeface="微软雅黑" pitchFamily="34" charset="-122"/>
              </a:rPr>
              <a:t>  </a:t>
            </a:r>
          </a:p>
          <a:p>
            <a:pPr algn="l">
              <a:lnSpc>
                <a:spcPct val="150000"/>
              </a:lnSpc>
            </a:pPr>
            <a:r>
              <a:rPr lang="zh-CN" altLang="en-US" sz="2000" dirty="0" smtClean="0">
                <a:solidFill>
                  <a:srgbClr val="3F3F3F"/>
                </a:solidFill>
                <a:sym typeface="微软雅黑" pitchFamily="34" charset="-122"/>
              </a:rPr>
              <a:t>邮箱</a:t>
            </a:r>
            <a:r>
              <a:rPr lang="en-US" altLang="zh-CN" sz="2000" dirty="0" smtClean="0">
                <a:solidFill>
                  <a:srgbClr val="3F3F3F"/>
                </a:solidFill>
                <a:sym typeface="微软雅黑" pitchFamily="34" charset="-122"/>
              </a:rPr>
              <a:t>:</a:t>
            </a:r>
            <a:r>
              <a:rPr lang="zh-CN" altLang="en-US" sz="2000" dirty="0" smtClean="0">
                <a:solidFill>
                  <a:srgbClr val="3F3F3F"/>
                </a:solidFill>
                <a:sym typeface="微软雅黑" pitchFamily="34" charset="-122"/>
              </a:rPr>
              <a:t>  </a:t>
            </a:r>
            <a:endParaRPr lang="zh-CN" altLang="en-US"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a:xfrm>
            <a:off x="2071670" y="142535"/>
            <a:ext cx="6500858" cy="571480"/>
          </a:xfrm>
        </p:spPr>
        <p:txBody>
          <a:bodyPr/>
          <a:lstStyle/>
          <a:p>
            <a:pPr algn="r"/>
            <a:r>
              <a:rPr lang="zh-CN" altLang="en-US" dirty="0" smtClean="0">
                <a:latin typeface="+mj-ea"/>
              </a:rPr>
              <a:t>回顾</a:t>
            </a:r>
          </a:p>
        </p:txBody>
      </p:sp>
      <p:sp>
        <p:nvSpPr>
          <p:cNvPr id="19458" name="内容占位符 2"/>
          <p:cNvSpPr>
            <a:spLocks noGrp="1"/>
          </p:cNvSpPr>
          <p:nvPr>
            <p:ph idx="1"/>
          </p:nvPr>
        </p:nvSpPr>
        <p:spPr>
          <a:xfrm>
            <a:off x="500985" y="1000108"/>
            <a:ext cx="8286808" cy="5286412"/>
          </a:xfrm>
        </p:spPr>
        <p:txBody>
          <a:bodyPr/>
          <a:lstStyle/>
          <a:p>
            <a:pPr>
              <a:buClr>
                <a:srgbClr val="00B0F0"/>
              </a:buClr>
              <a:buFont typeface="Wingdings" pitchFamily="2" charset="2"/>
            </a:pPr>
            <a:r>
              <a:rPr lang="en-US" altLang="zh-CN" sz="2400" dirty="0" smtClean="0">
                <a:latin typeface="微软雅黑" pitchFamily="34" charset="-122"/>
                <a:ea typeface="微软雅黑" pitchFamily="34" charset="-122"/>
              </a:rPr>
              <a:t>PHP</a:t>
            </a:r>
            <a:r>
              <a:rPr lang="zh-CN" altLang="en-US" sz="2400" dirty="0" smtClean="0">
                <a:latin typeface="微软雅黑" pitchFamily="34" charset="-122"/>
                <a:ea typeface="微软雅黑" pitchFamily="34" charset="-122"/>
              </a:rPr>
              <a:t>中的函数都有哪些优越性？</a:t>
            </a:r>
            <a:endParaRPr lang="en-US" altLang="zh-CN" sz="2400" dirty="0" smtClean="0">
              <a:latin typeface="微软雅黑" pitchFamily="34" charset="-122"/>
              <a:ea typeface="微软雅黑" pitchFamily="34" charset="-122"/>
            </a:endParaRPr>
          </a:p>
          <a:p>
            <a:pPr>
              <a:buClr>
                <a:srgbClr val="00B0F0"/>
              </a:buClr>
              <a:buFont typeface="Wingdings" pitchFamily="2" charset="2"/>
            </a:pPr>
            <a:endParaRPr lang="en-US" altLang="zh-CN" sz="2400" dirty="0" smtClean="0">
              <a:latin typeface="微软雅黑" pitchFamily="34" charset="-122"/>
              <a:ea typeface="微软雅黑" pitchFamily="34" charset="-122"/>
            </a:endParaRPr>
          </a:p>
          <a:p>
            <a:pPr>
              <a:buClr>
                <a:srgbClr val="00B0F0"/>
              </a:buClr>
              <a:buFont typeface="Wingdings" pitchFamily="2" charset="2"/>
            </a:pPr>
            <a:r>
              <a:rPr lang="zh-CN" altLang="en-US" sz="2400" dirty="0" smtClean="0">
                <a:latin typeface="微软雅黑" pitchFamily="34" charset="-122"/>
                <a:ea typeface="微软雅黑" pitchFamily="34" charset="-122"/>
              </a:rPr>
              <a:t>如何定义一个函数？</a:t>
            </a:r>
            <a:endParaRPr lang="en-US" altLang="zh-CN" sz="2400" dirty="0" smtClean="0">
              <a:latin typeface="微软雅黑" pitchFamily="34" charset="-122"/>
              <a:ea typeface="微软雅黑" pitchFamily="34" charset="-122"/>
            </a:endParaRPr>
          </a:p>
          <a:p>
            <a:pPr>
              <a:buClr>
                <a:srgbClr val="00B0F0"/>
              </a:buClr>
              <a:buFont typeface="Wingdings" pitchFamily="2" charset="2"/>
            </a:pPr>
            <a:endParaRPr lang="en-US" altLang="zh-CN" sz="2400" dirty="0" smtClean="0">
              <a:latin typeface="微软雅黑" pitchFamily="34" charset="-122"/>
              <a:ea typeface="微软雅黑" pitchFamily="34" charset="-122"/>
            </a:endParaRPr>
          </a:p>
          <a:p>
            <a:pPr>
              <a:buClr>
                <a:srgbClr val="00B0F0"/>
              </a:buClr>
              <a:buFont typeface="Wingdings" pitchFamily="2" charset="2"/>
            </a:pPr>
            <a:r>
              <a:rPr lang="en-US" altLang="zh-CN" sz="2400" dirty="0" smtClean="0">
                <a:latin typeface="微软雅黑" pitchFamily="34" charset="-122"/>
                <a:ea typeface="微软雅黑" pitchFamily="34" charset="-122"/>
              </a:rPr>
              <a:t>PHP</a:t>
            </a:r>
            <a:r>
              <a:rPr lang="zh-CN" altLang="en-US" sz="2400" dirty="0" smtClean="0">
                <a:latin typeface="微软雅黑" pitchFamily="34" charset="-122"/>
                <a:ea typeface="微软雅黑" pitchFamily="34" charset="-122"/>
              </a:rPr>
              <a:t>变量的范围？</a:t>
            </a:r>
            <a:endParaRPr lang="en-US" altLang="zh-CN" sz="2400" dirty="0" smtClean="0">
              <a:latin typeface="微软雅黑" pitchFamily="34" charset="-122"/>
              <a:ea typeface="微软雅黑" pitchFamily="34" charset="-122"/>
            </a:endParaRPr>
          </a:p>
          <a:p>
            <a:pPr>
              <a:buClr>
                <a:srgbClr val="00B0F0"/>
              </a:buClr>
              <a:buFont typeface="Wingdings" pitchFamily="2" charset="2"/>
            </a:pPr>
            <a:endParaRPr lang="en-US" altLang="zh-CN" sz="2400" dirty="0" smtClean="0">
              <a:latin typeface="微软雅黑" pitchFamily="34" charset="-122"/>
              <a:ea typeface="微软雅黑" pitchFamily="34" charset="-122"/>
            </a:endParaRPr>
          </a:p>
          <a:p>
            <a:pPr>
              <a:buClr>
                <a:srgbClr val="00B0F0"/>
              </a:buClr>
              <a:buFont typeface="Wingdings" pitchFamily="2" charset="2"/>
            </a:pPr>
            <a:r>
              <a:rPr lang="zh-CN" altLang="en-US" sz="2400" dirty="0" smtClean="0">
                <a:latin typeface="微软雅黑" pitchFamily="34" charset="-122"/>
                <a:ea typeface="微软雅黑" pitchFamily="34" charset="-122"/>
              </a:rPr>
              <a:t>我们都有哪些自定义函数的形式？</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2071670" y="142535"/>
            <a:ext cx="6500858" cy="571480"/>
          </a:xfrm>
        </p:spPr>
        <p:txBody>
          <a:bodyPr/>
          <a:lstStyle/>
          <a:p>
            <a:pPr algn="r"/>
            <a:r>
              <a:rPr lang="zh-CN" altLang="en-US" dirty="0" smtClean="0"/>
              <a:t>预习检查</a:t>
            </a:r>
          </a:p>
        </p:txBody>
      </p:sp>
      <p:sp>
        <p:nvSpPr>
          <p:cNvPr id="20482" name="内容占位符 2"/>
          <p:cNvSpPr>
            <a:spLocks noGrp="1"/>
          </p:cNvSpPr>
          <p:nvPr>
            <p:ph idx="1"/>
          </p:nvPr>
        </p:nvSpPr>
        <p:spPr/>
        <p:txBody>
          <a:bodyPr/>
          <a:lstStyle/>
          <a:p>
            <a:pPr>
              <a:lnSpc>
                <a:spcPct val="200000"/>
              </a:lnSpc>
              <a:buClr>
                <a:srgbClr val="00B0F0"/>
              </a:buClr>
              <a:buFont typeface="Wingdings" pitchFamily="2" charset="2"/>
            </a:pPr>
            <a:r>
              <a:rPr lang="zh-CN" altLang="en-US" sz="2400" smtClean="0">
                <a:latin typeface="微软雅黑" pitchFamily="34" charset="-122"/>
                <a:ea typeface="微软雅黑" pitchFamily="34" charset="-122"/>
              </a:rPr>
              <a:t> 匿</a:t>
            </a:r>
            <a:r>
              <a:rPr lang="zh-CN" altLang="en-US" sz="2400" dirty="0" smtClean="0">
                <a:latin typeface="微软雅黑" pitchFamily="34" charset="-122"/>
                <a:ea typeface="微软雅黑" pitchFamily="34" charset="-122"/>
              </a:rPr>
              <a:t>名函数</a:t>
            </a:r>
            <a:r>
              <a:rPr lang="en-US" altLang="zh-CN" sz="2400" dirty="0" smtClean="0">
                <a:latin typeface="微软雅黑" pitchFamily="34" charset="-122"/>
                <a:ea typeface="微软雅黑" pitchFamily="34" charset="-122"/>
              </a:rPr>
              <a:t> </a:t>
            </a:r>
          </a:p>
          <a:p>
            <a:pPr>
              <a:lnSpc>
                <a:spcPct val="200000"/>
              </a:lnSpc>
              <a:buClr>
                <a:srgbClr val="00B0F0"/>
              </a:buClr>
              <a:buFont typeface="Wingdings" pitchFamily="2" charset="2"/>
            </a:pPr>
            <a:r>
              <a:rPr lang="zh-CN" altLang="en-US" sz="2400" dirty="0" smtClean="0">
                <a:latin typeface="微软雅黑" pitchFamily="34" charset="-122"/>
                <a:ea typeface="微软雅黑" pitchFamily="34" charset="-122"/>
              </a:rPr>
              <a:t> 递归函数</a:t>
            </a:r>
            <a:endParaRPr lang="en-US" altLang="zh-CN" sz="2400" dirty="0" smtClean="0">
              <a:latin typeface="微软雅黑" pitchFamily="34" charset="-122"/>
              <a:ea typeface="微软雅黑" pitchFamily="34" charset="-122"/>
            </a:endParaRPr>
          </a:p>
          <a:p>
            <a:pPr>
              <a:lnSpc>
                <a:spcPct val="200000"/>
              </a:lnSpc>
              <a:buClr>
                <a:srgbClr val="00B0F0"/>
              </a:buClr>
              <a:buFont typeface="Wingdings" pitchFamily="2" charset="2"/>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使用自定义函数库</a:t>
            </a:r>
            <a:endParaRPr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2071670" y="142535"/>
            <a:ext cx="6500858" cy="571480"/>
          </a:xfrm>
        </p:spPr>
        <p:txBody>
          <a:bodyPr/>
          <a:lstStyle/>
          <a:p>
            <a:pPr algn="r"/>
            <a:r>
              <a:rPr lang="zh-CN" altLang="en-US" dirty="0" smtClean="0"/>
              <a:t>本章任务</a:t>
            </a:r>
          </a:p>
        </p:txBody>
      </p:sp>
      <p:sp>
        <p:nvSpPr>
          <p:cNvPr id="21506" name="内容占位符 2"/>
          <p:cNvSpPr>
            <a:spLocks noGrp="1"/>
          </p:cNvSpPr>
          <p:nvPr>
            <p:ph idx="1"/>
          </p:nvPr>
        </p:nvSpPr>
        <p:spPr>
          <a:xfrm>
            <a:off x="539085" y="980423"/>
            <a:ext cx="8286808" cy="5286412"/>
          </a:xfrm>
        </p:spPr>
        <p:txBody>
          <a:bodyPr/>
          <a:lstStyle/>
          <a:p>
            <a:pPr marL="0" indent="0">
              <a:lnSpc>
                <a:spcPct val="200000"/>
              </a:lnSpc>
              <a:buNone/>
            </a:pPr>
            <a:r>
              <a:rPr lang="en-US" altLang="zh-CN" sz="2400" dirty="0" smtClean="0">
                <a:latin typeface="微软雅黑" pitchFamily="34" charset="-122"/>
                <a:ea typeface="微软雅黑" pitchFamily="34" charset="-122"/>
              </a:rPr>
              <a:t>1. </a:t>
            </a:r>
            <a:r>
              <a:rPr lang="zh-CN" altLang="en-US" sz="2400" dirty="0" smtClean="0">
                <a:latin typeface="微软雅黑" pitchFamily="34" charset="-122"/>
                <a:ea typeface="微软雅黑" pitchFamily="34" charset="-122"/>
              </a:rPr>
              <a:t>匿名函数</a:t>
            </a:r>
            <a:r>
              <a:rPr lang="en-US" altLang="zh-CN" sz="2400" dirty="0" smtClean="0">
                <a:latin typeface="微软雅黑" pitchFamily="34" charset="-122"/>
                <a:ea typeface="微软雅黑" pitchFamily="34" charset="-122"/>
              </a:rPr>
              <a:t> </a:t>
            </a:r>
          </a:p>
          <a:p>
            <a:pPr marL="0" indent="0">
              <a:lnSpc>
                <a:spcPct val="200000"/>
              </a:lnSpc>
              <a:buNone/>
            </a:pPr>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递归函数</a:t>
            </a:r>
            <a:endParaRPr lang="en-US" altLang="zh-CN" sz="2400" dirty="0" smtClean="0">
              <a:latin typeface="微软雅黑" pitchFamily="34" charset="-122"/>
              <a:ea typeface="微软雅黑" pitchFamily="34" charset="-122"/>
            </a:endParaRPr>
          </a:p>
          <a:p>
            <a:pPr marL="0" indent="0">
              <a:lnSpc>
                <a:spcPct val="200000"/>
              </a:lnSpc>
              <a:buNone/>
            </a:pPr>
            <a:r>
              <a:rPr lang="en-US" altLang="zh-CN" sz="2400" dirty="0" smtClean="0">
                <a:latin typeface="微软雅黑" pitchFamily="34" charset="-122"/>
                <a:ea typeface="微软雅黑" pitchFamily="34" charset="-122"/>
              </a:rPr>
              <a:t>3. </a:t>
            </a:r>
            <a:r>
              <a:rPr lang="zh-CN" altLang="en-US" sz="2400" dirty="0" smtClean="0">
                <a:latin typeface="微软雅黑" pitchFamily="34" charset="-122"/>
                <a:ea typeface="微软雅黑" pitchFamily="34" charset="-122"/>
              </a:rPr>
              <a:t>使用自定义函数库</a:t>
            </a:r>
            <a:endParaRPr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1670" y="142535"/>
            <a:ext cx="6500858" cy="571480"/>
          </a:xfrm>
        </p:spPr>
        <p:txBody>
          <a:bodyPr/>
          <a:lstStyle/>
          <a:p>
            <a:r>
              <a:rPr lang="en-US" altLang="zh-CN" dirty="0" smtClean="0">
                <a:latin typeface="微软雅黑" charset="0"/>
                <a:ea typeface="微软雅黑" charset="0"/>
              </a:rPr>
              <a:t>1. </a:t>
            </a:r>
            <a:r>
              <a:rPr lang="zh-CN" altLang="en-US" dirty="0" smtClean="0">
                <a:latin typeface="微软雅黑" charset="0"/>
                <a:ea typeface="微软雅黑" charset="0"/>
              </a:rPr>
              <a:t>匿名函数</a:t>
            </a:r>
            <a:endParaRPr lang="zh-CN" altLang="en-US" dirty="0">
              <a:latin typeface="微软雅黑" charset="0"/>
              <a:ea typeface="微软雅黑" charset="0"/>
            </a:endParaRPr>
          </a:p>
        </p:txBody>
      </p:sp>
      <p:sp>
        <p:nvSpPr>
          <p:cNvPr id="3" name="内容占位符 2"/>
          <p:cNvSpPr>
            <a:spLocks noGrp="1"/>
          </p:cNvSpPr>
          <p:nvPr>
            <p:ph idx="1"/>
          </p:nvPr>
        </p:nvSpPr>
        <p:spPr/>
        <p:txBody>
          <a:bodyPr/>
          <a:lstStyle/>
          <a:p>
            <a:pPr>
              <a:lnSpc>
                <a:spcPct val="150000"/>
              </a:lnSpc>
              <a:buClr>
                <a:srgbClr val="00B0F0"/>
              </a:buClr>
              <a:buFont typeface="Wingdings" pitchFamily="2" charset="2"/>
            </a:pPr>
            <a:r>
              <a:rPr lang="zh-CN" altLang="en-US" sz="2400" dirty="0" smtClean="0"/>
              <a:t>匿名函数（</a:t>
            </a:r>
            <a:r>
              <a:rPr lang="en-US" altLang="zh-CN" sz="2400" dirty="0" smtClean="0"/>
              <a:t>Anonymous functions</a:t>
            </a:r>
            <a:r>
              <a:rPr lang="zh-CN" altLang="en-US" sz="2400" dirty="0" smtClean="0"/>
              <a:t>），也叫闭包函数（</a:t>
            </a:r>
            <a:r>
              <a:rPr lang="en-US" altLang="zh-CN" sz="2400" i="1" dirty="0" smtClean="0"/>
              <a:t>closures</a:t>
            </a:r>
            <a:r>
              <a:rPr lang="zh-CN" altLang="en-US" sz="2400" dirty="0" smtClean="0"/>
              <a:t>），允许 临时创建一个没有指定名称的函数。最经常用作回调函数（</a:t>
            </a:r>
            <a:r>
              <a:rPr lang="en-US" altLang="zh-CN" sz="2400" dirty="0" smtClean="0">
                <a:hlinkClick r:id="rId2"/>
              </a:rPr>
              <a:t>callback</a:t>
            </a:r>
            <a:r>
              <a:rPr lang="zh-CN" altLang="en-US" sz="2400" dirty="0" smtClean="0"/>
              <a:t>）参数的值。当然，也有其它应用的情况。</a:t>
            </a:r>
            <a:endParaRPr lang="zh-CN" altLang="en-US" sz="2400" dirty="0"/>
          </a:p>
        </p:txBody>
      </p:sp>
      <p:sp>
        <p:nvSpPr>
          <p:cNvPr id="9218" name="Rectangle 2"/>
          <p:cNvSpPr>
            <a:spLocks noChangeArrowheads="1"/>
          </p:cNvSpPr>
          <p:nvPr/>
        </p:nvSpPr>
        <p:spPr bwMode="auto">
          <a:xfrm>
            <a:off x="1071538" y="3357562"/>
            <a:ext cx="7143800" cy="2753382"/>
          </a:xfrm>
          <a:prstGeom prst="rect">
            <a:avLst/>
          </a:prstGeom>
          <a:solidFill>
            <a:schemeClr val="bg1">
              <a:lumMod val="95000"/>
            </a:schemeClr>
          </a:solidFill>
          <a:ln w="9525">
            <a:solidFill>
              <a:srgbClr val="00B0F0"/>
            </a:solidFill>
            <a:prstDash val="sysDash"/>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ts val="3000"/>
              </a:lnSpc>
              <a:spcBef>
                <a:spcPct val="0"/>
              </a:spcBef>
              <a:spcAft>
                <a:spcPct val="0"/>
              </a:spcAft>
              <a:buClrTx/>
              <a:buSzTx/>
              <a:buFontTx/>
              <a:buNone/>
            </a:pPr>
            <a:r>
              <a:rPr kumimoji="0" lang="zh-CN" altLang="zh-CN" sz="2200" b="0" i="0" u="none" strike="noStrike" cap="none" normalizeH="0" baseline="0" dirty="0" smtClean="0">
                <a:ln>
                  <a:noFill/>
                </a:ln>
                <a:solidFill>
                  <a:srgbClr val="0000BB"/>
                </a:solidFill>
                <a:effectLst/>
                <a:latin typeface="Arial" pitchFamily="34" charset="0"/>
                <a:ea typeface="宋体" pitchFamily="2" charset="-122"/>
                <a:cs typeface="Arial" pitchFamily="34" charset="0"/>
              </a:rPr>
              <a:t>&lt;?php</a:t>
            </a:r>
            <a:br>
              <a:rPr kumimoji="0" lang="zh-CN" altLang="zh-CN" sz="2200" b="0" i="0" u="none" strike="noStrike" cap="none" normalizeH="0" baseline="0" dirty="0" smtClean="0">
                <a:ln>
                  <a:noFill/>
                </a:ln>
                <a:solidFill>
                  <a:srgbClr val="0000BB"/>
                </a:solidFill>
                <a:effectLst/>
                <a:latin typeface="Arial" pitchFamily="34" charset="0"/>
                <a:ea typeface="宋体" pitchFamily="2" charset="-122"/>
                <a:cs typeface="Arial" pitchFamily="34" charset="0"/>
              </a:rPr>
            </a:br>
            <a:r>
              <a:rPr lang="en-US" altLang="zh-CN" sz="2200" dirty="0" smtClean="0">
                <a:solidFill>
                  <a:srgbClr val="0000BB"/>
                </a:solidFill>
                <a:latin typeface="Arial" pitchFamily="34" charset="0"/>
                <a:ea typeface="宋体" pitchFamily="2" charset="-122"/>
                <a:cs typeface="Arial" pitchFamily="34" charset="0"/>
              </a:rPr>
              <a:t>      </a:t>
            </a:r>
            <a:r>
              <a:rPr kumimoji="0" lang="zh-CN" altLang="zh-CN" sz="2200" b="0" i="0" u="none" strike="noStrike" cap="none" normalizeH="0" baseline="0" dirty="0" smtClean="0">
                <a:ln>
                  <a:noFill/>
                </a:ln>
                <a:solidFill>
                  <a:srgbClr val="0000BB"/>
                </a:solidFill>
                <a:effectLst/>
                <a:latin typeface="Arial" pitchFamily="34" charset="0"/>
                <a:ea typeface="宋体" pitchFamily="2" charset="-122"/>
                <a:cs typeface="Arial" pitchFamily="34" charset="0"/>
              </a:rPr>
              <a:t>$greet </a:t>
            </a:r>
            <a:r>
              <a:rPr kumimoji="0" lang="zh-CN" altLang="zh-CN" sz="2200" b="0" i="0" u="none" strike="noStrike" cap="none" normalizeH="0" baseline="0" dirty="0" smtClean="0">
                <a:ln>
                  <a:noFill/>
                </a:ln>
                <a:solidFill>
                  <a:srgbClr val="007700"/>
                </a:solidFill>
                <a:effectLst/>
                <a:latin typeface="Arial" pitchFamily="34" charset="0"/>
                <a:ea typeface="宋体" pitchFamily="2" charset="-122"/>
                <a:cs typeface="Arial" pitchFamily="34" charset="0"/>
              </a:rPr>
              <a:t>= function(</a:t>
            </a:r>
            <a:r>
              <a:rPr kumimoji="0" lang="zh-CN" altLang="zh-CN" sz="2200" b="0" i="0" u="none" strike="noStrike" cap="none" normalizeH="0" baseline="0" dirty="0" smtClean="0">
                <a:ln>
                  <a:noFill/>
                </a:ln>
                <a:solidFill>
                  <a:srgbClr val="0000BB"/>
                </a:solidFill>
                <a:effectLst/>
                <a:latin typeface="Arial" pitchFamily="34" charset="0"/>
                <a:ea typeface="宋体" pitchFamily="2" charset="-122"/>
                <a:cs typeface="Arial" pitchFamily="34" charset="0"/>
              </a:rPr>
              <a:t>$name</a:t>
            </a:r>
            <a:r>
              <a:rPr kumimoji="0" lang="zh-CN" altLang="zh-CN" sz="2200" b="0" i="0" u="none" strike="noStrike" cap="none" normalizeH="0" baseline="0" dirty="0" smtClean="0">
                <a:ln>
                  <a:noFill/>
                </a:ln>
                <a:solidFill>
                  <a:srgbClr val="007700"/>
                </a:solidFill>
                <a:effectLst/>
                <a:latin typeface="Arial" pitchFamily="34" charset="0"/>
                <a:ea typeface="宋体" pitchFamily="2" charset="-122"/>
                <a:cs typeface="Arial" pitchFamily="34" charset="0"/>
              </a:rPr>
              <a:t>){</a:t>
            </a:r>
            <a:br>
              <a:rPr kumimoji="0" lang="zh-CN" altLang="zh-CN" sz="2200" b="0" i="0" u="none" strike="noStrike" cap="none" normalizeH="0" baseline="0" dirty="0" smtClean="0">
                <a:ln>
                  <a:noFill/>
                </a:ln>
                <a:solidFill>
                  <a:srgbClr val="007700"/>
                </a:solidFill>
                <a:effectLst/>
                <a:latin typeface="Arial" pitchFamily="34" charset="0"/>
                <a:ea typeface="宋体" pitchFamily="2" charset="-122"/>
                <a:cs typeface="Arial" pitchFamily="34" charset="0"/>
              </a:rPr>
            </a:br>
            <a:r>
              <a:rPr kumimoji="0" lang="zh-CN" altLang="zh-CN" sz="2200" b="0" i="0" u="none" strike="noStrike" cap="none" normalizeH="0" baseline="0" dirty="0" smtClean="0">
                <a:ln>
                  <a:noFill/>
                </a:ln>
                <a:solidFill>
                  <a:srgbClr val="007700"/>
                </a:solidFill>
                <a:effectLst/>
                <a:latin typeface="Arial" pitchFamily="34" charset="0"/>
                <a:ea typeface="宋体" pitchFamily="2" charset="-122"/>
                <a:cs typeface="Arial" pitchFamily="34" charset="0"/>
              </a:rPr>
              <a:t>    </a:t>
            </a:r>
            <a:r>
              <a:rPr kumimoji="0" lang="en-US" altLang="zh-CN" sz="2200" b="0" i="0" u="none" strike="noStrike" cap="none" normalizeH="0" baseline="0" dirty="0" smtClean="0">
                <a:ln>
                  <a:noFill/>
                </a:ln>
                <a:solidFill>
                  <a:srgbClr val="007700"/>
                </a:solidFill>
                <a:effectLst/>
                <a:latin typeface="Arial" pitchFamily="34" charset="0"/>
                <a:ea typeface="宋体" pitchFamily="2" charset="-122"/>
                <a:cs typeface="Arial" pitchFamily="34" charset="0"/>
              </a:rPr>
              <a:t>	</a:t>
            </a:r>
            <a:r>
              <a:rPr kumimoji="0" lang="zh-CN" altLang="zh-CN" sz="2200" b="0" i="0" u="none" strike="noStrike" cap="none" normalizeH="0" baseline="0" dirty="0" smtClean="0">
                <a:ln>
                  <a:noFill/>
                </a:ln>
                <a:solidFill>
                  <a:srgbClr val="0000BB"/>
                </a:solidFill>
                <a:effectLst/>
                <a:latin typeface="Arial" pitchFamily="34" charset="0"/>
                <a:ea typeface="宋体" pitchFamily="2" charset="-122"/>
                <a:cs typeface="Arial" pitchFamily="34" charset="0"/>
              </a:rPr>
              <a:t>printf</a:t>
            </a:r>
            <a:r>
              <a:rPr kumimoji="0" lang="zh-CN" altLang="zh-CN" sz="2200" b="0" i="0" u="none" strike="noStrike" cap="none" normalizeH="0" baseline="0" dirty="0" smtClean="0">
                <a:ln>
                  <a:noFill/>
                </a:ln>
                <a:solidFill>
                  <a:srgbClr val="007700"/>
                </a:solidFill>
                <a:effectLst/>
                <a:latin typeface="Arial" pitchFamily="34" charset="0"/>
                <a:ea typeface="宋体" pitchFamily="2" charset="-122"/>
                <a:cs typeface="Arial" pitchFamily="34" charset="0"/>
              </a:rPr>
              <a:t>(</a:t>
            </a:r>
            <a:r>
              <a:rPr kumimoji="0" lang="zh-CN" altLang="zh-CN" sz="2200" b="0" i="0" u="none" strike="noStrike" cap="none" normalizeH="0" baseline="0" dirty="0" smtClean="0">
                <a:ln>
                  <a:noFill/>
                </a:ln>
                <a:solidFill>
                  <a:srgbClr val="DD0000"/>
                </a:solidFill>
                <a:effectLst/>
                <a:latin typeface="Arial" pitchFamily="34" charset="0"/>
                <a:ea typeface="宋体" pitchFamily="2" charset="-122"/>
                <a:cs typeface="Arial" pitchFamily="34" charset="0"/>
              </a:rPr>
              <a:t>"Hello %s\r\n"</a:t>
            </a:r>
            <a:r>
              <a:rPr kumimoji="0" lang="zh-CN" altLang="zh-CN" sz="2200" b="0" i="0" u="none" strike="noStrike" cap="none" normalizeH="0" baseline="0" dirty="0" smtClean="0">
                <a:ln>
                  <a:noFill/>
                </a:ln>
                <a:solidFill>
                  <a:srgbClr val="007700"/>
                </a:solidFill>
                <a:effectLst/>
                <a:latin typeface="Arial" pitchFamily="34" charset="0"/>
                <a:ea typeface="宋体" pitchFamily="2" charset="-122"/>
                <a:cs typeface="Arial" pitchFamily="34" charset="0"/>
              </a:rPr>
              <a:t>, </a:t>
            </a:r>
            <a:r>
              <a:rPr kumimoji="0" lang="zh-CN" altLang="zh-CN" sz="2200" b="0" i="0" u="none" strike="noStrike" cap="none" normalizeH="0" baseline="0" dirty="0" smtClean="0">
                <a:ln>
                  <a:noFill/>
                </a:ln>
                <a:solidFill>
                  <a:srgbClr val="0000BB"/>
                </a:solidFill>
                <a:effectLst/>
                <a:latin typeface="Arial" pitchFamily="34" charset="0"/>
                <a:ea typeface="宋体" pitchFamily="2" charset="-122"/>
                <a:cs typeface="Arial" pitchFamily="34" charset="0"/>
              </a:rPr>
              <a:t>$name</a:t>
            </a:r>
            <a:r>
              <a:rPr kumimoji="0" lang="zh-CN" altLang="zh-CN" sz="2200" b="0" i="0" u="none" strike="noStrike" cap="none" normalizeH="0" baseline="0" dirty="0" smtClean="0">
                <a:ln>
                  <a:noFill/>
                </a:ln>
                <a:solidFill>
                  <a:srgbClr val="007700"/>
                </a:solidFill>
                <a:effectLst/>
                <a:latin typeface="Arial" pitchFamily="34" charset="0"/>
                <a:ea typeface="宋体" pitchFamily="2" charset="-122"/>
                <a:cs typeface="Arial" pitchFamily="34" charset="0"/>
              </a:rPr>
              <a:t>);</a:t>
            </a:r>
            <a:br>
              <a:rPr kumimoji="0" lang="zh-CN" altLang="zh-CN" sz="2200" b="0" i="0" u="none" strike="noStrike" cap="none" normalizeH="0" baseline="0" dirty="0" smtClean="0">
                <a:ln>
                  <a:noFill/>
                </a:ln>
                <a:solidFill>
                  <a:srgbClr val="007700"/>
                </a:solidFill>
                <a:effectLst/>
                <a:latin typeface="Arial" pitchFamily="34" charset="0"/>
                <a:ea typeface="宋体" pitchFamily="2" charset="-122"/>
                <a:cs typeface="Arial" pitchFamily="34" charset="0"/>
              </a:rPr>
            </a:br>
            <a:r>
              <a:rPr lang="en-US" altLang="zh-CN" sz="2200" dirty="0" smtClean="0">
                <a:solidFill>
                  <a:srgbClr val="007700"/>
                </a:solidFill>
                <a:latin typeface="Arial" pitchFamily="34" charset="0"/>
                <a:ea typeface="宋体" pitchFamily="2" charset="-122"/>
                <a:cs typeface="Arial" pitchFamily="34" charset="0"/>
              </a:rPr>
              <a:t>      </a:t>
            </a:r>
            <a:r>
              <a:rPr kumimoji="0" lang="zh-CN" altLang="zh-CN" sz="2200" b="0" i="0" u="none" strike="noStrike" cap="none" normalizeH="0" baseline="0" dirty="0" smtClean="0">
                <a:ln>
                  <a:noFill/>
                </a:ln>
                <a:solidFill>
                  <a:srgbClr val="007700"/>
                </a:solidFill>
                <a:effectLst/>
                <a:latin typeface="Arial" pitchFamily="34" charset="0"/>
                <a:ea typeface="宋体" pitchFamily="2" charset="-122"/>
                <a:cs typeface="Arial" pitchFamily="34" charset="0"/>
              </a:rPr>
              <a:t>};</a:t>
            </a:r>
            <a:br>
              <a:rPr kumimoji="0" lang="zh-CN" altLang="zh-CN" sz="2200" b="0" i="0" u="none" strike="noStrike" cap="none" normalizeH="0" baseline="0" dirty="0" smtClean="0">
                <a:ln>
                  <a:noFill/>
                </a:ln>
                <a:solidFill>
                  <a:srgbClr val="007700"/>
                </a:solidFill>
                <a:effectLst/>
                <a:latin typeface="Arial" pitchFamily="34" charset="0"/>
                <a:ea typeface="宋体" pitchFamily="2" charset="-122"/>
                <a:cs typeface="Arial" pitchFamily="34" charset="0"/>
              </a:rPr>
            </a:br>
            <a:r>
              <a:rPr lang="en-US" altLang="zh-CN" sz="2200" dirty="0" smtClean="0">
                <a:solidFill>
                  <a:srgbClr val="007700"/>
                </a:solidFill>
                <a:latin typeface="Arial" pitchFamily="34" charset="0"/>
                <a:ea typeface="宋体" pitchFamily="2" charset="-122"/>
                <a:cs typeface="Arial" pitchFamily="34" charset="0"/>
              </a:rPr>
              <a:t>      </a:t>
            </a:r>
            <a:r>
              <a:rPr kumimoji="0" lang="zh-CN" altLang="zh-CN" sz="2200" b="0" i="0" u="none" strike="noStrike" cap="none" normalizeH="0" baseline="0" dirty="0" smtClean="0">
                <a:ln>
                  <a:noFill/>
                </a:ln>
                <a:solidFill>
                  <a:srgbClr val="0000BB"/>
                </a:solidFill>
                <a:effectLst/>
                <a:latin typeface="Arial" pitchFamily="34" charset="0"/>
                <a:ea typeface="宋体" pitchFamily="2" charset="-122"/>
                <a:cs typeface="Arial" pitchFamily="34" charset="0"/>
              </a:rPr>
              <a:t>$greet</a:t>
            </a:r>
            <a:r>
              <a:rPr kumimoji="0" lang="zh-CN" altLang="zh-CN" sz="2200" b="0" i="0" u="none" strike="noStrike" cap="none" normalizeH="0" baseline="0" dirty="0" smtClean="0">
                <a:ln>
                  <a:noFill/>
                </a:ln>
                <a:solidFill>
                  <a:srgbClr val="007700"/>
                </a:solidFill>
                <a:effectLst/>
                <a:latin typeface="Arial" pitchFamily="34" charset="0"/>
                <a:ea typeface="宋体" pitchFamily="2" charset="-122"/>
                <a:cs typeface="Arial" pitchFamily="34" charset="0"/>
              </a:rPr>
              <a:t>(</a:t>
            </a:r>
            <a:r>
              <a:rPr kumimoji="0" lang="zh-CN" altLang="zh-CN" sz="2200" b="0" i="0" u="none" strike="noStrike" cap="none" normalizeH="0" baseline="0" dirty="0" smtClean="0">
                <a:ln>
                  <a:noFill/>
                </a:ln>
                <a:solidFill>
                  <a:srgbClr val="DD0000"/>
                </a:solidFill>
                <a:effectLst/>
                <a:latin typeface="Arial" pitchFamily="34" charset="0"/>
                <a:ea typeface="宋体" pitchFamily="2" charset="-122"/>
                <a:cs typeface="Arial" pitchFamily="34" charset="0"/>
              </a:rPr>
              <a:t>'World'</a:t>
            </a:r>
            <a:r>
              <a:rPr kumimoji="0" lang="zh-CN" altLang="zh-CN" sz="2200" b="0" i="0" u="none" strike="noStrike" cap="none" normalizeH="0" baseline="0" dirty="0" smtClean="0">
                <a:ln>
                  <a:noFill/>
                </a:ln>
                <a:solidFill>
                  <a:srgbClr val="007700"/>
                </a:solidFill>
                <a:effectLst/>
                <a:latin typeface="Arial" pitchFamily="34" charset="0"/>
                <a:ea typeface="宋体" pitchFamily="2" charset="-122"/>
                <a:cs typeface="Arial" pitchFamily="34" charset="0"/>
              </a:rPr>
              <a:t>);</a:t>
            </a:r>
            <a:br>
              <a:rPr kumimoji="0" lang="zh-CN" altLang="zh-CN" sz="2200" b="0" i="0" u="none" strike="noStrike" cap="none" normalizeH="0" baseline="0" dirty="0" smtClean="0">
                <a:ln>
                  <a:noFill/>
                </a:ln>
                <a:solidFill>
                  <a:srgbClr val="007700"/>
                </a:solidFill>
                <a:effectLst/>
                <a:latin typeface="Arial" pitchFamily="34" charset="0"/>
                <a:ea typeface="宋体" pitchFamily="2" charset="-122"/>
                <a:cs typeface="Arial" pitchFamily="34" charset="0"/>
              </a:rPr>
            </a:br>
            <a:r>
              <a:rPr lang="en-US" altLang="zh-CN" sz="2200" dirty="0" smtClean="0">
                <a:solidFill>
                  <a:srgbClr val="007700"/>
                </a:solidFill>
                <a:latin typeface="Arial" pitchFamily="34" charset="0"/>
                <a:ea typeface="宋体" pitchFamily="2" charset="-122"/>
                <a:cs typeface="Arial" pitchFamily="34" charset="0"/>
              </a:rPr>
              <a:t>      </a:t>
            </a:r>
            <a:r>
              <a:rPr kumimoji="0" lang="zh-CN" altLang="zh-CN" sz="2200" b="0" i="0" u="none" strike="noStrike" cap="none" normalizeH="0" baseline="0" dirty="0" smtClean="0">
                <a:ln>
                  <a:noFill/>
                </a:ln>
                <a:solidFill>
                  <a:srgbClr val="0000BB"/>
                </a:solidFill>
                <a:effectLst/>
                <a:latin typeface="Arial" pitchFamily="34" charset="0"/>
                <a:ea typeface="宋体" pitchFamily="2" charset="-122"/>
                <a:cs typeface="Arial" pitchFamily="34" charset="0"/>
              </a:rPr>
              <a:t>$greet</a:t>
            </a:r>
            <a:r>
              <a:rPr kumimoji="0" lang="zh-CN" altLang="zh-CN" sz="2200" b="0" i="0" u="none" strike="noStrike" cap="none" normalizeH="0" baseline="0" dirty="0" smtClean="0">
                <a:ln>
                  <a:noFill/>
                </a:ln>
                <a:solidFill>
                  <a:srgbClr val="007700"/>
                </a:solidFill>
                <a:effectLst/>
                <a:latin typeface="Arial" pitchFamily="34" charset="0"/>
                <a:ea typeface="宋体" pitchFamily="2" charset="-122"/>
                <a:cs typeface="Arial" pitchFamily="34" charset="0"/>
              </a:rPr>
              <a:t>(</a:t>
            </a:r>
            <a:r>
              <a:rPr kumimoji="0" lang="zh-CN" altLang="zh-CN" sz="2200" b="0" i="0" u="none" strike="noStrike" cap="none" normalizeH="0" baseline="0" dirty="0" smtClean="0">
                <a:ln>
                  <a:noFill/>
                </a:ln>
                <a:solidFill>
                  <a:srgbClr val="DD0000"/>
                </a:solidFill>
                <a:effectLst/>
                <a:latin typeface="Arial" pitchFamily="34" charset="0"/>
                <a:ea typeface="宋体" pitchFamily="2" charset="-122"/>
                <a:cs typeface="Arial" pitchFamily="34" charset="0"/>
              </a:rPr>
              <a:t>'PHP'</a:t>
            </a:r>
            <a:r>
              <a:rPr kumimoji="0" lang="zh-CN" altLang="zh-CN" sz="2200" b="0" i="0" u="none" strike="noStrike" cap="none" normalizeH="0" baseline="0" dirty="0" smtClean="0">
                <a:ln>
                  <a:noFill/>
                </a:ln>
                <a:solidFill>
                  <a:srgbClr val="007700"/>
                </a:solidFill>
                <a:effectLst/>
                <a:latin typeface="Arial" pitchFamily="34" charset="0"/>
                <a:ea typeface="宋体" pitchFamily="2" charset="-122"/>
                <a:cs typeface="Arial" pitchFamily="34" charset="0"/>
              </a:rPr>
              <a:t>);</a:t>
            </a:r>
            <a:br>
              <a:rPr kumimoji="0" lang="zh-CN" altLang="zh-CN" sz="2200" b="0" i="0" u="none" strike="noStrike" cap="none" normalizeH="0" baseline="0" dirty="0" smtClean="0">
                <a:ln>
                  <a:noFill/>
                </a:ln>
                <a:solidFill>
                  <a:srgbClr val="007700"/>
                </a:solidFill>
                <a:effectLst/>
                <a:latin typeface="Arial" pitchFamily="34" charset="0"/>
                <a:ea typeface="宋体" pitchFamily="2" charset="-122"/>
                <a:cs typeface="Arial" pitchFamily="34" charset="0"/>
              </a:rPr>
            </a:br>
            <a:r>
              <a:rPr kumimoji="0" lang="zh-CN" altLang="zh-CN" sz="2200" b="0" i="0" u="none" strike="noStrike" cap="none" normalizeH="0" baseline="0" dirty="0" smtClean="0">
                <a:ln>
                  <a:noFill/>
                </a:ln>
                <a:solidFill>
                  <a:srgbClr val="0000BB"/>
                </a:solidFill>
                <a:effectLst/>
                <a:latin typeface="Arial" pitchFamily="34" charset="0"/>
                <a:ea typeface="宋体" pitchFamily="2" charset="-122"/>
                <a:cs typeface="Arial" pitchFamily="34" charset="0"/>
              </a:rPr>
              <a:t>?&gt;</a:t>
            </a:r>
            <a:r>
              <a:rPr kumimoji="0" lang="zh-CN" altLang="zh-CN" sz="22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 </a:t>
            </a:r>
            <a:endParaRPr kumimoji="0" lang="zh-CN" altLang="zh-CN" sz="22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2071670" y="142535"/>
            <a:ext cx="6500858" cy="571480"/>
          </a:xfrm>
        </p:spPr>
        <p:txBody>
          <a:bodyPr>
            <a:normAutofit/>
          </a:bodyPr>
          <a:lstStyle/>
          <a:p>
            <a:r>
              <a:rPr lang="en-US" altLang="zh-CN" dirty="0" smtClean="0">
                <a:latin typeface="微软雅黑" pitchFamily="34" charset="-122"/>
                <a:ea typeface="微软雅黑" pitchFamily="34" charset="-122"/>
              </a:rPr>
              <a:t>2. </a:t>
            </a:r>
            <a:r>
              <a:rPr lang="zh-CN" altLang="en-US" dirty="0" smtClean="0">
                <a:latin typeface="微软雅黑" pitchFamily="34" charset="-122"/>
                <a:ea typeface="微软雅黑" pitchFamily="34" charset="-122"/>
              </a:rPr>
              <a:t>递归函数</a:t>
            </a:r>
          </a:p>
        </p:txBody>
      </p:sp>
      <p:sp>
        <p:nvSpPr>
          <p:cNvPr id="22530" name="Rectangle 3"/>
          <p:cNvSpPr>
            <a:spLocks noGrp="1" noChangeArrowheads="1"/>
          </p:cNvSpPr>
          <p:nvPr>
            <p:ph idx="1"/>
          </p:nvPr>
        </p:nvSpPr>
        <p:spPr/>
        <p:txBody>
          <a:bodyPr/>
          <a:lstStyle/>
          <a:p>
            <a:pPr>
              <a:lnSpc>
                <a:spcPct val="150000"/>
              </a:lnSpc>
              <a:buClr>
                <a:srgbClr val="FF0000"/>
              </a:buClr>
              <a:buFont typeface="Wingdings" pitchFamily="2" charset="2"/>
            </a:pPr>
            <a:r>
              <a:rPr lang="zh-CN" altLang="en-US" sz="2200" dirty="0" smtClean="0"/>
              <a:t>所谓的函数递归调用，就是函数可以在其声明的执行叙述之中调用执行自己。</a:t>
            </a:r>
          </a:p>
          <a:p>
            <a:pPr>
              <a:lnSpc>
                <a:spcPct val="150000"/>
              </a:lnSpc>
              <a:buClr>
                <a:srgbClr val="FF0000"/>
              </a:buClr>
              <a:buFont typeface="Wingdings" pitchFamily="2" charset="2"/>
            </a:pPr>
            <a:r>
              <a:rPr lang="zh-CN" altLang="en-US" sz="2200" dirty="0" smtClean="0"/>
              <a:t>通常在此类型的函数之中会附加一个条件判断叙述，以判断是否需要执行递归调用，并且在特定条件下终止函数的递归调用动作，把目前流程的主控权交回上一层函数执行。因此当某个执行递归调用的函数，没有附加条件判断叙述时可能会造成无限循环的错误情形</a:t>
            </a:r>
            <a:r>
              <a:rPr lang="en-US" altLang="zh-CN" sz="2200" dirty="0" smtClean="0"/>
              <a:t>.</a:t>
            </a:r>
          </a:p>
          <a:p>
            <a:pPr>
              <a:lnSpc>
                <a:spcPct val="150000"/>
              </a:lnSpc>
              <a:buClr>
                <a:srgbClr val="FF0000"/>
              </a:buClr>
              <a:buFont typeface="Wingdings" pitchFamily="2" charset="2"/>
            </a:pPr>
            <a:r>
              <a:rPr lang="zh-CN" altLang="en-US" sz="2200" dirty="0" smtClean="0"/>
              <a:t>函数递归调用最大的好处在于可以精简程序中繁杂重复调用程序，并且能以这种特性来执行一些较为复杂的运算动作。</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ChangeArrowheads="1"/>
          </p:cNvSpPr>
          <p:nvPr/>
        </p:nvSpPr>
        <p:spPr bwMode="auto">
          <a:xfrm>
            <a:off x="144463" y="1000108"/>
            <a:ext cx="8642350" cy="4801314"/>
          </a:xfrm>
          <a:prstGeom prst="rect">
            <a:avLst/>
          </a:prstGeom>
          <a:solidFill>
            <a:srgbClr val="FCFAFA"/>
          </a:solidFill>
          <a:ln w="9525">
            <a:solidFill>
              <a:schemeClr val="bg1">
                <a:lumMod val="75000"/>
              </a:schemeClr>
            </a:solidFill>
            <a:miter lim="800000"/>
          </a:ln>
          <a:effectLst/>
        </p:spPr>
        <p:txBody>
          <a:bodyPr wrap="square" anchor="ctr">
            <a:spAutoFit/>
          </a:bodyPr>
          <a:lstStyle/>
          <a:p>
            <a:pPr eaLnBrk="0" hangingPunct="0"/>
            <a:r>
              <a:rPr lang="en-US" altLang="zh-CN" dirty="0">
                <a:solidFill>
                  <a:srgbClr val="FF0000"/>
                </a:solidFill>
                <a:latin typeface="Arial" pitchFamily="34" charset="0"/>
                <a:cs typeface="Arial" pitchFamily="34" charset="0"/>
              </a:rPr>
              <a:t>&lt;?php</a:t>
            </a:r>
            <a:endParaRPr lang="en-US" altLang="zh-CN" dirty="0">
              <a:latin typeface="Arial" pitchFamily="34" charset="0"/>
              <a:cs typeface="Arial" pitchFamily="34" charset="0"/>
            </a:endParaRPr>
          </a:p>
          <a:p>
            <a:pPr eaLnBrk="0" hangingPunct="0"/>
            <a:r>
              <a:rPr lang="en-US" altLang="zh-CN" dirty="0">
                <a:solidFill>
                  <a:srgbClr val="000000"/>
                </a:solidFill>
                <a:latin typeface="Arial" pitchFamily="34" charset="0"/>
                <a:cs typeface="Arial" pitchFamily="34" charset="0"/>
              </a:rPr>
              <a:t>    </a:t>
            </a:r>
            <a:r>
              <a:rPr lang="en-US" altLang="zh-CN" dirty="0">
                <a:solidFill>
                  <a:srgbClr val="008000"/>
                </a:solidFill>
                <a:latin typeface="Arial" pitchFamily="34" charset="0"/>
                <a:cs typeface="Arial" pitchFamily="34" charset="0"/>
              </a:rPr>
              <a:t>/**</a:t>
            </a:r>
            <a:endParaRPr lang="en-US" altLang="zh-CN" dirty="0">
              <a:latin typeface="Arial" pitchFamily="34" charset="0"/>
              <a:cs typeface="Arial" pitchFamily="34" charset="0"/>
            </a:endParaRPr>
          </a:p>
          <a:p>
            <a:pPr eaLnBrk="0" hangingPunct="0"/>
            <a:r>
              <a:rPr lang="en-US" altLang="zh-CN" dirty="0">
                <a:solidFill>
                  <a:srgbClr val="008000"/>
                </a:solidFill>
                <a:latin typeface="Arial" pitchFamily="34" charset="0"/>
                <a:cs typeface="Arial" pitchFamily="34" charset="0"/>
              </a:rPr>
              <a:t>        </a:t>
            </a:r>
            <a:r>
              <a:rPr lang="zh-CN" altLang="en-US" dirty="0">
                <a:solidFill>
                  <a:srgbClr val="008000"/>
                </a:solidFill>
                <a:latin typeface="Arial" pitchFamily="34" charset="0"/>
                <a:cs typeface="Arial" pitchFamily="34" charset="0"/>
              </a:rPr>
              <a:t>声明一个名称为</a:t>
            </a:r>
            <a:r>
              <a:rPr lang="en-US" altLang="zh-CN" dirty="0">
                <a:solidFill>
                  <a:srgbClr val="008000"/>
                </a:solidFill>
                <a:latin typeface="Arial" pitchFamily="34" charset="0"/>
                <a:cs typeface="Arial" pitchFamily="34" charset="0"/>
              </a:rPr>
              <a:t>test</a:t>
            </a:r>
            <a:r>
              <a:rPr lang="zh-CN" altLang="en-US" dirty="0">
                <a:solidFill>
                  <a:srgbClr val="008000"/>
                </a:solidFill>
                <a:latin typeface="Arial" pitchFamily="34" charset="0"/>
                <a:cs typeface="Arial" pitchFamily="34" charset="0"/>
              </a:rPr>
              <a:t>的函数，用于测试递归</a:t>
            </a:r>
            <a:endParaRPr lang="zh-CN" altLang="en-US" dirty="0">
              <a:latin typeface="Arial" pitchFamily="34" charset="0"/>
              <a:cs typeface="Arial" pitchFamily="34" charset="0"/>
            </a:endParaRPr>
          </a:p>
          <a:p>
            <a:pPr eaLnBrk="0" hangingPunct="0"/>
            <a:r>
              <a:rPr lang="zh-CN" altLang="en-US" dirty="0">
                <a:solidFill>
                  <a:srgbClr val="008000"/>
                </a:solidFill>
                <a:latin typeface="Arial" pitchFamily="34" charset="0"/>
                <a:cs typeface="Arial" pitchFamily="34" charset="0"/>
              </a:rPr>
              <a:t>        </a:t>
            </a:r>
            <a:r>
              <a:rPr lang="en-US" altLang="zh-CN" dirty="0">
                <a:solidFill>
                  <a:srgbClr val="008000"/>
                </a:solidFill>
                <a:latin typeface="Arial" pitchFamily="34" charset="0"/>
                <a:cs typeface="Arial" pitchFamily="34" charset="0"/>
              </a:rPr>
              <a:t>$param  int $n  </a:t>
            </a:r>
            <a:r>
              <a:rPr lang="zh-CN" altLang="en-US" dirty="0">
                <a:solidFill>
                  <a:srgbClr val="008000"/>
                </a:solidFill>
                <a:latin typeface="Arial" pitchFamily="34" charset="0"/>
                <a:cs typeface="Arial" pitchFamily="34" charset="0"/>
              </a:rPr>
              <a:t>需要一个整数作为参数</a:t>
            </a:r>
            <a:endParaRPr lang="zh-CN" altLang="en-US" dirty="0">
              <a:latin typeface="Arial" pitchFamily="34" charset="0"/>
              <a:cs typeface="Arial" pitchFamily="34" charset="0"/>
            </a:endParaRPr>
          </a:p>
          <a:p>
            <a:pPr eaLnBrk="0" hangingPunct="0"/>
            <a:r>
              <a:rPr lang="zh-CN" altLang="en-US" dirty="0">
                <a:solidFill>
                  <a:srgbClr val="008000"/>
                </a:solidFill>
                <a:latin typeface="Arial" pitchFamily="34" charset="0"/>
                <a:cs typeface="Arial" pitchFamily="34" charset="0"/>
              </a:rPr>
              <a:t>    *</a:t>
            </a:r>
            <a:r>
              <a:rPr lang="en-US" altLang="zh-CN" dirty="0">
                <a:solidFill>
                  <a:srgbClr val="008000"/>
                </a:solidFill>
                <a:latin typeface="Arial" pitchFamily="34" charset="0"/>
                <a:cs typeface="Arial" pitchFamily="34" charset="0"/>
              </a:rPr>
              <a:t>/</a:t>
            </a:r>
            <a:endParaRPr lang="en-US" altLang="zh-CN" dirty="0">
              <a:latin typeface="Arial" pitchFamily="34" charset="0"/>
              <a:cs typeface="Arial" pitchFamily="34" charset="0"/>
            </a:endParaRPr>
          </a:p>
          <a:p>
            <a:pPr eaLnBrk="0" hangingPunct="0"/>
            <a:r>
              <a:rPr lang="en-US" altLang="zh-CN" dirty="0">
                <a:solidFill>
                  <a:srgbClr val="000000"/>
                </a:solidFill>
                <a:latin typeface="Arial" pitchFamily="34" charset="0"/>
                <a:cs typeface="Arial" pitchFamily="34" charset="0"/>
              </a:rPr>
              <a:t>    </a:t>
            </a:r>
            <a:r>
              <a:rPr lang="en-US" altLang="zh-CN" b="1" dirty="0">
                <a:solidFill>
                  <a:srgbClr val="0000FF"/>
                </a:solidFill>
                <a:latin typeface="Arial" pitchFamily="34" charset="0"/>
                <a:cs typeface="Arial" pitchFamily="34" charset="0"/>
              </a:rPr>
              <a:t>function</a:t>
            </a:r>
            <a:r>
              <a:rPr lang="en-US" altLang="zh-CN" dirty="0">
                <a:solidFill>
                  <a:srgbClr val="000000"/>
                </a:solidFill>
                <a:latin typeface="Arial" pitchFamily="34" charset="0"/>
                <a:cs typeface="Arial" pitchFamily="34" charset="0"/>
              </a:rPr>
              <a:t> test</a:t>
            </a:r>
            <a:r>
              <a:rPr lang="en-US" altLang="zh-CN" dirty="0">
                <a:solidFill>
                  <a:srgbClr val="8000FF"/>
                </a:solidFill>
                <a:latin typeface="Arial" pitchFamily="34" charset="0"/>
                <a:cs typeface="Arial" pitchFamily="34" charset="0"/>
              </a:rPr>
              <a:t>(</a:t>
            </a:r>
            <a:r>
              <a:rPr lang="en-US" altLang="zh-CN" dirty="0">
                <a:solidFill>
                  <a:srgbClr val="000000"/>
                </a:solidFill>
                <a:latin typeface="Arial" pitchFamily="34" charset="0"/>
                <a:cs typeface="Arial" pitchFamily="34" charset="0"/>
              </a:rPr>
              <a:t> </a:t>
            </a:r>
            <a:r>
              <a:rPr lang="en-US" altLang="zh-CN" dirty="0">
                <a:solidFill>
                  <a:srgbClr val="000080"/>
                </a:solidFill>
                <a:latin typeface="Arial" pitchFamily="34" charset="0"/>
                <a:cs typeface="Arial" pitchFamily="34" charset="0"/>
              </a:rPr>
              <a:t>$n</a:t>
            </a:r>
            <a:r>
              <a:rPr lang="en-US" altLang="zh-CN" dirty="0">
                <a:solidFill>
                  <a:srgbClr val="000000"/>
                </a:solidFill>
                <a:latin typeface="Arial" pitchFamily="34" charset="0"/>
                <a:cs typeface="Arial" pitchFamily="34" charset="0"/>
              </a:rPr>
              <a:t> </a:t>
            </a:r>
            <a:r>
              <a:rPr lang="en-US" altLang="zh-CN" dirty="0">
                <a:solidFill>
                  <a:srgbClr val="8000FF"/>
                </a:solidFill>
                <a:latin typeface="Arial" pitchFamily="34" charset="0"/>
                <a:cs typeface="Arial" pitchFamily="34" charset="0"/>
              </a:rPr>
              <a:t>)</a:t>
            </a:r>
            <a:r>
              <a:rPr lang="en-US" altLang="zh-CN" dirty="0">
                <a:solidFill>
                  <a:srgbClr val="000000"/>
                </a:solidFill>
                <a:latin typeface="Arial" pitchFamily="34" charset="0"/>
                <a:cs typeface="Arial" pitchFamily="34" charset="0"/>
              </a:rPr>
              <a:t> </a:t>
            </a:r>
            <a:r>
              <a:rPr lang="en-US" altLang="zh-CN" dirty="0">
                <a:solidFill>
                  <a:srgbClr val="8000FF"/>
                </a:solidFill>
                <a:latin typeface="Arial" pitchFamily="34" charset="0"/>
                <a:cs typeface="Arial" pitchFamily="34" charset="0"/>
              </a:rPr>
              <a:t>{</a:t>
            </a:r>
            <a:r>
              <a:rPr lang="en-US" altLang="zh-CN" dirty="0">
                <a:solidFill>
                  <a:srgbClr val="000000"/>
                </a:solidFill>
                <a:latin typeface="Arial" pitchFamily="34" charset="0"/>
                <a:cs typeface="Arial" pitchFamily="34" charset="0"/>
              </a:rPr>
              <a:t>             </a:t>
            </a:r>
            <a:r>
              <a:rPr lang="en-US" altLang="zh-CN" dirty="0">
                <a:solidFill>
                  <a:srgbClr val="008000"/>
                </a:solidFill>
                <a:latin typeface="Arial" pitchFamily="34" charset="0"/>
                <a:cs typeface="Arial" pitchFamily="34" charset="0"/>
              </a:rPr>
              <a:t>//</a:t>
            </a:r>
            <a:r>
              <a:rPr lang="zh-CN" altLang="en-US" dirty="0">
                <a:solidFill>
                  <a:srgbClr val="008000"/>
                </a:solidFill>
                <a:latin typeface="Arial" pitchFamily="34" charset="0"/>
                <a:cs typeface="Arial" pitchFamily="34" charset="0"/>
              </a:rPr>
              <a:t>声明一个名为</a:t>
            </a:r>
            <a:r>
              <a:rPr lang="en-US" altLang="zh-CN" dirty="0">
                <a:solidFill>
                  <a:srgbClr val="008000"/>
                </a:solidFill>
                <a:latin typeface="Arial" pitchFamily="34" charset="0"/>
                <a:cs typeface="Arial" pitchFamily="34" charset="0"/>
              </a:rPr>
              <a:t>test</a:t>
            </a:r>
            <a:r>
              <a:rPr lang="zh-CN" altLang="en-US" dirty="0">
                <a:solidFill>
                  <a:srgbClr val="008000"/>
                </a:solidFill>
                <a:latin typeface="Arial" pitchFamily="34" charset="0"/>
                <a:cs typeface="Arial" pitchFamily="34" charset="0"/>
              </a:rPr>
              <a:t>的函数，有一个参数</a:t>
            </a:r>
            <a:endParaRPr lang="zh-CN" altLang="en-US" dirty="0">
              <a:latin typeface="Arial" pitchFamily="34" charset="0"/>
              <a:cs typeface="Arial" pitchFamily="34" charset="0"/>
            </a:endParaRPr>
          </a:p>
          <a:p>
            <a:pPr eaLnBrk="0" hangingPunct="0"/>
            <a:r>
              <a:rPr lang="zh-CN" altLang="en-US" dirty="0">
                <a:solidFill>
                  <a:srgbClr val="000000"/>
                </a:solidFill>
                <a:latin typeface="Arial" pitchFamily="34" charset="0"/>
                <a:cs typeface="Arial" pitchFamily="34" charset="0"/>
              </a:rPr>
              <a:t>        </a:t>
            </a:r>
            <a:r>
              <a:rPr lang="en-US" altLang="zh-CN" b="1" dirty="0">
                <a:solidFill>
                  <a:srgbClr val="0000FF"/>
                </a:solidFill>
                <a:latin typeface="Arial" pitchFamily="34" charset="0"/>
                <a:cs typeface="Arial" pitchFamily="34" charset="0"/>
              </a:rPr>
              <a:t>echo</a:t>
            </a:r>
            <a:r>
              <a:rPr lang="en-US" altLang="zh-CN" dirty="0">
                <a:solidFill>
                  <a:srgbClr val="000000"/>
                </a:solidFill>
                <a:latin typeface="Arial" pitchFamily="34" charset="0"/>
                <a:cs typeface="Arial" pitchFamily="34" charset="0"/>
              </a:rPr>
              <a:t> </a:t>
            </a:r>
            <a:r>
              <a:rPr lang="en-US" altLang="zh-CN" dirty="0">
                <a:solidFill>
                  <a:srgbClr val="000080"/>
                </a:solidFill>
                <a:latin typeface="Arial" pitchFamily="34" charset="0"/>
                <a:cs typeface="Arial" pitchFamily="34" charset="0"/>
              </a:rPr>
              <a:t>$n</a:t>
            </a:r>
            <a:r>
              <a:rPr lang="en-US" altLang="zh-CN" dirty="0">
                <a:solidFill>
                  <a:srgbClr val="8000FF"/>
                </a:solidFill>
                <a:latin typeface="Arial" pitchFamily="34" charset="0"/>
                <a:cs typeface="Arial" pitchFamily="34" charset="0"/>
              </a:rPr>
              <a:t>.</a:t>
            </a:r>
            <a:r>
              <a:rPr lang="en-US" altLang="zh-CN" dirty="0">
                <a:solidFill>
                  <a:srgbClr val="808080"/>
                </a:solidFill>
                <a:latin typeface="Arial" pitchFamily="34" charset="0"/>
                <a:cs typeface="Arial" pitchFamily="34" charset="0"/>
              </a:rPr>
              <a:t>"&amp;nbsp;&amp;nbsp;"</a:t>
            </a:r>
            <a:r>
              <a:rPr lang="en-US" altLang="zh-CN" dirty="0">
                <a:solidFill>
                  <a:srgbClr val="8000FF"/>
                </a:solidFill>
                <a:latin typeface="Arial" pitchFamily="34" charset="0"/>
                <a:cs typeface="Arial" pitchFamily="34" charset="0"/>
              </a:rPr>
              <a:t>;</a:t>
            </a:r>
            <a:r>
              <a:rPr lang="en-US" altLang="zh-CN" dirty="0">
                <a:solidFill>
                  <a:srgbClr val="000000"/>
                </a:solidFill>
                <a:latin typeface="Arial" pitchFamily="34" charset="0"/>
                <a:cs typeface="Arial" pitchFamily="34" charset="0"/>
              </a:rPr>
              <a:t> </a:t>
            </a:r>
            <a:r>
              <a:rPr lang="en-US" altLang="zh-CN" dirty="0">
                <a:solidFill>
                  <a:srgbClr val="008000"/>
                </a:solidFill>
                <a:latin typeface="Arial" pitchFamily="34" charset="0"/>
                <a:cs typeface="Arial" pitchFamily="34" charset="0"/>
              </a:rPr>
              <a:t>//</a:t>
            </a:r>
            <a:r>
              <a:rPr lang="zh-CN" altLang="en-US" dirty="0">
                <a:solidFill>
                  <a:srgbClr val="008000"/>
                </a:solidFill>
                <a:latin typeface="Arial" pitchFamily="34" charset="0"/>
                <a:cs typeface="Arial" pitchFamily="34" charset="0"/>
              </a:rPr>
              <a:t>在函数开始处输出参数的值和两个空格</a:t>
            </a:r>
            <a:endParaRPr lang="zh-CN" altLang="en-US" dirty="0">
              <a:latin typeface="Arial" pitchFamily="34" charset="0"/>
              <a:cs typeface="Arial" pitchFamily="34" charset="0"/>
            </a:endParaRPr>
          </a:p>
          <a:p>
            <a:pPr eaLnBrk="0" hangingPunct="0"/>
            <a:r>
              <a:rPr lang="zh-CN" altLang="en-US" dirty="0">
                <a:solidFill>
                  <a:srgbClr val="000000"/>
                </a:solidFill>
                <a:latin typeface="Arial" pitchFamily="34" charset="0"/>
                <a:cs typeface="Arial" pitchFamily="34" charset="0"/>
              </a:rPr>
              <a:t>        </a:t>
            </a:r>
            <a:endParaRPr lang="zh-CN" altLang="en-US" dirty="0">
              <a:latin typeface="Arial" pitchFamily="34" charset="0"/>
              <a:cs typeface="Arial" pitchFamily="34" charset="0"/>
            </a:endParaRPr>
          </a:p>
          <a:p>
            <a:pPr eaLnBrk="0" hangingPunct="0"/>
            <a:r>
              <a:rPr lang="zh-CN" altLang="en-US" dirty="0">
                <a:solidFill>
                  <a:srgbClr val="000000"/>
                </a:solidFill>
                <a:latin typeface="Arial" pitchFamily="34" charset="0"/>
                <a:cs typeface="Arial" pitchFamily="34" charset="0"/>
              </a:rPr>
              <a:t>        </a:t>
            </a:r>
            <a:r>
              <a:rPr lang="en-US" altLang="zh-CN" b="1" dirty="0">
                <a:solidFill>
                  <a:srgbClr val="0000FF"/>
                </a:solidFill>
                <a:latin typeface="Arial" pitchFamily="34" charset="0"/>
                <a:cs typeface="Arial" pitchFamily="34" charset="0"/>
              </a:rPr>
              <a:t>if</a:t>
            </a:r>
            <a:r>
              <a:rPr lang="en-US" altLang="zh-CN" dirty="0">
                <a:solidFill>
                  <a:srgbClr val="8000FF"/>
                </a:solidFill>
                <a:latin typeface="Arial" pitchFamily="34" charset="0"/>
                <a:cs typeface="Arial" pitchFamily="34" charset="0"/>
              </a:rPr>
              <a:t>(</a:t>
            </a:r>
            <a:r>
              <a:rPr lang="en-US" altLang="zh-CN" dirty="0">
                <a:solidFill>
                  <a:srgbClr val="000080"/>
                </a:solidFill>
                <a:latin typeface="Arial" pitchFamily="34" charset="0"/>
                <a:cs typeface="Arial" pitchFamily="34" charset="0"/>
              </a:rPr>
              <a:t>$n</a:t>
            </a:r>
            <a:r>
              <a:rPr lang="en-US" altLang="zh-CN" dirty="0">
                <a:solidFill>
                  <a:srgbClr val="8000FF"/>
                </a:solidFill>
                <a:latin typeface="Arial" pitchFamily="34" charset="0"/>
                <a:cs typeface="Arial" pitchFamily="34" charset="0"/>
              </a:rPr>
              <a:t>&gt;</a:t>
            </a:r>
            <a:r>
              <a:rPr lang="en-US" altLang="zh-CN" dirty="0">
                <a:solidFill>
                  <a:srgbClr val="FF8000"/>
                </a:solidFill>
                <a:latin typeface="Arial" pitchFamily="34" charset="0"/>
                <a:cs typeface="Arial" pitchFamily="34" charset="0"/>
              </a:rPr>
              <a:t>0</a:t>
            </a:r>
            <a:r>
              <a:rPr lang="en-US" altLang="zh-CN" dirty="0">
                <a:solidFill>
                  <a:srgbClr val="8000FF"/>
                </a:solidFill>
                <a:latin typeface="Arial" pitchFamily="34" charset="0"/>
                <a:cs typeface="Arial" pitchFamily="34" charset="0"/>
              </a:rPr>
              <a:t>)</a:t>
            </a:r>
            <a:r>
              <a:rPr lang="en-US" altLang="zh-CN" dirty="0">
                <a:solidFill>
                  <a:srgbClr val="000000"/>
                </a:solidFill>
                <a:latin typeface="Arial" pitchFamily="34" charset="0"/>
                <a:cs typeface="Arial" pitchFamily="34" charset="0"/>
              </a:rPr>
              <a:t>                            </a:t>
            </a:r>
            <a:r>
              <a:rPr lang="en-US" altLang="zh-CN" dirty="0">
                <a:solidFill>
                  <a:srgbClr val="008000"/>
                </a:solidFill>
                <a:latin typeface="Arial" pitchFamily="34" charset="0"/>
                <a:cs typeface="Arial" pitchFamily="34" charset="0"/>
              </a:rPr>
              <a:t>//</a:t>
            </a:r>
            <a:r>
              <a:rPr lang="zh-CN" altLang="en-US" dirty="0">
                <a:solidFill>
                  <a:srgbClr val="008000"/>
                </a:solidFill>
                <a:latin typeface="Arial" pitchFamily="34" charset="0"/>
                <a:cs typeface="Arial" pitchFamily="34" charset="0"/>
              </a:rPr>
              <a:t>判断参数是否大于</a:t>
            </a:r>
            <a:r>
              <a:rPr lang="en-US" altLang="zh-CN" dirty="0">
                <a:solidFill>
                  <a:srgbClr val="008000"/>
                </a:solidFill>
                <a:latin typeface="Arial" pitchFamily="34" charset="0"/>
                <a:cs typeface="Arial" pitchFamily="34" charset="0"/>
              </a:rPr>
              <a:t>0</a:t>
            </a:r>
            <a:endParaRPr lang="en-US" altLang="zh-CN" dirty="0">
              <a:latin typeface="Arial" pitchFamily="34" charset="0"/>
              <a:cs typeface="Arial" pitchFamily="34" charset="0"/>
            </a:endParaRPr>
          </a:p>
          <a:p>
            <a:pPr eaLnBrk="0" hangingPunct="0"/>
            <a:r>
              <a:rPr lang="en-US" altLang="zh-CN" dirty="0">
                <a:solidFill>
                  <a:srgbClr val="000000"/>
                </a:solidFill>
                <a:latin typeface="Arial" pitchFamily="34" charset="0"/>
                <a:cs typeface="Arial" pitchFamily="34" charset="0"/>
              </a:rPr>
              <a:t>            test</a:t>
            </a:r>
            <a:r>
              <a:rPr lang="en-US" altLang="zh-CN" dirty="0">
                <a:solidFill>
                  <a:srgbClr val="8000FF"/>
                </a:solidFill>
                <a:latin typeface="Arial" pitchFamily="34" charset="0"/>
                <a:cs typeface="Arial" pitchFamily="34" charset="0"/>
              </a:rPr>
              <a:t>(</a:t>
            </a:r>
            <a:r>
              <a:rPr lang="en-US" altLang="zh-CN" dirty="0">
                <a:solidFill>
                  <a:srgbClr val="000080"/>
                </a:solidFill>
                <a:latin typeface="Arial" pitchFamily="34" charset="0"/>
                <a:cs typeface="Arial" pitchFamily="34" charset="0"/>
              </a:rPr>
              <a:t>$n</a:t>
            </a:r>
            <a:r>
              <a:rPr lang="en-US" altLang="zh-CN" dirty="0">
                <a:solidFill>
                  <a:srgbClr val="8000FF"/>
                </a:solidFill>
                <a:latin typeface="Arial" pitchFamily="34" charset="0"/>
                <a:cs typeface="Arial" pitchFamily="34" charset="0"/>
              </a:rPr>
              <a:t>-</a:t>
            </a:r>
            <a:r>
              <a:rPr lang="en-US" altLang="zh-CN" dirty="0">
                <a:solidFill>
                  <a:srgbClr val="FF8000"/>
                </a:solidFill>
                <a:latin typeface="Arial" pitchFamily="34" charset="0"/>
                <a:cs typeface="Arial" pitchFamily="34" charset="0"/>
              </a:rPr>
              <a:t>1</a:t>
            </a:r>
            <a:r>
              <a:rPr lang="en-US" altLang="zh-CN" dirty="0">
                <a:solidFill>
                  <a:srgbClr val="8000FF"/>
                </a:solidFill>
                <a:latin typeface="Arial" pitchFamily="34" charset="0"/>
                <a:cs typeface="Arial" pitchFamily="34" charset="0"/>
              </a:rPr>
              <a:t>);</a:t>
            </a:r>
            <a:r>
              <a:rPr lang="en-US" altLang="zh-CN" dirty="0">
                <a:solidFill>
                  <a:srgbClr val="000000"/>
                </a:solidFill>
                <a:latin typeface="Arial" pitchFamily="34" charset="0"/>
                <a:cs typeface="Arial" pitchFamily="34" charset="0"/>
              </a:rPr>
              <a:t>                    </a:t>
            </a:r>
            <a:r>
              <a:rPr lang="en-US" altLang="zh-CN" dirty="0">
                <a:solidFill>
                  <a:srgbClr val="008000"/>
                </a:solidFill>
                <a:latin typeface="Arial" pitchFamily="34" charset="0"/>
                <a:cs typeface="Arial" pitchFamily="34" charset="0"/>
              </a:rPr>
              <a:t>//</a:t>
            </a:r>
            <a:r>
              <a:rPr lang="zh-CN" altLang="en-US" dirty="0">
                <a:solidFill>
                  <a:srgbClr val="008000"/>
                </a:solidFill>
                <a:latin typeface="Arial" pitchFamily="34" charset="0"/>
                <a:cs typeface="Arial" pitchFamily="34" charset="0"/>
              </a:rPr>
              <a:t>如果参数大于</a:t>
            </a:r>
            <a:r>
              <a:rPr lang="en-US" altLang="zh-CN" dirty="0">
                <a:solidFill>
                  <a:srgbClr val="008000"/>
                </a:solidFill>
                <a:latin typeface="Arial" pitchFamily="34" charset="0"/>
                <a:cs typeface="Arial" pitchFamily="34" charset="0"/>
              </a:rPr>
              <a:t>0</a:t>
            </a:r>
            <a:r>
              <a:rPr lang="zh-CN" altLang="en-US" dirty="0">
                <a:solidFill>
                  <a:srgbClr val="008000"/>
                </a:solidFill>
                <a:latin typeface="Arial" pitchFamily="34" charset="0"/>
                <a:cs typeface="Arial" pitchFamily="34" charset="0"/>
              </a:rPr>
              <a:t>则调用自己，并将参数减</a:t>
            </a:r>
            <a:r>
              <a:rPr lang="en-US" altLang="zh-CN" dirty="0">
                <a:solidFill>
                  <a:srgbClr val="008000"/>
                </a:solidFill>
                <a:latin typeface="Arial" pitchFamily="34" charset="0"/>
                <a:cs typeface="Arial" pitchFamily="34" charset="0"/>
              </a:rPr>
              <a:t>1</a:t>
            </a:r>
            <a:r>
              <a:rPr lang="zh-CN" altLang="en-US" dirty="0">
                <a:solidFill>
                  <a:srgbClr val="008000"/>
                </a:solidFill>
                <a:latin typeface="Arial" pitchFamily="34" charset="0"/>
                <a:cs typeface="Arial" pitchFamily="34" charset="0"/>
              </a:rPr>
              <a:t>后再传入</a:t>
            </a:r>
            <a:endParaRPr lang="zh-CN" altLang="en-US" dirty="0">
              <a:latin typeface="Arial" pitchFamily="34" charset="0"/>
              <a:cs typeface="Arial" pitchFamily="34" charset="0"/>
            </a:endParaRPr>
          </a:p>
          <a:p>
            <a:pPr eaLnBrk="0" hangingPunct="0"/>
            <a:r>
              <a:rPr lang="zh-CN" altLang="en-US" dirty="0">
                <a:solidFill>
                  <a:srgbClr val="000000"/>
                </a:solidFill>
                <a:latin typeface="Arial" pitchFamily="34" charset="0"/>
                <a:cs typeface="Arial" pitchFamily="34" charset="0"/>
              </a:rPr>
              <a:t>        </a:t>
            </a:r>
            <a:r>
              <a:rPr lang="en-US" altLang="zh-CN" b="1" dirty="0">
                <a:solidFill>
                  <a:srgbClr val="0000FF"/>
                </a:solidFill>
                <a:latin typeface="Arial" pitchFamily="34" charset="0"/>
                <a:cs typeface="Arial" pitchFamily="34" charset="0"/>
              </a:rPr>
              <a:t>else</a:t>
            </a:r>
            <a:r>
              <a:rPr lang="en-US" altLang="zh-CN" dirty="0">
                <a:solidFill>
                  <a:srgbClr val="000000"/>
                </a:solidFill>
                <a:latin typeface="Arial" pitchFamily="34" charset="0"/>
                <a:cs typeface="Arial" pitchFamily="34" charset="0"/>
              </a:rPr>
              <a:t>                                  </a:t>
            </a:r>
            <a:r>
              <a:rPr lang="en-US" altLang="zh-CN" dirty="0">
                <a:solidFill>
                  <a:srgbClr val="008000"/>
                </a:solidFill>
                <a:latin typeface="Arial" pitchFamily="34" charset="0"/>
                <a:cs typeface="Arial" pitchFamily="34" charset="0"/>
              </a:rPr>
              <a:t>//</a:t>
            </a:r>
            <a:r>
              <a:rPr lang="zh-CN" altLang="en-US" dirty="0">
                <a:solidFill>
                  <a:srgbClr val="008000"/>
                </a:solidFill>
                <a:latin typeface="Arial" pitchFamily="34" charset="0"/>
                <a:cs typeface="Arial" pitchFamily="34" charset="0"/>
              </a:rPr>
              <a:t>判断参数不大于</a:t>
            </a:r>
            <a:r>
              <a:rPr lang="en-US" altLang="zh-CN" dirty="0">
                <a:solidFill>
                  <a:srgbClr val="008000"/>
                </a:solidFill>
                <a:latin typeface="Arial" pitchFamily="34" charset="0"/>
                <a:cs typeface="Arial" pitchFamily="34" charset="0"/>
              </a:rPr>
              <a:t>0</a:t>
            </a:r>
            <a:endParaRPr lang="en-US" altLang="zh-CN" dirty="0">
              <a:latin typeface="Arial" pitchFamily="34" charset="0"/>
              <a:cs typeface="Arial" pitchFamily="34" charset="0"/>
            </a:endParaRPr>
          </a:p>
          <a:p>
            <a:pPr eaLnBrk="0" hangingPunct="0"/>
            <a:r>
              <a:rPr lang="en-US" altLang="zh-CN" dirty="0">
                <a:solidFill>
                  <a:srgbClr val="000000"/>
                </a:solidFill>
                <a:latin typeface="Arial" pitchFamily="34" charset="0"/>
                <a:cs typeface="Arial" pitchFamily="34" charset="0"/>
              </a:rPr>
              <a:t>            </a:t>
            </a:r>
            <a:r>
              <a:rPr lang="en-US" altLang="zh-CN" b="1" dirty="0">
                <a:solidFill>
                  <a:srgbClr val="0000FF"/>
                </a:solidFill>
                <a:latin typeface="Arial" pitchFamily="34" charset="0"/>
                <a:cs typeface="Arial" pitchFamily="34" charset="0"/>
              </a:rPr>
              <a:t>echo</a:t>
            </a:r>
            <a:r>
              <a:rPr lang="en-US" altLang="zh-CN" dirty="0">
                <a:solidFill>
                  <a:srgbClr val="000000"/>
                </a:solidFill>
                <a:latin typeface="Arial" pitchFamily="34" charset="0"/>
                <a:cs typeface="Arial" pitchFamily="34" charset="0"/>
              </a:rPr>
              <a:t> </a:t>
            </a:r>
            <a:r>
              <a:rPr lang="en-US" altLang="zh-CN" dirty="0">
                <a:solidFill>
                  <a:srgbClr val="808080"/>
                </a:solidFill>
                <a:latin typeface="Arial" pitchFamily="34" charset="0"/>
                <a:cs typeface="Arial" pitchFamily="34" charset="0"/>
              </a:rPr>
              <a:t>" &lt;--&gt; "</a:t>
            </a:r>
            <a:r>
              <a:rPr lang="en-US" altLang="zh-CN" dirty="0">
                <a:solidFill>
                  <a:srgbClr val="8000FF"/>
                </a:solidFill>
                <a:latin typeface="Arial" pitchFamily="34" charset="0"/>
                <a:cs typeface="Arial" pitchFamily="34" charset="0"/>
              </a:rPr>
              <a:t>;</a:t>
            </a:r>
            <a:r>
              <a:rPr lang="en-US" altLang="zh-CN" dirty="0">
                <a:solidFill>
                  <a:srgbClr val="000000"/>
                </a:solidFill>
                <a:latin typeface="Arial" pitchFamily="34" charset="0"/>
                <a:cs typeface="Arial" pitchFamily="34" charset="0"/>
              </a:rPr>
              <a:t>                </a:t>
            </a:r>
            <a:r>
              <a:rPr lang="en-US" altLang="zh-CN" dirty="0">
                <a:solidFill>
                  <a:srgbClr val="008000"/>
                </a:solidFill>
                <a:latin typeface="Arial" pitchFamily="34" charset="0"/>
                <a:cs typeface="Arial" pitchFamily="34" charset="0"/>
              </a:rPr>
              <a:t>//</a:t>
            </a:r>
            <a:r>
              <a:rPr lang="zh-CN" altLang="en-US" dirty="0">
                <a:solidFill>
                  <a:srgbClr val="008000"/>
                </a:solidFill>
                <a:latin typeface="Arial" pitchFamily="34" charset="0"/>
                <a:cs typeface="Arial" pitchFamily="34" charset="0"/>
              </a:rPr>
              <a:t>输出分界字符串</a:t>
            </a:r>
            <a:endParaRPr lang="zh-CN" altLang="en-US" dirty="0">
              <a:latin typeface="Arial" pitchFamily="34" charset="0"/>
              <a:cs typeface="Arial" pitchFamily="34" charset="0"/>
            </a:endParaRPr>
          </a:p>
          <a:p>
            <a:pPr eaLnBrk="0" hangingPunct="0"/>
            <a:r>
              <a:rPr lang="zh-CN" altLang="en-US" dirty="0">
                <a:solidFill>
                  <a:srgbClr val="000000"/>
                </a:solidFill>
                <a:latin typeface="Arial" pitchFamily="34" charset="0"/>
                <a:cs typeface="Arial" pitchFamily="34" charset="0"/>
              </a:rPr>
              <a:t>            </a:t>
            </a:r>
            <a:endParaRPr lang="zh-CN" altLang="en-US" dirty="0">
              <a:latin typeface="Arial" pitchFamily="34" charset="0"/>
              <a:cs typeface="Arial" pitchFamily="34" charset="0"/>
            </a:endParaRPr>
          </a:p>
          <a:p>
            <a:pPr eaLnBrk="0" hangingPunct="0"/>
            <a:r>
              <a:rPr lang="zh-CN" altLang="en-US" dirty="0">
                <a:solidFill>
                  <a:srgbClr val="000000"/>
                </a:solidFill>
                <a:latin typeface="Arial" pitchFamily="34" charset="0"/>
                <a:cs typeface="Arial" pitchFamily="34" charset="0"/>
              </a:rPr>
              <a:t>        </a:t>
            </a:r>
            <a:r>
              <a:rPr lang="en-US" altLang="zh-CN" b="1" dirty="0">
                <a:solidFill>
                  <a:srgbClr val="0000FF"/>
                </a:solidFill>
                <a:latin typeface="Arial" pitchFamily="34" charset="0"/>
                <a:cs typeface="Arial" pitchFamily="34" charset="0"/>
              </a:rPr>
              <a:t>echo</a:t>
            </a:r>
            <a:r>
              <a:rPr lang="en-US" altLang="zh-CN" dirty="0">
                <a:solidFill>
                  <a:srgbClr val="000000"/>
                </a:solidFill>
                <a:latin typeface="Arial" pitchFamily="34" charset="0"/>
                <a:cs typeface="Arial" pitchFamily="34" charset="0"/>
              </a:rPr>
              <a:t> </a:t>
            </a:r>
            <a:r>
              <a:rPr lang="en-US" altLang="zh-CN" dirty="0">
                <a:solidFill>
                  <a:srgbClr val="000080"/>
                </a:solidFill>
                <a:latin typeface="Arial" pitchFamily="34" charset="0"/>
                <a:cs typeface="Arial" pitchFamily="34" charset="0"/>
              </a:rPr>
              <a:t>$n</a:t>
            </a:r>
            <a:r>
              <a:rPr lang="en-US" altLang="zh-CN" dirty="0">
                <a:solidFill>
                  <a:srgbClr val="8000FF"/>
                </a:solidFill>
                <a:latin typeface="Arial" pitchFamily="34" charset="0"/>
                <a:cs typeface="Arial" pitchFamily="34" charset="0"/>
              </a:rPr>
              <a:t>.</a:t>
            </a:r>
            <a:r>
              <a:rPr lang="en-US" altLang="zh-CN" dirty="0">
                <a:solidFill>
                  <a:srgbClr val="808080"/>
                </a:solidFill>
                <a:latin typeface="Arial" pitchFamily="34" charset="0"/>
                <a:cs typeface="Arial" pitchFamily="34" charset="0"/>
              </a:rPr>
              <a:t>"&amp;nbsp;&amp;nbsp;"</a:t>
            </a:r>
            <a:r>
              <a:rPr lang="en-US" altLang="zh-CN" dirty="0">
                <a:solidFill>
                  <a:srgbClr val="8000FF"/>
                </a:solidFill>
                <a:latin typeface="Arial" pitchFamily="34" charset="0"/>
                <a:cs typeface="Arial" pitchFamily="34" charset="0"/>
              </a:rPr>
              <a:t>;</a:t>
            </a:r>
            <a:r>
              <a:rPr lang="en-US" altLang="zh-CN" dirty="0">
                <a:solidFill>
                  <a:srgbClr val="000000"/>
                </a:solidFill>
                <a:latin typeface="Arial" pitchFamily="34" charset="0"/>
                <a:cs typeface="Arial" pitchFamily="34" charset="0"/>
              </a:rPr>
              <a:t> </a:t>
            </a:r>
            <a:r>
              <a:rPr lang="en-US" altLang="zh-CN" dirty="0">
                <a:solidFill>
                  <a:srgbClr val="008000"/>
                </a:solidFill>
                <a:latin typeface="Arial" pitchFamily="34" charset="0"/>
                <a:cs typeface="Arial" pitchFamily="34" charset="0"/>
              </a:rPr>
              <a:t>//</a:t>
            </a:r>
            <a:r>
              <a:rPr lang="zh-CN" altLang="en-US" dirty="0">
                <a:solidFill>
                  <a:srgbClr val="008000"/>
                </a:solidFill>
                <a:latin typeface="Arial" pitchFamily="34" charset="0"/>
                <a:cs typeface="Arial" pitchFamily="34" charset="0"/>
              </a:rPr>
              <a:t>在函数结束处输出参数的值和两个空格</a:t>
            </a:r>
            <a:endParaRPr lang="zh-CN" altLang="en-US" dirty="0">
              <a:latin typeface="Arial" pitchFamily="34" charset="0"/>
              <a:cs typeface="Arial" pitchFamily="34" charset="0"/>
            </a:endParaRPr>
          </a:p>
          <a:p>
            <a:pPr eaLnBrk="0" hangingPunct="0"/>
            <a:r>
              <a:rPr lang="zh-CN" altLang="en-US" dirty="0">
                <a:solidFill>
                  <a:srgbClr val="000000"/>
                </a:solidFill>
                <a:latin typeface="Arial" pitchFamily="34" charset="0"/>
                <a:cs typeface="Arial" pitchFamily="34" charset="0"/>
              </a:rPr>
              <a:t>    </a:t>
            </a:r>
            <a:r>
              <a:rPr lang="en-US" altLang="zh-CN" dirty="0">
                <a:solidFill>
                  <a:srgbClr val="8000FF"/>
                </a:solidFill>
                <a:latin typeface="Arial" pitchFamily="34" charset="0"/>
                <a:cs typeface="Arial" pitchFamily="34" charset="0"/>
              </a:rPr>
              <a:t>}</a:t>
            </a:r>
            <a:endParaRPr lang="en-US" altLang="zh-CN" dirty="0">
              <a:latin typeface="Arial" pitchFamily="34" charset="0"/>
              <a:cs typeface="Arial" pitchFamily="34" charset="0"/>
            </a:endParaRPr>
          </a:p>
          <a:p>
            <a:pPr eaLnBrk="0" hangingPunct="0"/>
            <a:r>
              <a:rPr lang="en-US" altLang="zh-CN" dirty="0">
                <a:solidFill>
                  <a:srgbClr val="000000"/>
                </a:solidFill>
                <a:latin typeface="Arial" pitchFamily="34" charset="0"/>
                <a:cs typeface="Arial" pitchFamily="34" charset="0"/>
              </a:rPr>
              <a:t>    </a:t>
            </a:r>
            <a:endParaRPr lang="en-US" altLang="zh-CN" dirty="0">
              <a:latin typeface="Arial" pitchFamily="34" charset="0"/>
              <a:cs typeface="Arial" pitchFamily="34" charset="0"/>
            </a:endParaRPr>
          </a:p>
          <a:p>
            <a:pPr eaLnBrk="0" hangingPunct="0"/>
            <a:r>
              <a:rPr lang="en-US" altLang="zh-CN" dirty="0">
                <a:solidFill>
                  <a:srgbClr val="000000"/>
                </a:solidFill>
                <a:latin typeface="Arial" pitchFamily="34" charset="0"/>
                <a:cs typeface="Arial" pitchFamily="34" charset="0"/>
              </a:rPr>
              <a:t>    test</a:t>
            </a:r>
            <a:r>
              <a:rPr lang="en-US" altLang="zh-CN" dirty="0">
                <a:solidFill>
                  <a:srgbClr val="8000FF"/>
                </a:solidFill>
                <a:latin typeface="Arial" pitchFamily="34" charset="0"/>
                <a:cs typeface="Arial" pitchFamily="34" charset="0"/>
              </a:rPr>
              <a:t>(</a:t>
            </a:r>
            <a:r>
              <a:rPr lang="en-US" altLang="zh-CN" dirty="0">
                <a:solidFill>
                  <a:srgbClr val="FF8000"/>
                </a:solidFill>
                <a:latin typeface="Arial" pitchFamily="34" charset="0"/>
                <a:cs typeface="Arial" pitchFamily="34" charset="0"/>
              </a:rPr>
              <a:t>10</a:t>
            </a:r>
            <a:r>
              <a:rPr lang="en-US" altLang="zh-CN" dirty="0">
                <a:solidFill>
                  <a:srgbClr val="8000FF"/>
                </a:solidFill>
                <a:latin typeface="Arial" pitchFamily="34" charset="0"/>
                <a:cs typeface="Arial" pitchFamily="34" charset="0"/>
              </a:rPr>
              <a:t>);</a:t>
            </a:r>
            <a:r>
              <a:rPr lang="en-US" altLang="zh-CN" dirty="0">
                <a:solidFill>
                  <a:srgbClr val="000000"/>
                </a:solidFill>
                <a:latin typeface="Arial" pitchFamily="34" charset="0"/>
                <a:cs typeface="Arial" pitchFamily="34" charset="0"/>
              </a:rPr>
              <a:t>                                </a:t>
            </a:r>
            <a:r>
              <a:rPr lang="en-US" altLang="zh-CN" dirty="0">
                <a:solidFill>
                  <a:srgbClr val="008000"/>
                </a:solidFill>
                <a:latin typeface="Arial" pitchFamily="34" charset="0"/>
                <a:cs typeface="Arial" pitchFamily="34" charset="0"/>
              </a:rPr>
              <a:t>//</a:t>
            </a:r>
            <a:r>
              <a:rPr lang="zh-CN" altLang="en-US" dirty="0">
                <a:solidFill>
                  <a:srgbClr val="008000"/>
                </a:solidFill>
                <a:latin typeface="Arial" pitchFamily="34" charset="0"/>
                <a:cs typeface="Arial" pitchFamily="34" charset="0"/>
              </a:rPr>
              <a:t>调用</a:t>
            </a:r>
            <a:r>
              <a:rPr lang="en-US" altLang="zh-CN" dirty="0">
                <a:solidFill>
                  <a:srgbClr val="008000"/>
                </a:solidFill>
                <a:latin typeface="Arial" pitchFamily="34" charset="0"/>
                <a:cs typeface="Arial" pitchFamily="34" charset="0"/>
              </a:rPr>
              <a:t>test()</a:t>
            </a:r>
            <a:r>
              <a:rPr lang="zh-CN" altLang="en-US" dirty="0">
                <a:solidFill>
                  <a:srgbClr val="008000"/>
                </a:solidFill>
                <a:latin typeface="Arial" pitchFamily="34" charset="0"/>
                <a:cs typeface="Arial" pitchFamily="34" charset="0"/>
              </a:rPr>
              <a:t>函数将整数</a:t>
            </a:r>
            <a:r>
              <a:rPr lang="en-US" altLang="zh-CN" dirty="0">
                <a:solidFill>
                  <a:srgbClr val="008000"/>
                </a:solidFill>
                <a:latin typeface="Arial" pitchFamily="34" charset="0"/>
                <a:cs typeface="Arial" pitchFamily="34" charset="0"/>
              </a:rPr>
              <a:t>10</a:t>
            </a:r>
            <a:r>
              <a:rPr lang="zh-CN" altLang="en-US" dirty="0">
                <a:solidFill>
                  <a:srgbClr val="008000"/>
                </a:solidFill>
                <a:latin typeface="Arial" pitchFamily="34" charset="0"/>
                <a:cs typeface="Arial" pitchFamily="34" charset="0"/>
              </a:rPr>
              <a:t>传给参数</a:t>
            </a:r>
            <a:endParaRPr lang="zh-CN" altLang="en-US"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ctr" eaLnBrk="1" hangingPunct="1"/>
            <a:r>
              <a:rPr lang="zh-CN" altLang="en-US" dirty="0" smtClean="0">
                <a:latin typeface="微软雅黑" charset="0"/>
                <a:ea typeface="微软雅黑" charset="0"/>
              </a:rPr>
              <a:t>求</a:t>
            </a:r>
            <a:r>
              <a:rPr lang="en-US" altLang="zh-CN" dirty="0" smtClean="0">
                <a:latin typeface="微软雅黑" charset="0"/>
                <a:ea typeface="微软雅黑" charset="0"/>
              </a:rPr>
              <a:t>n=4</a:t>
            </a:r>
            <a:r>
              <a:rPr lang="zh-CN" altLang="en-US" dirty="0" smtClean="0">
                <a:latin typeface="微软雅黑" charset="0"/>
                <a:ea typeface="微软雅黑" charset="0"/>
              </a:rPr>
              <a:t>时阶乘递归程序的执行过程</a:t>
            </a:r>
            <a:endParaRPr lang="zh-CN" altLang="en-US" b="0" dirty="0" smtClean="0">
              <a:solidFill>
                <a:schemeClr val="tx1"/>
              </a:solidFill>
              <a:effectLst>
                <a:outerShdw blurRad="38100" dist="38100" dir="2700000" algn="tl">
                  <a:srgbClr val="C0C0C0"/>
                </a:outerShdw>
              </a:effectLst>
              <a:latin typeface="微软雅黑" charset="0"/>
              <a:ea typeface="微软雅黑" charset="0"/>
            </a:endParaRPr>
          </a:p>
        </p:txBody>
      </p:sp>
      <p:pic>
        <p:nvPicPr>
          <p:cNvPr id="24578" name="Picture 4"/>
          <p:cNvPicPr>
            <a:picLocks noChangeAspect="1" noChangeArrowheads="1"/>
          </p:cNvPicPr>
          <p:nvPr/>
        </p:nvPicPr>
        <p:blipFill>
          <a:blip r:embed="rId2" cstate="print"/>
          <a:srcRect/>
          <a:stretch>
            <a:fillRect/>
          </a:stretch>
        </p:blipFill>
        <p:spPr bwMode="auto">
          <a:xfrm>
            <a:off x="662015" y="980728"/>
            <a:ext cx="7839075" cy="48736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PHP_2016_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_3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_3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_2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PHP_2016_模板</Template>
  <TotalTime>0</TotalTime>
  <Words>817</Words>
  <Application>Microsoft Office PowerPoint</Application>
  <PresentationFormat>全屏显示(4:3)</PresentationFormat>
  <Paragraphs>66</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14</vt:i4>
      </vt:variant>
    </vt:vector>
  </HeadingPairs>
  <TitlesOfParts>
    <vt:vector size="20" baseType="lpstr">
      <vt:lpstr>宋体</vt:lpstr>
      <vt:lpstr>微软雅黑</vt:lpstr>
      <vt:lpstr>Arial</vt:lpstr>
      <vt:lpstr>Wingdings</vt:lpstr>
      <vt:lpstr>PHP_2016_模板</vt:lpstr>
      <vt:lpstr>自定义设计方案_2</vt:lpstr>
      <vt:lpstr>PowerPoint 演示文稿</vt:lpstr>
      <vt:lpstr>PHP函数的应用02</vt:lpstr>
      <vt:lpstr>回顾</vt:lpstr>
      <vt:lpstr>预习检查</vt:lpstr>
      <vt:lpstr>本章任务</vt:lpstr>
      <vt:lpstr>1. 匿名函数</vt:lpstr>
      <vt:lpstr>2. 递归函数</vt:lpstr>
      <vt:lpstr>PowerPoint 演示文稿</vt:lpstr>
      <vt:lpstr>求n=4时阶乘递归程序的执行过程</vt:lpstr>
      <vt:lpstr>3 使用自定义函数库</vt:lpstr>
      <vt:lpstr>PowerPoint 演示文稿</vt:lpstr>
      <vt:lpstr>PowerPoint 演示文稿</vt:lpstr>
      <vt:lpstr>总  结</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 用户</dc:creator>
  <cp:lastModifiedBy>PC</cp:lastModifiedBy>
  <cp:revision>17</cp:revision>
  <dcterms:created xsi:type="dcterms:W3CDTF">2015-12-14T15:02:00Z</dcterms:created>
  <dcterms:modified xsi:type="dcterms:W3CDTF">2016-08-10T13:59:30Z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2052-10.1.0.5399</vt:lpwstr>
  </property>
</Properties>
</file>