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70" r:id="rId3"/>
    <p:sldId id="257" r:id="rId4"/>
    <p:sldId id="260" r:id="rId5"/>
    <p:sldId id="262" r:id="rId6"/>
    <p:sldId id="266" r:id="rId7"/>
  </p:sldIdLst>
  <p:sldSz cx="9144000" cy="5143500" type="screen16x9"/>
  <p:notesSz cx="6858000" cy="9144000"/>
  <p:embeddedFontLst>
    <p:embeddedFont>
      <p:font typeface="Fjalla One" panose="020B0604020202020204" charset="0"/>
      <p:regular r:id="rId9"/>
    </p:embeddedFont>
    <p:embeddedFont>
      <p:font typeface="Barlow Semi Condensed Medium" panose="020B0604020202020204" charset="0"/>
      <p:regular r:id="rId10"/>
      <p:bold r:id="rId11"/>
      <p:italic r:id="rId12"/>
      <p:boldItalic r:id="rId13"/>
    </p:embeddedFont>
    <p:embeddedFont>
      <p:font typeface="Barlow Semi Condensed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0C8218-E555-4FB9-B87A-2A466272E0BC}">
  <a:tblStyle styleId="{410C8218-E555-4FB9-B87A-2A466272E0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61" r:id="rId7"/>
    <p:sldLayoutId id="2147483669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01518" y="1607040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>
                <a:solidFill>
                  <a:schemeClr val="dk2"/>
                </a:solidFill>
              </a:rPr>
              <a:t>BOLEUM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495350" y="328674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LOGIC GAME PROJECT</a:t>
            </a:r>
            <a:endParaRPr sz="18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7304099" y="2923548"/>
            <a:ext cx="147251" cy="1003631"/>
            <a:chOff x="-988029" y="3196426"/>
            <a:chExt cx="147251" cy="1003631"/>
          </a:xfrm>
        </p:grpSpPr>
        <p:cxnSp>
          <p:nvCxnSpPr>
            <p:cNvPr id="62" name="Google Shape;2717;p49"/>
            <p:cNvCxnSpPr/>
            <p:nvPr/>
          </p:nvCxnSpPr>
          <p:spPr>
            <a:xfrm>
              <a:off x="-914403" y="3196426"/>
              <a:ext cx="0" cy="94973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" name="Google Shape;2720;p49"/>
            <p:cNvSpPr/>
            <p:nvPr/>
          </p:nvSpPr>
          <p:spPr>
            <a:xfrm>
              <a:off x="-988029" y="4092271"/>
              <a:ext cx="147251" cy="10778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64041" y="2923548"/>
            <a:ext cx="147251" cy="1003631"/>
            <a:chOff x="-988029" y="3196426"/>
            <a:chExt cx="147251" cy="1003631"/>
          </a:xfrm>
        </p:grpSpPr>
        <p:cxnSp>
          <p:nvCxnSpPr>
            <p:cNvPr id="50" name="Google Shape;2717;p49"/>
            <p:cNvCxnSpPr/>
            <p:nvPr/>
          </p:nvCxnSpPr>
          <p:spPr>
            <a:xfrm>
              <a:off x="-914403" y="3196426"/>
              <a:ext cx="0" cy="94973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" name="Google Shape;2720;p49"/>
            <p:cNvSpPr/>
            <p:nvPr/>
          </p:nvSpPr>
          <p:spPr>
            <a:xfrm>
              <a:off x="-988029" y="4092271"/>
              <a:ext cx="147251" cy="10778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485904" y="1573218"/>
            <a:ext cx="83920" cy="843517"/>
            <a:chOff x="-536141" y="858970"/>
            <a:chExt cx="83920" cy="843517"/>
          </a:xfrm>
        </p:grpSpPr>
        <p:cxnSp>
          <p:nvCxnSpPr>
            <p:cNvPr id="53" name="Google Shape;2717;p49"/>
            <p:cNvCxnSpPr/>
            <p:nvPr/>
          </p:nvCxnSpPr>
          <p:spPr>
            <a:xfrm rot="10800000">
              <a:off x="-494181" y="911028"/>
              <a:ext cx="0" cy="7914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Google Shape;2720;p49"/>
            <p:cNvSpPr/>
            <p:nvPr/>
          </p:nvSpPr>
          <p:spPr>
            <a:xfrm>
              <a:off x="-536141" y="858970"/>
              <a:ext cx="83920" cy="10411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9239" y="1528581"/>
            <a:ext cx="83920" cy="843517"/>
            <a:chOff x="-536141" y="858970"/>
            <a:chExt cx="83920" cy="843517"/>
          </a:xfrm>
        </p:grpSpPr>
        <p:cxnSp>
          <p:nvCxnSpPr>
            <p:cNvPr id="37" name="Google Shape;2717;p49"/>
            <p:cNvCxnSpPr/>
            <p:nvPr/>
          </p:nvCxnSpPr>
          <p:spPr>
            <a:xfrm rot="10800000">
              <a:off x="-494181" y="911028"/>
              <a:ext cx="0" cy="79145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" name="Google Shape;2720;p49"/>
            <p:cNvSpPr/>
            <p:nvPr/>
          </p:nvSpPr>
          <p:spPr>
            <a:xfrm>
              <a:off x="-536141" y="858970"/>
              <a:ext cx="83920" cy="10411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TEAM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713775" y="889460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Valeria Yaneva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Scrum Trainer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418164" y="951778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Hakan Chandar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Back-end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536068" y="392717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Zhanet Petkova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Back-end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6268025" y="392717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Victoria Bolashikova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QA Engineer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Day 3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pic>
        <p:nvPicPr>
          <p:cNvPr id="36" name="Picture 35" descr="A picture containing person, wall, indoor, smiling&#10;&#10;Description automatically generated">
            <a:extLst>
              <a:ext uri="{FF2B5EF4-FFF2-40B4-BE49-F238E27FC236}">
                <a16:creationId xmlns:a16="http://schemas.microsoft.com/office/drawing/2014/main" id="{3CA42CFA-4617-4BDC-BACD-EFC900531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733" y="1994977"/>
            <a:ext cx="1374932" cy="15480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0" name="Picture 39" descr="A picture containing person, wall, clothing, indoor&#10;&#10;Description automatically generated">
            <a:extLst>
              <a:ext uri="{FF2B5EF4-FFF2-40B4-BE49-F238E27FC236}">
                <a16:creationId xmlns:a16="http://schemas.microsoft.com/office/drawing/2014/main" id="{C19D69B7-8B05-42FE-A459-62EA1BBCB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767" y="1994977"/>
            <a:ext cx="1498002" cy="15480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3"/>
          <a:stretch/>
        </p:blipFill>
        <p:spPr>
          <a:xfrm>
            <a:off x="6663241" y="2031362"/>
            <a:ext cx="1428968" cy="15480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6" t="7620" r="15095" b="23456"/>
          <a:stretch/>
        </p:blipFill>
        <p:spPr>
          <a:xfrm>
            <a:off x="4862750" y="2032940"/>
            <a:ext cx="1332510" cy="15480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3128217" y="1083579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IDEA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17" y="2001579"/>
            <a:ext cx="5506499" cy="28882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1134" r="25628"/>
          <a:stretch/>
        </p:blipFill>
        <p:spPr>
          <a:xfrm>
            <a:off x="710293" y="741579"/>
            <a:ext cx="3167744" cy="252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25155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STAGES OF DEVELOPMENT</a:t>
            </a:r>
            <a:endParaRPr dirty="0"/>
          </a:p>
        </p:txBody>
      </p:sp>
      <p:grpSp>
        <p:nvGrpSpPr>
          <p:cNvPr id="20" name="Google Shape;2739;p51"/>
          <p:cNvGrpSpPr/>
          <p:nvPr/>
        </p:nvGrpSpPr>
        <p:grpSpPr>
          <a:xfrm>
            <a:off x="2914653" y="2902225"/>
            <a:ext cx="2686595" cy="1894451"/>
            <a:chOff x="277900" y="402635"/>
            <a:chExt cx="6852525" cy="4699915"/>
          </a:xfrm>
        </p:grpSpPr>
        <p:sp>
          <p:nvSpPr>
            <p:cNvPr id="21" name="Google Shape;2740;p51"/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41;p51"/>
            <p:cNvSpPr/>
            <p:nvPr/>
          </p:nvSpPr>
          <p:spPr>
            <a:xfrm>
              <a:off x="585659" y="402635"/>
              <a:ext cx="6424600" cy="4609347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42;p51"/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43;p51"/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44;p51"/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45;p51"/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46;p51"/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47;p51"/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48;p51"/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49;p51"/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50;p51"/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51;p51"/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52;p51"/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53;p51"/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54;p51"/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55;p51"/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56;p51"/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57;p51"/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58;p51"/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59;p51"/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60;p51"/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61;p51"/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62;p51"/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63;p51"/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64;p51"/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65;p51"/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66;p51"/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67;p51"/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68;p51"/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69;p51"/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70;p51"/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71;p51"/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72;p51"/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73;p51"/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74;p51"/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75;p51"/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76;p51"/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77;p51"/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78;p51"/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79;p51"/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80;p51"/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81;p51"/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82;p51"/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83;p51"/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84;p51"/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85;p51"/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786;p51"/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787;p51"/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88;p51"/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89;p51"/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90;p51"/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91;p51"/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792;p51"/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793;p51"/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794;p51"/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795;p51"/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796;p51"/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797;p51"/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798;p51"/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799;p51"/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00;p51"/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801;p51"/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802;p51"/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803;p51"/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804;p51"/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805;p51"/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06;p51"/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807;p51"/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808;p51"/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809;p51"/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10;p51"/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11;p51"/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12;p51"/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13;p51"/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14;p51"/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15;p51"/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16;p51"/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17;p51"/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18;p51"/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19;p51"/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20;p51"/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21;p51"/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22;p51"/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23;p51"/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24;p51"/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25;p51"/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26;p51"/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27;p51"/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28;p51"/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29;p51"/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30;p51"/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31;p51"/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32;p51"/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33;p51"/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34;p51"/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35;p51"/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36;p51"/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37;p51"/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38;p51"/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39;p51"/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40;p51"/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41;p51"/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842;p51"/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843;p51"/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844;p51"/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845;p51"/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846;p51"/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847;p51"/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848;p51"/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849;p51"/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50;p51"/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51;p51"/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852;p51"/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53;p51"/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54;p51"/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55;p51"/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56;p51"/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57;p51"/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58;p51"/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59;p51"/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60;p51"/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861;p51"/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862;p51"/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63;p51"/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64;p51"/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65;p51"/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866;p51"/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867;p51"/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868;p51"/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69;p51"/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70;p51"/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71;p51"/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72;p51"/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73;p51"/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74;p51"/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75;p51"/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876;p51"/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877;p51"/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878;p51"/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879;p51"/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880;p51"/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881;p51"/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882;p51"/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883;p51"/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884;p51"/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885;p51"/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886;p51"/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887;p51"/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888;p51"/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889;p51"/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890;p51"/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891;p51"/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892;p51"/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893;p51"/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894;p51"/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895;p51"/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896;p51"/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897;p51"/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898;p51"/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899;p51"/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900;p51"/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901;p51"/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902;p51"/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903;p51"/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904;p51"/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905;p51"/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906;p51"/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907;p51"/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908;p51"/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909;p51"/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910;p51"/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911;p51"/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912;p51"/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913;p51"/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914;p51"/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915;p51"/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916;p51"/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917;p51"/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918;p51"/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919;p51"/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920;p51"/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921;p51"/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922;p51"/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923;p51"/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924;p51"/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925;p51"/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926;p51"/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927;p51"/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928;p51"/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929;p51"/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930;p51"/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4241;p64"/>
          <p:cNvGrpSpPr/>
          <p:nvPr/>
        </p:nvGrpSpPr>
        <p:grpSpPr>
          <a:xfrm>
            <a:off x="1445327" y="945937"/>
            <a:ext cx="2164196" cy="1837718"/>
            <a:chOff x="1338075" y="463925"/>
            <a:chExt cx="5022575" cy="4585450"/>
          </a:xfrm>
        </p:grpSpPr>
        <p:sp>
          <p:nvSpPr>
            <p:cNvPr id="1532" name="Google Shape;4242;p64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4243;p64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4244;p64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4245;p64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4246;p64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4247;p64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4248;p64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4249;p64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4250;p64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4251;p64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4252;p64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4253;p64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4254;p64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4255;p64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4256;p64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4257;p64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4258;p64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4259;p64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4260;p64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4261;p64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4262;p64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4263;p64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4264;p64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4265;p64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4266;p64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4267;p64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4268;p64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4269;p64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4270;p64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4271;p64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4272;p64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4273;p64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4274;p64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4275;p64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4276;p64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4277;p64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4278;p64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4279;p64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4280;p64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4281;p64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4282;p64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4283;p64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4284;p64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4285;p64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4286;p64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4287;p64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4288;p64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4289;p64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4290;p64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4291;p64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4292;p64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4293;p64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4294;p64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4295;p64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4296;p64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4297;p64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4298;p64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4299;p64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4300;p64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4301;p64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4302;p64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4303;p64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4304;p64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4305;p64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4306;p64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4307;p64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4308;p64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4309;p64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4310;p64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4311;p64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4312;p64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4313;p64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4314;p64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4315;p64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4316;p64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4317;p64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4318;p64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4319;p64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4320;p64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4321;p64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4322;p64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4323;p64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4324;p64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4325;p64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4326;p64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4327;p64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4328;p64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4329;p64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4330;p64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4331;p64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4332;p64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4333;p64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4334;p64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4335;p64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4336;p64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4337;p64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4338;p64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4339;p64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4340;p64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4341;p64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4342;p64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4343;p64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4344;p64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4345;p64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4346;p64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4347;p64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4348;p64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4349;p64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4350;p64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4351;p64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4352;p64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4353;p64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4354;p64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4355;p64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4356;p64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4357;p64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4358;p64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4359;p64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4360;p64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4361;p64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4362;p64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4363;p64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4364;p64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4365;p64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4366;p64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4367;p64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4368;p64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4369;p64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4370;p64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4371;p64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4372;p64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4373;p64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4374;p64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4375;p64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4376;p64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4377;p64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4378;p64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4379;p64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4380;p64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4381;p64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4382;p64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4383;p64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4384;p64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4385;p64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4386;p64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4387;p64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4388;p64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4389;p64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4390;p64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4391;p64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4392;p64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4393;p64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4394;p64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4395;p64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4396;p64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4397;p64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4398;p64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4399;p64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4400;p64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4401;p64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4402;p64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4403;p64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4404;p64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4405;p64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4406;p64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4407;p64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4408;p64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4409;p64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4410;p64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4411;p64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4412;p64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4413;p64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4414;p64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4415;p64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4416;p64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4417;p64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4418;p64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4419;p64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4420;p64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4421;p64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4422;p64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4423;p64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4424;p64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4425;p64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4426;p64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4427;p64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4428;p64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4429;p64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4430;p64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4431;p64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4432;p64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4433;p64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4434;p64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4435;p64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4436;p64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4437;p64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4438;p64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4439;p64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4440;p64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4441;p64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4442;p64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4443;p64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4444;p64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4445;p64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4446;p64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4447;p64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4448;p64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4449;p64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4450;p64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4451;p64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4452;p64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4453;p64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4454;p64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4455;p64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4456;p64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4457;p64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4458;p64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4459;p64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4460;p64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4461;p64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4462;p64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4463;p64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4464;p64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4465;p64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4466;p64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4467;p64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4468;p64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4469;p64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4470;p64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4471;p64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4472;p64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4473;p64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4474;p64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4475;p64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4476;p64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4477;p64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4478;p64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4479;p64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4480;p64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4481;p64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4482;p64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4483;p64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4484;p64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4485;p64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4486;p64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4487;p64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4488;p64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4489;p64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4490;p64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4491;p64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4492;p64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4493;p64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4494;p64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4495;p64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4496;p64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4497;p64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4498;p64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4499;p64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4500;p64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4501;p64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4502;p64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4503;p64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4504;p64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4505;p64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4019;p64"/>
          <p:cNvGrpSpPr/>
          <p:nvPr/>
        </p:nvGrpSpPr>
        <p:grpSpPr>
          <a:xfrm>
            <a:off x="5857261" y="1025980"/>
            <a:ext cx="1942868" cy="2116917"/>
            <a:chOff x="1744400" y="429725"/>
            <a:chExt cx="4623925" cy="4948200"/>
          </a:xfrm>
        </p:grpSpPr>
        <p:sp>
          <p:nvSpPr>
            <p:cNvPr id="1797" name="Google Shape;4020;p64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4021;p64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4022;p64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4023;p64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4024;p64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4025;p64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4026;p64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4027;p64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4028;p64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4029;p64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4030;p64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4031;p64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4032;p64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4033;p64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4034;p64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4035;p64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4036;p64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4037;p64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4038;p64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4039;p64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4040;p64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4041;p64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4042;p64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4043;p64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4044;p64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4045;p64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4046;p64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4047;p64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4048;p64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4049;p64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4050;p64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4051;p64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4052;p64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4053;p64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4054;p64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4055;p64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4056;p64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4057;p64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4058;p64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4059;p64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4060;p64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4061;p64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4062;p64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4063;p64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4064;p64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4065;p64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4066;p64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4067;p64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4068;p64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4069;p64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4070;p64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4071;p64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4072;p64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4073;p64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4074;p64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4075;p64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4076;p64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4077;p64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4078;p64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4079;p64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4080;p64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4081;p64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4082;p64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4083;p64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4084;p64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4085;p64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4086;p64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4087;p64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4088;p64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4089;p64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4090;p64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4091;p64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4092;p64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4093;p64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4094;p64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4095;p64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4096;p64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4097;p64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4098;p64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4099;p64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4100;p64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4101;p64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4102;p64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4103;p64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4104;p64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4105;p64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4106;p64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4107;p64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4108;p64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4109;p64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4110;p64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4111;p64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4112;p64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4113;p64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4114;p64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4115;p64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4116;p64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4117;p64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4118;p64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4119;p64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4120;p64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4121;p64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4122;p64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4123;p64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4124;p64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4125;p64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4126;p64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4127;p64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4128;p64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4129;p64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4130;p64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4131;p64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4132;p64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4133;p64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4134;p64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4135;p64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4136;p64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4137;p64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4138;p64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4139;p64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4140;p64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4141;p64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4142;p64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4143;p64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4144;p64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4145;p64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4146;p64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4147;p64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4148;p64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4149;p64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4150;p64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4151;p64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4152;p64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4153;p64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4154;p64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4155;p64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4156;p64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4157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4158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4159;p64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4160;p64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4161;p64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4162;p64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4163;p64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4164;p64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4165;p64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4166;p64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4167;p64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4168;p64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4169;p64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4170;p64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4171;p64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4172;p64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4173;p64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4174;p64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4175;p64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4176;p64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4177;p64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4178;p64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4179;p64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4180;p64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4181;p64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4182;p64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4183;p64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4184;p64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4185;p64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4186;p64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4187;p64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4188;p64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4189;p64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4190;p64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4191;p64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4192;p64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4193;p64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4194;p64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4195;p64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4196;p64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4197;p64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4198;p64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4199;p64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4200;p64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4201;p64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4202;p64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4203;p64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4204;p64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4205;p64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4206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4207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4208;p64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4209;p64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4210;p64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4211;p64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4212;p64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4213;p64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4214;p64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4215;p64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4216;p64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4217;p64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4218;p64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4219;p64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4220;p64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4221;p64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4222;p64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4223;p64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4224;p64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4225;p64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4226;p64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4227;p64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4228;p64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4229;p64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4230;p64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4231;p64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4232;p64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4233;p64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4234;p64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4235;p64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4236;p64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4237;p64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4238;p64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4239;p64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4240;p64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25826" y="2314614"/>
            <a:ext cx="67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1.</a:t>
            </a:r>
            <a:endParaRPr lang="bg-BG" sz="28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19" name="TextBox 2018"/>
          <p:cNvSpPr txBox="1"/>
          <p:nvPr/>
        </p:nvSpPr>
        <p:spPr>
          <a:xfrm>
            <a:off x="5547761" y="2586237"/>
            <a:ext cx="67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3</a:t>
            </a:r>
            <a:r>
              <a:rPr lang="en-US" sz="2800" dirty="0" smtClean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.</a:t>
            </a:r>
            <a:endParaRPr lang="bg-BG" sz="28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020" name="TextBox 2019"/>
          <p:cNvSpPr txBox="1"/>
          <p:nvPr/>
        </p:nvSpPr>
        <p:spPr>
          <a:xfrm>
            <a:off x="2742856" y="4319368"/>
            <a:ext cx="67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r>
              <a:rPr lang="en-US" sz="2800" dirty="0" smtClean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.</a:t>
            </a:r>
            <a:endParaRPr lang="bg-BG" sz="28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USED PROGRAMS</a:t>
            </a:r>
            <a:endParaRPr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0F932BE-7AB9-4ACB-BAF6-29EB350B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34" y="3343604"/>
            <a:ext cx="1161681" cy="1080000"/>
          </a:xfrm>
          <a:prstGeom prst="rect">
            <a:avLst/>
          </a:prstGeom>
        </p:spPr>
      </p:pic>
      <p:pic>
        <p:nvPicPr>
          <p:cNvPr id="26" name="Picture 25" descr="Visual Studio logo and symbol, meaning, history, PNG">
            <a:extLst>
              <a:ext uri="{FF2B5EF4-FFF2-40B4-BE49-F238E27FC236}">
                <a16:creationId xmlns:a16="http://schemas.microsoft.com/office/drawing/2014/main" id="{CA9C0982-FC44-4872-8305-52A33AF9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98" y="1664485"/>
            <a:ext cx="1728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C++ logo, The C++ Programming Language Computer Icons Computer programming  Source code, programming, template, blue, computer png | PNGWing">
            <a:extLst>
              <a:ext uri="{FF2B5EF4-FFF2-40B4-BE49-F238E27FC236}">
                <a16:creationId xmlns:a16="http://schemas.microsoft.com/office/drawing/2014/main" id="{83200AFB-870E-4E46-B99C-41A9ED63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35" b="91196" l="10000" r="90000">
                        <a14:foregroundMark x1="50870" y1="7935" x2="50870" y2="7935"/>
                        <a14:foregroundMark x1="52500" y1="26304" x2="52500" y2="26304"/>
                        <a14:foregroundMark x1="62826" y1="33261" x2="62826" y2="33261"/>
                        <a14:foregroundMark x1="62826" y1="33152" x2="62826" y2="33152"/>
                        <a14:foregroundMark x1="62826" y1="33152" x2="40326" y2="30978"/>
                        <a14:foregroundMark x1="40326" y1="30978" x2="32174" y2="38261"/>
                        <a14:foregroundMark x1="32174" y1="38261" x2="29022" y2="51304"/>
                        <a14:foregroundMark x1="29022" y1="51304" x2="40109" y2="70870"/>
                        <a14:foregroundMark x1="40109" y1="70870" x2="58478" y2="68152"/>
                        <a14:foregroundMark x1="58478" y1="68152" x2="65870" y2="64783"/>
                        <a14:foregroundMark x1="63152" y1="36522" x2="44348" y2="25870"/>
                        <a14:foregroundMark x1="44348" y1="25870" x2="34239" y2="34565"/>
                        <a14:foregroundMark x1="34239" y1="34565" x2="27283" y2="49891"/>
                        <a14:foregroundMark x1="27283" y1="49891" x2="31522" y2="65109"/>
                        <a14:foregroundMark x1="31522" y1="65109" x2="52609" y2="71522"/>
                        <a14:foregroundMark x1="52609" y1="71522" x2="64565" y2="69674"/>
                        <a14:foregroundMark x1="63913" y1="38587" x2="58152" y2="27391"/>
                        <a14:foregroundMark x1="58152" y1="27391" x2="58043" y2="25978"/>
                        <a14:foregroundMark x1="55761" y1="25435" x2="65217" y2="33261"/>
                        <a14:foregroundMark x1="65217" y1="33261" x2="74891" y2="35435"/>
                        <a14:foregroundMark x1="42391" y1="25109" x2="31087" y2="32391"/>
                        <a14:foregroundMark x1="31087" y1="32391" x2="24348" y2="47174"/>
                        <a14:foregroundMark x1="24348" y1="47174" x2="24239" y2="49565"/>
                        <a14:foregroundMark x1="22935" y1="51413" x2="26304" y2="61304"/>
                        <a14:foregroundMark x1="26304" y1="61304" x2="35870" y2="67609"/>
                        <a14:foregroundMark x1="35870" y1="67609" x2="39891" y2="77826"/>
                        <a14:foregroundMark x1="39891" y1="77826" x2="40761" y2="76848"/>
                        <a14:foregroundMark x1="47065" y1="71304" x2="60326" y2="72717"/>
                        <a14:foregroundMark x1="60326" y1="72717" x2="73043" y2="67500"/>
                        <a14:foregroundMark x1="73043" y1="67500" x2="64022" y2="64022"/>
                        <a14:foregroundMark x1="64022" y1="64022" x2="64348" y2="57500"/>
                        <a14:foregroundMark x1="66957" y1="48587" x2="66957" y2="48587"/>
                        <a14:foregroundMark x1="66957" y1="48587" x2="66957" y2="48587"/>
                        <a14:foregroundMark x1="64130" y1="45435" x2="79891" y2="51196"/>
                        <a14:foregroundMark x1="79891" y1="51196" x2="82283" y2="56087"/>
                        <a14:foregroundMark x1="65870" y1="45978" x2="62717" y2="54239"/>
                        <a14:foregroundMark x1="63152" y1="50761" x2="71630" y2="49239"/>
                        <a14:foregroundMark x1="79891" y1="45435" x2="82065" y2="55109"/>
                        <a14:foregroundMark x1="80978" y1="50435" x2="85543" y2="50109"/>
                        <a14:foregroundMark x1="52065" y1="91196" x2="52065" y2="91196"/>
                        <a14:foregroundMark x1="44022" y1="88913" x2="44022" y2="889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753" y="169989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39AE973-5E3D-4F22-82BE-2975B72969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298" y="3357211"/>
            <a:ext cx="1771546" cy="110721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E7190DC-3C47-4514-8AD9-089D71582F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405" y="1746765"/>
            <a:ext cx="1080000" cy="1080000"/>
          </a:xfrm>
          <a:prstGeom prst="rect">
            <a:avLst/>
          </a:prstGeom>
        </p:spPr>
      </p:pic>
      <p:pic>
        <p:nvPicPr>
          <p:cNvPr id="31" name="Picture 30" descr="Pin on My saves">
            <a:extLst>
              <a:ext uri="{FF2B5EF4-FFF2-40B4-BE49-F238E27FC236}">
                <a16:creationId xmlns:a16="http://schemas.microsoft.com/office/drawing/2014/main" id="{232308EA-2782-4277-853F-9D7C354A4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270" b="64216" l="20116" r="73721">
                        <a14:foregroundMark x1="25000" y1="29412" x2="25000" y2="29412"/>
                        <a14:foregroundMark x1="27093" y1="26961" x2="37093" y2="14828"/>
                        <a14:foregroundMark x1="37093" y1="14828" x2="48837" y2="14093"/>
                        <a14:foregroundMark x1="48837" y1="14093" x2="57907" y2="18995"/>
                        <a14:foregroundMark x1="57907" y1="18995" x2="70465" y2="31373"/>
                        <a14:foregroundMark x1="70465" y1="31373" x2="67326" y2="41299"/>
                        <a14:foregroundMark x1="67326" y1="41299" x2="55233" y2="58456"/>
                        <a14:foregroundMark x1="26279" y1="31863" x2="48488" y2="11887"/>
                        <a14:foregroundMark x1="48488" y1="11887" x2="58837" y2="19608"/>
                        <a14:foregroundMark x1="58837" y1="19608" x2="68140" y2="46569"/>
                        <a14:foregroundMark x1="68140" y1="46569" x2="68488" y2="44240"/>
                        <a14:foregroundMark x1="44884" y1="13358" x2="31047" y2="19363"/>
                        <a14:foregroundMark x1="31047" y1="19363" x2="27674" y2="27819"/>
                        <a14:foregroundMark x1="27674" y1="27819" x2="26744" y2="42770"/>
                        <a14:foregroundMark x1="26744" y1="42770" x2="38721" y2="57721"/>
                        <a14:foregroundMark x1="26860" y1="37623" x2="37093" y2="46691"/>
                        <a14:foregroundMark x1="37093" y1="46691" x2="39651" y2="47304"/>
                        <a14:foregroundMark x1="60233" y1="48284" x2="57326" y2="61520"/>
                        <a14:foregroundMark x1="57326" y1="61520" x2="70814" y2="42402"/>
                        <a14:foregroundMark x1="70814" y1="42402" x2="71628" y2="33088"/>
                        <a14:foregroundMark x1="71628" y1="33088" x2="68256" y2="20956"/>
                        <a14:foregroundMark x1="68256" y1="20956" x2="59535" y2="13848"/>
                        <a14:foregroundMark x1="59535" y1="13848" x2="49186" y2="10172"/>
                        <a14:foregroundMark x1="49186" y1="10172" x2="39884" y2="11765"/>
                        <a14:foregroundMark x1="39884" y1="11765" x2="28372" y2="20466"/>
                        <a14:foregroundMark x1="28372" y1="20466" x2="23023" y2="30515"/>
                        <a14:foregroundMark x1="23023" y1="30515" x2="23372" y2="43873"/>
                        <a14:foregroundMark x1="23372" y1="43873" x2="38256" y2="57843"/>
                        <a14:foregroundMark x1="38256" y1="57843" x2="39651" y2="56863"/>
                        <a14:foregroundMark x1="73837" y1="31127" x2="58837" y2="11520"/>
                        <a14:foregroundMark x1="58837" y1="11520" x2="43605" y2="9436"/>
                        <a14:foregroundMark x1="43605" y1="9436" x2="24651" y2="21936"/>
                        <a14:foregroundMark x1="24651" y1="21936" x2="21744" y2="35294"/>
                        <a14:foregroundMark x1="21744" y1="35294" x2="35698" y2="58824"/>
                        <a14:foregroundMark x1="35698" y1="58824" x2="35698" y2="58824"/>
                        <a14:foregroundMark x1="20000" y1="36520" x2="24651" y2="21078"/>
                        <a14:foregroundMark x1="24651" y1="21078" x2="38023" y2="7353"/>
                        <a14:foregroundMark x1="38023" y1="7353" x2="51860" y2="7108"/>
                        <a14:foregroundMark x1="51860" y1="7108" x2="67326" y2="18873"/>
                        <a14:foregroundMark x1="67326" y1="18873" x2="73372" y2="26103"/>
                        <a14:foregroundMark x1="73372" y1="26103" x2="73721" y2="45221"/>
                        <a14:foregroundMark x1="47558" y1="7598" x2="52209" y2="5270"/>
                        <a14:foregroundMark x1="62209" y1="20466" x2="46628" y2="35662"/>
                        <a14:foregroundMark x1="46628" y1="35662" x2="37558" y2="35784"/>
                        <a14:foregroundMark x1="37558" y1="35784" x2="52442" y2="35662"/>
                        <a14:foregroundMark x1="52442" y1="35662" x2="56628" y2="33211"/>
                        <a14:foregroundMark x1="43488" y1="32353" x2="38372" y2="24387"/>
                        <a14:foregroundMark x1="38372" y1="24387" x2="40465" y2="34314"/>
                        <a14:foregroundMark x1="40465" y1="34314" x2="51279" y2="31985"/>
                        <a14:foregroundMark x1="51279" y1="31985" x2="48256" y2="44240"/>
                        <a14:foregroundMark x1="48256" y1="44240" x2="57093" y2="42279"/>
                        <a14:foregroundMark x1="57093" y1="42279" x2="62907" y2="47917"/>
                        <a14:foregroundMark x1="45000" y1="26716" x2="35116" y2="36397"/>
                        <a14:foregroundMark x1="35116" y1="36397" x2="47209" y2="29289"/>
                        <a14:foregroundMark x1="47209" y1="29289" x2="62209" y2="33701"/>
                        <a14:foregroundMark x1="46512" y1="23407" x2="58140" y2="22059"/>
                        <a14:foregroundMark x1="58140" y1="22059" x2="58721" y2="26961"/>
                        <a14:foregroundMark x1="34767" y1="33211" x2="43140" y2="43873"/>
                        <a14:foregroundMark x1="43140" y1="43873" x2="54884" y2="39216"/>
                        <a14:foregroundMark x1="54884" y1="39216" x2="64535" y2="40564"/>
                        <a14:foregroundMark x1="64535" y1="40564" x2="63837" y2="43750"/>
                        <a14:foregroundMark x1="39884" y1="38848" x2="33488" y2="30760"/>
                        <a14:foregroundMark x1="33488" y1="30760" x2="39302" y2="31127"/>
                        <a14:foregroundMark x1="32907" y1="38235" x2="40698" y2="42647"/>
                        <a14:foregroundMark x1="40698" y1="42647" x2="44651" y2="42770"/>
                        <a14:foregroundMark x1="37093" y1="42157" x2="58953" y2="48897"/>
                        <a14:foregroundMark x1="58953" y1="48897" x2="59884" y2="46569"/>
                        <a14:foregroundMark x1="38837" y1="48162" x2="55000" y2="59191"/>
                        <a14:foregroundMark x1="55000" y1="59191" x2="58023" y2="60172"/>
                        <a14:foregroundMark x1="39419" y1="55392" x2="40814" y2="61397"/>
                        <a14:foregroundMark x1="37791" y1="52819" x2="44884" y2="57353"/>
                        <a14:foregroundMark x1="43372" y1="57230" x2="54186" y2="58211"/>
                        <a14:foregroundMark x1="54186" y1="58211" x2="56395" y2="55760"/>
                        <a14:foregroundMark x1="43372" y1="58333" x2="52209" y2="59314"/>
                        <a14:foregroundMark x1="52209" y1="59314" x2="55698" y2="60907"/>
                        <a14:foregroundMark x1="40930" y1="59926" x2="49767" y2="59436"/>
                        <a14:foregroundMark x1="49767" y1="59436" x2="41512" y2="57475"/>
                        <a14:foregroundMark x1="45698" y1="60417" x2="55349" y2="57721"/>
                        <a14:foregroundMark x1="55349" y1="57721" x2="55349" y2="57721"/>
                        <a14:foregroundMark x1="55698" y1="59926" x2="46279" y2="63235"/>
                        <a14:foregroundMark x1="46279" y1="63235" x2="53953" y2="57108"/>
                        <a14:foregroundMark x1="53953" y1="57108" x2="51395" y2="59559"/>
                        <a14:foregroundMark x1="41860" y1="60049" x2="55000" y2="58946"/>
                        <a14:foregroundMark x1="55000" y1="58946" x2="44419" y2="64338"/>
                        <a14:foregroundMark x1="44419" y1="64338" x2="41512" y2="59926"/>
                        <a14:foregroundMark x1="54070" y1="61275" x2="43023" y2="63725"/>
                        <a14:foregroundMark x1="43023" y1="63725" x2="52442" y2="60294"/>
                        <a14:foregroundMark x1="52442" y1="60294" x2="51744" y2="61520"/>
                        <a14:foregroundMark x1="48721" y1="63235" x2="46860" y2="61275"/>
                        <a14:foregroundMark x1="50814" y1="63113" x2="52093" y2="62745"/>
                        <a14:foregroundMark x1="55349" y1="62255" x2="59186" y2="59069"/>
                        <a14:foregroundMark x1="56395" y1="62255" x2="52558" y2="63603"/>
                        <a14:foregroundMark x1="40581" y1="63235" x2="45930" y2="59314"/>
                        <a14:foregroundMark x1="20233" y1="32966" x2="20233" y2="32966"/>
                        <a14:foregroundMark x1="20116" y1="32721" x2="20116" y2="32721"/>
                        <a14:foregroundMark x1="20000" y1="33701" x2="20233" y2="34926"/>
                        <a14:foregroundMark x1="20233" y1="34926" x2="21047" y2="35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42" t="4886" r="22310" b="36610"/>
          <a:stretch/>
        </p:blipFill>
        <p:spPr bwMode="auto">
          <a:xfrm>
            <a:off x="6707057" y="1746765"/>
            <a:ext cx="1093999" cy="10800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C08CCC-900E-451C-87A9-5A4497572C9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1" r="19383" b="7244"/>
          <a:stretch/>
        </p:blipFill>
        <p:spPr>
          <a:xfrm>
            <a:off x="4595288" y="3143233"/>
            <a:ext cx="1496234" cy="1480742"/>
          </a:xfrm>
          <a:prstGeom prst="rect">
            <a:avLst/>
          </a:prstGeom>
        </p:spPr>
      </p:pic>
      <p:pic>
        <p:nvPicPr>
          <p:cNvPr id="1026" name="Picture 2" descr="Download Microsoft Excel Logo in SVG Vector or PNG File Format - Logo.win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522" y="3197462"/>
            <a:ext cx="2140071" cy="142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1964368" y="1437870"/>
            <a:ext cx="5692736" cy="2561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LET’S JUMP TO THE PROJECT!</a:t>
            </a:r>
            <a:endParaRPr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41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Fjalla One</vt:lpstr>
      <vt:lpstr>Roboto Condensed Light</vt:lpstr>
      <vt:lpstr>Barlow Semi Condensed Medium</vt:lpstr>
      <vt:lpstr>Barlow Semi Condensed</vt:lpstr>
      <vt:lpstr>Arial</vt:lpstr>
      <vt:lpstr>Technology Consulting by Slidesgo</vt:lpstr>
      <vt:lpstr>BOLEUM</vt:lpstr>
      <vt:lpstr>OUR TEAM</vt:lpstr>
      <vt:lpstr>OUR IDEA</vt:lpstr>
      <vt:lpstr>STAGES OF DEVELOPMENT</vt:lpstr>
      <vt:lpstr>USED PROGRAMS</vt:lpstr>
      <vt:lpstr>LET’S JUMP TO THE PROJECT!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BOLEUM</dc:title>
  <dc:creator>PC</dc:creator>
  <cp:lastModifiedBy>Валерия Веселинова Янева</cp:lastModifiedBy>
  <cp:revision>9</cp:revision>
  <dcterms:modified xsi:type="dcterms:W3CDTF">2022-05-12T16:00:46Z</dcterms:modified>
</cp:coreProperties>
</file>