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5B4F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25B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5B4F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25B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5B4F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3124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4537" y="6237230"/>
            <a:ext cx="2257424" cy="225742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379119" y="7387102"/>
            <a:ext cx="1753235" cy="0"/>
          </a:xfrm>
          <a:custGeom>
            <a:avLst/>
            <a:gdLst/>
            <a:ahLst/>
            <a:cxnLst/>
            <a:rect l="l" t="t" r="r" b="b"/>
            <a:pathLst>
              <a:path w="1753234">
                <a:moveTo>
                  <a:pt x="0" y="0"/>
                </a:moveTo>
                <a:lnTo>
                  <a:pt x="1752735" y="0"/>
                </a:lnTo>
              </a:path>
            </a:pathLst>
          </a:custGeom>
          <a:ln w="38099">
            <a:solidFill>
              <a:srgbClr val="62B1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8247" y="6330599"/>
            <a:ext cx="2095499" cy="20954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889787" y="7425202"/>
            <a:ext cx="1753235" cy="0"/>
          </a:xfrm>
          <a:custGeom>
            <a:avLst/>
            <a:gdLst/>
            <a:ahLst/>
            <a:cxnLst/>
            <a:rect l="l" t="t" r="r" b="b"/>
            <a:pathLst>
              <a:path w="1753234">
                <a:moveTo>
                  <a:pt x="0" y="0"/>
                </a:moveTo>
                <a:lnTo>
                  <a:pt x="1752735" y="0"/>
                </a:lnTo>
              </a:path>
            </a:pathLst>
          </a:custGeom>
          <a:ln w="38099">
            <a:solidFill>
              <a:srgbClr val="62B1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66384" y="6514375"/>
            <a:ext cx="3657599" cy="15620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25B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5B4F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25B4F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508" y="608330"/>
            <a:ext cx="1625698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25B4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790617"/>
            <a:ext cx="16256000" cy="2086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019533" y="9581977"/>
            <a:ext cx="27813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25B4F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3">
            <a:extLst>
              <a:ext uri="{FF2B5EF4-FFF2-40B4-BE49-F238E27FC236}">
                <a16:creationId xmlns:a16="http://schemas.microsoft.com/office/drawing/2014/main" id="{DD2E60F8-B6D9-22AD-1EB9-C95643AB4367}"/>
              </a:ext>
            </a:extLst>
          </p:cNvPr>
          <p:cNvSpPr txBox="1"/>
          <p:nvPr/>
        </p:nvSpPr>
        <p:spPr>
          <a:xfrm>
            <a:off x="1524000" y="3853660"/>
            <a:ext cx="8498205" cy="128984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 marR="5080">
              <a:lnSpc>
                <a:spcPts val="7950"/>
              </a:lnSpc>
              <a:spcBef>
                <a:spcPts val="1740"/>
              </a:spcBef>
            </a:pPr>
            <a:r>
              <a:rPr lang="en-US" sz="88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/>
              </a:rPr>
              <a:t>Green Sync.</a:t>
            </a:r>
            <a:endParaRPr sz="8800" dirty="0">
              <a:solidFill>
                <a:schemeClr val="accent3">
                  <a:lumMod val="40000"/>
                  <a:lumOff val="60000"/>
                </a:schemeClr>
              </a:solidFill>
              <a:latin typeface="Arial Black"/>
            </a:endParaRPr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9036" y="1606530"/>
            <a:ext cx="7286624" cy="7238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60195" y="3744905"/>
            <a:ext cx="8498205" cy="128984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 marR="5080">
              <a:lnSpc>
                <a:spcPts val="7950"/>
              </a:lnSpc>
              <a:spcBef>
                <a:spcPts val="1740"/>
              </a:spcBef>
            </a:pPr>
            <a:r>
              <a:rPr lang="en-US" sz="8800" dirty="0">
                <a:solidFill>
                  <a:srgbClr val="125B4F"/>
                </a:solidFill>
                <a:latin typeface="Arial Black"/>
              </a:rPr>
              <a:t>Green Sync.</a:t>
            </a:r>
            <a:endParaRPr sz="8800" dirty="0">
              <a:solidFill>
                <a:srgbClr val="125B4F"/>
              </a:solidFill>
              <a:latin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8665" y="1410942"/>
            <a:ext cx="3087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4800" b="0" spc="-140" dirty="0">
                <a:latin typeface="Arial Black"/>
                <a:cs typeface="Arial Black"/>
              </a:rPr>
              <a:t>Цели</a:t>
            </a:r>
            <a:endParaRPr sz="48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8665" y="5048276"/>
            <a:ext cx="9508490" cy="1807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lang="bg-BG" sz="2400" spc="120" dirty="0">
                <a:solidFill>
                  <a:srgbClr val="125B4F"/>
                </a:solidFill>
                <a:latin typeface="Verdana"/>
                <a:cs typeface="Verdana"/>
              </a:rPr>
              <a:t>Нашето приложение се стреми да помогне на младите земеделци, които нямат достатъчно знания в областта, като им покаже някои основни правила и принципи в селското стопанство.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2702"/>
            <a:ext cx="2276474" cy="7238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spc="60" dirty="0"/>
              <a:t>2</a:t>
            </a:fld>
            <a:endParaRPr spc="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5235ED6F-8E12-CBFA-59C1-AB56B799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364200" cy="2781300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FEC1E924-51EA-816F-57BB-4A77E2A70BB9}"/>
              </a:ext>
            </a:extLst>
          </p:cNvPr>
          <p:cNvSpPr txBox="1">
            <a:spLocks/>
          </p:cNvSpPr>
          <p:nvPr/>
        </p:nvSpPr>
        <p:spPr>
          <a:xfrm>
            <a:off x="1066800" y="3771900"/>
            <a:ext cx="9880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bg-BG" sz="5400" spc="45" dirty="0">
                <a:solidFill>
                  <a:srgbClr val="125B4F"/>
                </a:solidFill>
                <a:latin typeface="Arial Black"/>
              </a:rPr>
              <a:t>Използвани технологии</a:t>
            </a:r>
          </a:p>
        </p:txBody>
      </p:sp>
      <p:pic>
        <p:nvPicPr>
          <p:cNvPr id="1026" name="Picture 2" descr="Visual Studio Code - Wikiversity">
            <a:extLst>
              <a:ext uri="{FF2B5EF4-FFF2-40B4-BE49-F238E27FC236}">
                <a16:creationId xmlns:a16="http://schemas.microsoft.com/office/drawing/2014/main" id="{2ED4B5E5-A9B8-2058-A0CD-8D4957E5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676900"/>
            <a:ext cx="2470048" cy="24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test stories published on Flutter – Medium">
            <a:extLst>
              <a:ext uri="{FF2B5EF4-FFF2-40B4-BE49-F238E27FC236}">
                <a16:creationId xmlns:a16="http://schemas.microsoft.com/office/drawing/2014/main" id="{743CC4A5-C605-42E7-F74D-37748469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48" y="5676900"/>
            <a:ext cx="2470048" cy="24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Hive - Wikipedia">
            <a:extLst>
              <a:ext uri="{FF2B5EF4-FFF2-40B4-BE49-F238E27FC236}">
                <a16:creationId xmlns:a16="http://schemas.microsoft.com/office/drawing/2014/main" id="{D32E5C90-ED03-C2FD-FA59-B47D3971B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902" y="5676900"/>
            <a:ext cx="2744498" cy="24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WeatherMap - Home Assistant">
            <a:extLst>
              <a:ext uri="{FF2B5EF4-FFF2-40B4-BE49-F238E27FC236}">
                <a16:creationId xmlns:a16="http://schemas.microsoft.com/office/drawing/2014/main" id="{EB448F14-16CB-1EF2-DE0B-6F7FE9267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828" y="5829300"/>
            <a:ext cx="5431988" cy="231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64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9036" y="1606531"/>
            <a:ext cx="7286624" cy="7238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3790617"/>
            <a:ext cx="8608695" cy="3067443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 marR="5080">
              <a:lnSpc>
                <a:spcPts val="7350"/>
              </a:lnSpc>
              <a:spcBef>
                <a:spcPts val="1620"/>
              </a:spcBef>
            </a:pPr>
            <a:r>
              <a:rPr lang="bg-BG" sz="7400" spc="-590" dirty="0">
                <a:solidFill>
                  <a:srgbClr val="125B4F"/>
                </a:solidFill>
                <a:latin typeface="Arial Black"/>
                <a:cs typeface="Arial Black"/>
              </a:rPr>
              <a:t>Нека да преминем към приложението</a:t>
            </a:r>
            <a:endParaRPr lang="bg-BG" sz="7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9832" y="3658461"/>
            <a:ext cx="970833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bg-BG" sz="9600" b="0" spc="-140" dirty="0">
                <a:latin typeface="Arial Black"/>
                <a:cs typeface="Arial Black"/>
              </a:rPr>
              <a:t>Благодаря за вниманието!</a:t>
            </a:r>
            <a:endParaRPr sz="9600" dirty="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2702"/>
            <a:ext cx="2276474" cy="7238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spc="60" dirty="0"/>
              <a:t>5</a:t>
            </a:fld>
            <a:endParaRPr spc="60" dirty="0"/>
          </a:p>
        </p:txBody>
      </p:sp>
    </p:spTree>
    <p:extLst>
      <p:ext uri="{BB962C8B-B14F-4D97-AF65-F5344CB8AC3E}">
        <p14:creationId xmlns:p14="http://schemas.microsoft.com/office/powerpoint/2010/main" val="302917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49</Words>
  <Application>Microsoft Office PowerPoint</Application>
  <PresentationFormat>По избор</PresentationFormat>
  <Paragraphs>9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Verdana</vt:lpstr>
      <vt:lpstr>Office Theme</vt:lpstr>
      <vt:lpstr>Презентация на PowerPoint</vt:lpstr>
      <vt:lpstr>Цели</vt:lpstr>
      <vt:lpstr>Презентация на PowerPoint</vt:lpstr>
      <vt:lpstr>Презентация на PowerPoint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Gradient Monotone Minimalist Presentation Template</dc:title>
  <dc:creator>soner.solakov</dc:creator>
  <cp:keywords>DAFnpjjJgSM,BAC8yArNCgk</cp:keywords>
  <cp:lastModifiedBy>Иван Александров Црънгалов</cp:lastModifiedBy>
  <cp:revision>2</cp:revision>
  <dcterms:created xsi:type="dcterms:W3CDTF">2023-12-02T05:48:37Z</dcterms:created>
  <dcterms:modified xsi:type="dcterms:W3CDTF">2023-12-02T06:41:51Z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2023-07-04T00:00:00Z</vt:filetime>
  </property>
  <property fmtid="{D5CDD505-2E9C-101B-9397-08002B2CF9AE}" pid="3" name="Creator">
    <vt:lpwstr>Canva</vt:lpwstr>
  </property>
  <property fmtid="{D5CDD505-2E9C-101B-9397-08002B2CF9AE}" pid="4" name="LastSaved">
    <vt:filetime>2023-12-02T00:00:00Z</vt:filetime>
  </property>
</Properties>
</file>