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8"/>
  </p:notesMasterIdLst>
  <p:sldIdLst>
    <p:sldId id="256" r:id="rId2"/>
    <p:sldId id="280" r:id="rId3"/>
    <p:sldId id="263" r:id="rId4"/>
    <p:sldId id="283" r:id="rId5"/>
    <p:sldId id="282" r:id="rId6"/>
    <p:sldId id="261" r:id="rId7"/>
  </p:sldIdLst>
  <p:sldSz cx="9144000" cy="5143500" type="screen16x9"/>
  <p:notesSz cx="6858000" cy="9144000"/>
  <p:embeddedFontLst>
    <p:embeddedFont>
      <p:font typeface="Anek Malayalam" panose="020B0604020202020204" charset="0"/>
      <p:regular r:id="rId9"/>
      <p:bold r:id="rId10"/>
    </p:embeddedFont>
    <p:embeddedFont>
      <p:font typeface="Bebas Neue" panose="020B0604020202020204" charset="0"/>
      <p:regular r:id="rId11"/>
    </p:embeddedFont>
    <p:embeddedFont>
      <p:font typeface="Orbitron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A0682E-84CD-459E-BD25-1EB3B9970B87}">
  <a:tblStyle styleId="{6FA0682E-84CD-459E-BD25-1EB3B9970B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FE62D8-E06A-44ED-BADB-72A8A419CAE6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6" name="Google Shape;2086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330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87151" y="542200"/>
            <a:ext cx="9777840" cy="5042394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1134479" y="1760262"/>
            <a:ext cx="2256961" cy="2823532"/>
            <a:chOff x="10869346" y="874299"/>
            <a:chExt cx="2256961" cy="2823532"/>
          </a:xfrm>
        </p:grpSpPr>
        <p:sp>
          <p:nvSpPr>
            <p:cNvPr id="11" name="Google Shape;11;p2"/>
            <p:cNvSpPr/>
            <p:nvPr/>
          </p:nvSpPr>
          <p:spPr>
            <a:xfrm>
              <a:off x="12692571" y="2955222"/>
              <a:ext cx="69497" cy="57019"/>
            </a:xfrm>
            <a:custGeom>
              <a:avLst/>
              <a:gdLst/>
              <a:ahLst/>
              <a:cxnLst/>
              <a:rect l="l" t="t" r="r" b="b"/>
              <a:pathLst>
                <a:path w="1369" h="1171" extrusionOk="0">
                  <a:moveTo>
                    <a:pt x="793" y="1"/>
                  </a:moveTo>
                  <a:cubicBezTo>
                    <a:pt x="258" y="1"/>
                    <a:pt x="0" y="635"/>
                    <a:pt x="377" y="992"/>
                  </a:cubicBezTo>
                  <a:cubicBezTo>
                    <a:pt x="494" y="1115"/>
                    <a:pt x="640" y="1171"/>
                    <a:pt x="784" y="1171"/>
                  </a:cubicBezTo>
                  <a:cubicBezTo>
                    <a:pt x="1081" y="1171"/>
                    <a:pt x="1369" y="936"/>
                    <a:pt x="1369" y="576"/>
                  </a:cubicBezTo>
                  <a:cubicBezTo>
                    <a:pt x="1369" y="258"/>
                    <a:pt x="1111" y="1"/>
                    <a:pt x="793" y="1"/>
                  </a:cubicBezTo>
                  <a:close/>
                </a:path>
              </a:pathLst>
            </a:custGeom>
            <a:solidFill>
              <a:srgbClr val="AAB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869346" y="874299"/>
              <a:ext cx="2256961" cy="2823532"/>
            </a:xfrm>
            <a:custGeom>
              <a:avLst/>
              <a:gdLst/>
              <a:ahLst/>
              <a:cxnLst/>
              <a:rect l="l" t="t" r="r" b="b"/>
              <a:pathLst>
                <a:path w="44459" h="57987" extrusionOk="0">
                  <a:moveTo>
                    <a:pt x="14061" y="0"/>
                  </a:moveTo>
                  <a:lnTo>
                    <a:pt x="14061" y="20823"/>
                  </a:lnTo>
                  <a:lnTo>
                    <a:pt x="2658" y="45632"/>
                  </a:lnTo>
                  <a:cubicBezTo>
                    <a:pt x="1" y="51403"/>
                    <a:pt x="4225" y="57987"/>
                    <a:pt x="10591" y="57987"/>
                  </a:cubicBezTo>
                  <a:lnTo>
                    <a:pt x="33873" y="57987"/>
                  </a:lnTo>
                  <a:cubicBezTo>
                    <a:pt x="33882" y="57987"/>
                    <a:pt x="33892" y="57987"/>
                    <a:pt x="33901" y="57987"/>
                  </a:cubicBezTo>
                  <a:cubicBezTo>
                    <a:pt x="40251" y="57987"/>
                    <a:pt x="44459" y="51394"/>
                    <a:pt x="41805" y="45632"/>
                  </a:cubicBezTo>
                  <a:lnTo>
                    <a:pt x="30402" y="20823"/>
                  </a:lnTo>
                  <a:lnTo>
                    <a:pt x="30402" y="0"/>
                  </a:lnTo>
                  <a:lnTo>
                    <a:pt x="28796" y="0"/>
                  </a:lnTo>
                  <a:lnTo>
                    <a:pt x="28796" y="21180"/>
                  </a:lnTo>
                  <a:lnTo>
                    <a:pt x="40338" y="46306"/>
                  </a:lnTo>
                  <a:cubicBezTo>
                    <a:pt x="42499" y="51026"/>
                    <a:pt x="39068" y="56400"/>
                    <a:pt x="33873" y="56400"/>
                  </a:cubicBezTo>
                  <a:lnTo>
                    <a:pt x="10610" y="56400"/>
                  </a:lnTo>
                  <a:cubicBezTo>
                    <a:pt x="5395" y="56400"/>
                    <a:pt x="1964" y="51026"/>
                    <a:pt x="4126" y="46306"/>
                  </a:cubicBezTo>
                  <a:lnTo>
                    <a:pt x="15667" y="21180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C0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968998" y="874299"/>
              <a:ext cx="2058876" cy="2746306"/>
            </a:xfrm>
            <a:custGeom>
              <a:avLst/>
              <a:gdLst/>
              <a:ahLst/>
              <a:cxnLst/>
              <a:rect l="l" t="t" r="r" b="b"/>
              <a:pathLst>
                <a:path w="40557" h="56401" extrusionOk="0">
                  <a:moveTo>
                    <a:pt x="13704" y="0"/>
                  </a:moveTo>
                  <a:lnTo>
                    <a:pt x="13704" y="21180"/>
                  </a:lnTo>
                  <a:lnTo>
                    <a:pt x="2163" y="46306"/>
                  </a:lnTo>
                  <a:cubicBezTo>
                    <a:pt x="1" y="51026"/>
                    <a:pt x="3432" y="56400"/>
                    <a:pt x="8647" y="56400"/>
                  </a:cubicBezTo>
                  <a:lnTo>
                    <a:pt x="31910" y="56400"/>
                  </a:lnTo>
                  <a:cubicBezTo>
                    <a:pt x="37105" y="56400"/>
                    <a:pt x="40556" y="51026"/>
                    <a:pt x="38394" y="46306"/>
                  </a:cubicBezTo>
                  <a:lnTo>
                    <a:pt x="26853" y="21180"/>
                  </a:lnTo>
                  <a:lnTo>
                    <a:pt x="26853" y="0"/>
                  </a:ln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485481" y="874299"/>
              <a:ext cx="1024895" cy="147782"/>
            </a:xfrm>
            <a:custGeom>
              <a:avLst/>
              <a:gdLst/>
              <a:ahLst/>
              <a:cxnLst/>
              <a:rect l="l" t="t" r="r" b="b"/>
              <a:pathLst>
                <a:path w="20189" h="3035" extrusionOk="0">
                  <a:moveTo>
                    <a:pt x="18682" y="3034"/>
                  </a:moveTo>
                  <a:lnTo>
                    <a:pt x="1527" y="3034"/>
                  </a:lnTo>
                  <a:cubicBezTo>
                    <a:pt x="694" y="3034"/>
                    <a:pt x="0" y="2360"/>
                    <a:pt x="0" y="1507"/>
                  </a:cubicBezTo>
                  <a:lnTo>
                    <a:pt x="0" y="1507"/>
                  </a:lnTo>
                  <a:cubicBezTo>
                    <a:pt x="0" y="674"/>
                    <a:pt x="694" y="0"/>
                    <a:pt x="1527" y="0"/>
                  </a:cubicBezTo>
                  <a:lnTo>
                    <a:pt x="18662" y="0"/>
                  </a:lnTo>
                  <a:cubicBezTo>
                    <a:pt x="19514" y="0"/>
                    <a:pt x="20189" y="674"/>
                    <a:pt x="20189" y="1507"/>
                  </a:cubicBezTo>
                  <a:lnTo>
                    <a:pt x="20189" y="1507"/>
                  </a:lnTo>
                  <a:cubicBezTo>
                    <a:pt x="20189" y="2360"/>
                    <a:pt x="19514" y="3034"/>
                    <a:pt x="18682" y="30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968998" y="2452131"/>
              <a:ext cx="2058876" cy="1168474"/>
            </a:xfrm>
            <a:custGeom>
              <a:avLst/>
              <a:gdLst/>
              <a:ahLst/>
              <a:cxnLst/>
              <a:rect l="l" t="t" r="r" b="b"/>
              <a:pathLst>
                <a:path w="40557" h="23997" extrusionOk="0">
                  <a:moveTo>
                    <a:pt x="33794" y="3927"/>
                  </a:moveTo>
                  <a:cubicBezTo>
                    <a:pt x="30918" y="4661"/>
                    <a:pt x="26892" y="4701"/>
                    <a:pt x="21895" y="2261"/>
                  </a:cubicBezTo>
                  <a:cubicBezTo>
                    <a:pt x="17274" y="1"/>
                    <a:pt x="12058" y="139"/>
                    <a:pt x="8191" y="774"/>
                  </a:cubicBezTo>
                  <a:lnTo>
                    <a:pt x="2163" y="13902"/>
                  </a:lnTo>
                  <a:cubicBezTo>
                    <a:pt x="1" y="18622"/>
                    <a:pt x="3452" y="23996"/>
                    <a:pt x="8647" y="23996"/>
                  </a:cubicBezTo>
                  <a:lnTo>
                    <a:pt x="31910" y="23996"/>
                  </a:lnTo>
                  <a:cubicBezTo>
                    <a:pt x="37105" y="23996"/>
                    <a:pt x="40556" y="18622"/>
                    <a:pt x="38394" y="13902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793523" y="2001190"/>
              <a:ext cx="161128" cy="1545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3174" y="1587"/>
                  </a:moveTo>
                  <a:cubicBezTo>
                    <a:pt x="3174" y="2459"/>
                    <a:pt x="2460" y="3173"/>
                    <a:pt x="1587" y="3173"/>
                  </a:cubicBezTo>
                  <a:cubicBezTo>
                    <a:pt x="715" y="3173"/>
                    <a:pt x="1" y="2459"/>
                    <a:pt x="1" y="1587"/>
                  </a:cubicBezTo>
                  <a:cubicBezTo>
                    <a:pt x="1" y="714"/>
                    <a:pt x="715" y="0"/>
                    <a:pt x="1587" y="0"/>
                  </a:cubicBezTo>
                  <a:cubicBezTo>
                    <a:pt x="2460" y="0"/>
                    <a:pt x="3174" y="714"/>
                    <a:pt x="3174" y="1587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187155" y="2360394"/>
              <a:ext cx="142040" cy="136193"/>
            </a:xfrm>
            <a:custGeom>
              <a:avLst/>
              <a:gdLst/>
              <a:ahLst/>
              <a:cxnLst/>
              <a:rect l="l" t="t" r="r" b="b"/>
              <a:pathLst>
                <a:path w="2798" h="2797" extrusionOk="0">
                  <a:moveTo>
                    <a:pt x="2797" y="1190"/>
                  </a:moveTo>
                  <a:cubicBezTo>
                    <a:pt x="2797" y="2261"/>
                    <a:pt x="1508" y="2797"/>
                    <a:pt x="754" y="2043"/>
                  </a:cubicBezTo>
                  <a:cubicBezTo>
                    <a:pt x="1" y="1290"/>
                    <a:pt x="516" y="1"/>
                    <a:pt x="1587" y="1"/>
                  </a:cubicBezTo>
                  <a:cubicBezTo>
                    <a:pt x="2242" y="1"/>
                    <a:pt x="2797" y="536"/>
                    <a:pt x="2797" y="1190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1832815" y="2820051"/>
              <a:ext cx="121836" cy="116862"/>
            </a:xfrm>
            <a:custGeom>
              <a:avLst/>
              <a:gdLst/>
              <a:ahLst/>
              <a:cxnLst/>
              <a:rect l="l" t="t" r="r" b="b"/>
              <a:pathLst>
                <a:path w="2400" h="2400" extrusionOk="0">
                  <a:moveTo>
                    <a:pt x="1210" y="0"/>
                  </a:moveTo>
                  <a:cubicBezTo>
                    <a:pt x="536" y="0"/>
                    <a:pt x="0" y="536"/>
                    <a:pt x="0" y="1210"/>
                  </a:cubicBezTo>
                  <a:cubicBezTo>
                    <a:pt x="0" y="1864"/>
                    <a:pt x="536" y="2400"/>
                    <a:pt x="1210" y="2400"/>
                  </a:cubicBezTo>
                  <a:cubicBezTo>
                    <a:pt x="1864" y="2400"/>
                    <a:pt x="2400" y="1864"/>
                    <a:pt x="2400" y="1210"/>
                  </a:cubicBezTo>
                  <a:cubicBezTo>
                    <a:pt x="2400" y="536"/>
                    <a:pt x="1864" y="0"/>
                    <a:pt x="1210" y="0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449914" y="3326989"/>
              <a:ext cx="34317" cy="28339"/>
            </a:xfrm>
            <a:custGeom>
              <a:avLst/>
              <a:gdLst/>
              <a:ahLst/>
              <a:cxnLst/>
              <a:rect l="l" t="t" r="r" b="b"/>
              <a:pathLst>
                <a:path w="676" h="582" extrusionOk="0">
                  <a:moveTo>
                    <a:pt x="378" y="1"/>
                  </a:moveTo>
                  <a:cubicBezTo>
                    <a:pt x="120" y="1"/>
                    <a:pt x="1" y="318"/>
                    <a:pt x="179" y="496"/>
                  </a:cubicBezTo>
                  <a:cubicBezTo>
                    <a:pt x="238" y="555"/>
                    <a:pt x="312" y="582"/>
                    <a:pt x="384" y="582"/>
                  </a:cubicBezTo>
                  <a:cubicBezTo>
                    <a:pt x="532" y="582"/>
                    <a:pt x="675" y="471"/>
                    <a:pt x="675" y="298"/>
                  </a:cubicBezTo>
                  <a:cubicBezTo>
                    <a:pt x="675" y="139"/>
                    <a:pt x="536" y="1"/>
                    <a:pt x="378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469388" y="3432262"/>
              <a:ext cx="29241" cy="28047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78" y="0"/>
                  </a:moveTo>
                  <a:cubicBezTo>
                    <a:pt x="119" y="0"/>
                    <a:pt x="0" y="139"/>
                    <a:pt x="0" y="298"/>
                  </a:cubicBezTo>
                  <a:cubicBezTo>
                    <a:pt x="0" y="456"/>
                    <a:pt x="119" y="575"/>
                    <a:pt x="278" y="575"/>
                  </a:cubicBezTo>
                  <a:cubicBezTo>
                    <a:pt x="436" y="575"/>
                    <a:pt x="575" y="456"/>
                    <a:pt x="575" y="298"/>
                  </a:cubicBezTo>
                  <a:cubicBezTo>
                    <a:pt x="575" y="139"/>
                    <a:pt x="436" y="0"/>
                    <a:pt x="278" y="0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511676" y="2698369"/>
              <a:ext cx="29241" cy="28047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78" y="0"/>
                  </a:moveTo>
                  <a:cubicBezTo>
                    <a:pt x="119" y="0"/>
                    <a:pt x="0" y="139"/>
                    <a:pt x="0" y="298"/>
                  </a:cubicBezTo>
                  <a:cubicBezTo>
                    <a:pt x="0" y="457"/>
                    <a:pt x="119" y="576"/>
                    <a:pt x="278" y="576"/>
                  </a:cubicBezTo>
                  <a:cubicBezTo>
                    <a:pt x="436" y="576"/>
                    <a:pt x="575" y="457"/>
                    <a:pt x="575" y="298"/>
                  </a:cubicBezTo>
                  <a:cubicBezTo>
                    <a:pt x="575" y="139"/>
                    <a:pt x="436" y="0"/>
                    <a:pt x="278" y="0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275587" y="2857691"/>
              <a:ext cx="16346" cy="10274"/>
            </a:xfrm>
            <a:custGeom>
              <a:avLst/>
              <a:gdLst/>
              <a:ahLst/>
              <a:cxnLst/>
              <a:rect l="l" t="t" r="r" b="b"/>
              <a:pathLst>
                <a:path w="322" h="211" extrusionOk="0">
                  <a:moveTo>
                    <a:pt x="182" y="1"/>
                  </a:moveTo>
                  <a:cubicBezTo>
                    <a:pt x="0" y="1"/>
                    <a:pt x="179" y="210"/>
                    <a:pt x="272" y="210"/>
                  </a:cubicBezTo>
                  <a:cubicBezTo>
                    <a:pt x="301" y="210"/>
                    <a:pt x="321" y="191"/>
                    <a:pt x="321" y="139"/>
                  </a:cubicBezTo>
                  <a:cubicBezTo>
                    <a:pt x="321" y="60"/>
                    <a:pt x="262" y="1"/>
                    <a:pt x="182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2057298" y="3285454"/>
              <a:ext cx="57415" cy="46988"/>
            </a:xfrm>
            <a:custGeom>
              <a:avLst/>
              <a:gdLst/>
              <a:ahLst/>
              <a:cxnLst/>
              <a:rect l="l" t="t" r="r" b="b"/>
              <a:pathLst>
                <a:path w="1131" h="965" extrusionOk="0">
                  <a:moveTo>
                    <a:pt x="635" y="1"/>
                  </a:moveTo>
                  <a:cubicBezTo>
                    <a:pt x="219" y="1"/>
                    <a:pt x="1" y="516"/>
                    <a:pt x="298" y="814"/>
                  </a:cubicBezTo>
                  <a:cubicBezTo>
                    <a:pt x="402" y="918"/>
                    <a:pt x="528" y="965"/>
                    <a:pt x="649" y="965"/>
                  </a:cubicBezTo>
                  <a:cubicBezTo>
                    <a:pt x="898" y="965"/>
                    <a:pt x="1131" y="770"/>
                    <a:pt x="1131" y="477"/>
                  </a:cubicBezTo>
                  <a:cubicBezTo>
                    <a:pt x="1131" y="219"/>
                    <a:pt x="913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2535504" y="2994809"/>
              <a:ext cx="40307" cy="32575"/>
            </a:xfrm>
            <a:custGeom>
              <a:avLst/>
              <a:gdLst/>
              <a:ahLst/>
              <a:cxnLst/>
              <a:rect l="l" t="t" r="r" b="b"/>
              <a:pathLst>
                <a:path w="794" h="669" extrusionOk="0">
                  <a:moveTo>
                    <a:pt x="457" y="1"/>
                  </a:moveTo>
                  <a:cubicBezTo>
                    <a:pt x="159" y="1"/>
                    <a:pt x="1" y="358"/>
                    <a:pt x="219" y="576"/>
                  </a:cubicBezTo>
                  <a:cubicBezTo>
                    <a:pt x="289" y="640"/>
                    <a:pt x="373" y="668"/>
                    <a:pt x="456" y="668"/>
                  </a:cubicBezTo>
                  <a:cubicBezTo>
                    <a:pt x="629" y="668"/>
                    <a:pt x="794" y="540"/>
                    <a:pt x="794" y="338"/>
                  </a:cubicBezTo>
                  <a:cubicBezTo>
                    <a:pt x="794" y="139"/>
                    <a:pt x="635" y="1"/>
                    <a:pt x="457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2043185" y="1550248"/>
              <a:ext cx="81630" cy="78249"/>
            </a:xfrm>
            <a:custGeom>
              <a:avLst/>
              <a:gdLst/>
              <a:ahLst/>
              <a:cxnLst/>
              <a:rect l="l" t="t" r="r" b="b"/>
              <a:pathLst>
                <a:path w="1608" h="1607" extrusionOk="0">
                  <a:moveTo>
                    <a:pt x="1607" y="694"/>
                  </a:moveTo>
                  <a:cubicBezTo>
                    <a:pt x="1607" y="1309"/>
                    <a:pt x="874" y="1606"/>
                    <a:pt x="437" y="1170"/>
                  </a:cubicBezTo>
                  <a:cubicBezTo>
                    <a:pt x="1" y="754"/>
                    <a:pt x="298" y="0"/>
                    <a:pt x="913" y="0"/>
                  </a:cubicBezTo>
                  <a:cubicBezTo>
                    <a:pt x="1310" y="0"/>
                    <a:pt x="1607" y="317"/>
                    <a:pt x="1607" y="694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4085211" y="-327909"/>
            <a:ext cx="969041" cy="855461"/>
          </a:xfrm>
          <a:custGeom>
            <a:avLst/>
            <a:gdLst/>
            <a:ahLst/>
            <a:cxnLst/>
            <a:rect l="l" t="t" r="r" b="b"/>
            <a:pathLst>
              <a:path w="21557" h="18900" extrusionOk="0">
                <a:moveTo>
                  <a:pt x="6029" y="1"/>
                </a:moveTo>
                <a:cubicBezTo>
                  <a:pt x="5593" y="1"/>
                  <a:pt x="5176" y="239"/>
                  <a:pt x="4958" y="616"/>
                </a:cubicBezTo>
                <a:lnTo>
                  <a:pt x="218" y="8826"/>
                </a:lnTo>
                <a:cubicBezTo>
                  <a:pt x="0" y="9203"/>
                  <a:pt x="0" y="9678"/>
                  <a:pt x="218" y="10075"/>
                </a:cubicBezTo>
                <a:lnTo>
                  <a:pt x="4958" y="18285"/>
                </a:lnTo>
                <a:cubicBezTo>
                  <a:pt x="5176" y="18662"/>
                  <a:pt x="5593" y="18900"/>
                  <a:pt x="6029" y="18900"/>
                </a:cubicBezTo>
                <a:lnTo>
                  <a:pt x="15528" y="18900"/>
                </a:lnTo>
                <a:cubicBezTo>
                  <a:pt x="15964" y="18900"/>
                  <a:pt x="16381" y="18662"/>
                  <a:pt x="16599" y="18285"/>
                </a:cubicBezTo>
                <a:lnTo>
                  <a:pt x="21339" y="10075"/>
                </a:lnTo>
                <a:cubicBezTo>
                  <a:pt x="21557" y="9678"/>
                  <a:pt x="21557" y="9203"/>
                  <a:pt x="21339" y="8826"/>
                </a:cubicBezTo>
                <a:lnTo>
                  <a:pt x="16599" y="635"/>
                </a:lnTo>
                <a:cubicBezTo>
                  <a:pt x="16381" y="239"/>
                  <a:pt x="15964" y="1"/>
                  <a:pt x="15528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87150" y="874303"/>
            <a:ext cx="1038628" cy="916520"/>
          </a:xfrm>
          <a:custGeom>
            <a:avLst/>
            <a:gdLst/>
            <a:ahLst/>
            <a:cxnLst/>
            <a:rect l="l" t="t" r="r" b="b"/>
            <a:pathLst>
              <a:path w="23105" h="20249" extrusionOk="0">
                <a:moveTo>
                  <a:pt x="6426" y="1"/>
                </a:moveTo>
                <a:cubicBezTo>
                  <a:pt x="5990" y="1"/>
                  <a:pt x="5573" y="239"/>
                  <a:pt x="5335" y="635"/>
                </a:cubicBezTo>
                <a:lnTo>
                  <a:pt x="219" y="9500"/>
                </a:lnTo>
                <a:cubicBezTo>
                  <a:pt x="1" y="9877"/>
                  <a:pt x="1" y="10372"/>
                  <a:pt x="219" y="10749"/>
                </a:cubicBezTo>
                <a:lnTo>
                  <a:pt x="5335" y="19614"/>
                </a:lnTo>
                <a:cubicBezTo>
                  <a:pt x="5573" y="20010"/>
                  <a:pt x="5990" y="20248"/>
                  <a:pt x="6426" y="20248"/>
                </a:cubicBezTo>
                <a:lnTo>
                  <a:pt x="16659" y="20248"/>
                </a:lnTo>
                <a:cubicBezTo>
                  <a:pt x="17115" y="20248"/>
                  <a:pt x="17532" y="20010"/>
                  <a:pt x="17770" y="19614"/>
                </a:cubicBezTo>
                <a:lnTo>
                  <a:pt x="22886" y="10749"/>
                </a:lnTo>
                <a:cubicBezTo>
                  <a:pt x="23104" y="10372"/>
                  <a:pt x="23104" y="9877"/>
                  <a:pt x="22886" y="9500"/>
                </a:cubicBezTo>
                <a:lnTo>
                  <a:pt x="17770" y="635"/>
                </a:lnTo>
                <a:cubicBezTo>
                  <a:pt x="17532" y="239"/>
                  <a:pt x="17115" y="1"/>
                  <a:pt x="16659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450306" y="-262575"/>
            <a:ext cx="605375" cy="542199"/>
          </a:xfrm>
          <a:custGeom>
            <a:avLst/>
            <a:gdLst/>
            <a:ahLst/>
            <a:cxnLst/>
            <a:rect l="l" t="t" r="r" b="b"/>
            <a:pathLst>
              <a:path w="13467" h="11979" extrusionOk="0">
                <a:moveTo>
                  <a:pt x="4225" y="1"/>
                </a:moveTo>
                <a:cubicBezTo>
                  <a:pt x="3650" y="1"/>
                  <a:pt x="3095" y="298"/>
                  <a:pt x="2817" y="814"/>
                </a:cubicBezTo>
                <a:lnTo>
                  <a:pt x="298" y="5157"/>
                </a:lnTo>
                <a:cubicBezTo>
                  <a:pt x="1" y="5672"/>
                  <a:pt x="1" y="6287"/>
                  <a:pt x="298" y="6783"/>
                </a:cubicBezTo>
                <a:lnTo>
                  <a:pt x="2817" y="11166"/>
                </a:lnTo>
                <a:cubicBezTo>
                  <a:pt x="3095" y="11661"/>
                  <a:pt x="3630" y="11959"/>
                  <a:pt x="4225" y="11979"/>
                </a:cubicBezTo>
                <a:lnTo>
                  <a:pt x="9262" y="11979"/>
                </a:lnTo>
                <a:cubicBezTo>
                  <a:pt x="9837" y="11979"/>
                  <a:pt x="10373" y="11661"/>
                  <a:pt x="10670" y="11166"/>
                </a:cubicBezTo>
                <a:lnTo>
                  <a:pt x="13189" y="6803"/>
                </a:lnTo>
                <a:cubicBezTo>
                  <a:pt x="13466" y="6287"/>
                  <a:pt x="13466" y="5672"/>
                  <a:pt x="13189" y="5176"/>
                </a:cubicBezTo>
                <a:lnTo>
                  <a:pt x="10670" y="814"/>
                </a:lnTo>
                <a:cubicBezTo>
                  <a:pt x="10373" y="298"/>
                  <a:pt x="9837" y="1"/>
                  <a:pt x="9262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092856" y="1454455"/>
            <a:ext cx="337908" cy="301629"/>
          </a:xfrm>
          <a:custGeom>
            <a:avLst/>
            <a:gdLst/>
            <a:ahLst/>
            <a:cxnLst/>
            <a:rect l="l" t="t" r="r" b="b"/>
            <a:pathLst>
              <a:path w="7517" h="6664" extrusionOk="0">
                <a:moveTo>
                  <a:pt x="2262" y="0"/>
                </a:moveTo>
                <a:cubicBezTo>
                  <a:pt x="2004" y="0"/>
                  <a:pt x="1766" y="139"/>
                  <a:pt x="1627" y="377"/>
                </a:cubicBezTo>
                <a:lnTo>
                  <a:pt x="140" y="2955"/>
                </a:lnTo>
                <a:cubicBezTo>
                  <a:pt x="1" y="3193"/>
                  <a:pt x="1" y="3471"/>
                  <a:pt x="140" y="3709"/>
                </a:cubicBezTo>
                <a:lnTo>
                  <a:pt x="1627" y="6287"/>
                </a:lnTo>
                <a:cubicBezTo>
                  <a:pt x="1766" y="6525"/>
                  <a:pt x="2004" y="6664"/>
                  <a:pt x="2262" y="6664"/>
                </a:cubicBezTo>
                <a:lnTo>
                  <a:pt x="5256" y="6664"/>
                </a:lnTo>
                <a:cubicBezTo>
                  <a:pt x="5534" y="6664"/>
                  <a:pt x="5772" y="6525"/>
                  <a:pt x="5911" y="6287"/>
                </a:cubicBezTo>
                <a:lnTo>
                  <a:pt x="7398" y="3709"/>
                </a:lnTo>
                <a:cubicBezTo>
                  <a:pt x="7517" y="3471"/>
                  <a:pt x="7517" y="3193"/>
                  <a:pt x="7398" y="2955"/>
                </a:cubicBezTo>
                <a:lnTo>
                  <a:pt x="5911" y="377"/>
                </a:lnTo>
                <a:cubicBezTo>
                  <a:pt x="5772" y="139"/>
                  <a:pt x="5534" y="0"/>
                  <a:pt x="5256" y="0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581068" y="35682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7583262" y="-321402"/>
            <a:ext cx="1835816" cy="1775855"/>
            <a:chOff x="4707150" y="986125"/>
            <a:chExt cx="489186" cy="469952"/>
          </a:xfrm>
        </p:grpSpPr>
        <p:sp>
          <p:nvSpPr>
            <p:cNvPr id="32" name="Google Shape;32;p2"/>
            <p:cNvSpPr/>
            <p:nvPr/>
          </p:nvSpPr>
          <p:spPr>
            <a:xfrm>
              <a:off x="4722525" y="1183450"/>
              <a:ext cx="210225" cy="242950"/>
            </a:xfrm>
            <a:custGeom>
              <a:avLst/>
              <a:gdLst/>
              <a:ahLst/>
              <a:cxnLst/>
              <a:rect l="l" t="t" r="r" b="b"/>
              <a:pathLst>
                <a:path w="8409" h="9718" fill="none" extrusionOk="0">
                  <a:moveTo>
                    <a:pt x="0" y="2439"/>
                  </a:moveTo>
                  <a:lnTo>
                    <a:pt x="0" y="7298"/>
                  </a:lnTo>
                  <a:lnTo>
                    <a:pt x="4205" y="9717"/>
                  </a:lnTo>
                  <a:lnTo>
                    <a:pt x="8409" y="7298"/>
                  </a:lnTo>
                  <a:lnTo>
                    <a:pt x="8409" y="2439"/>
                  </a:lnTo>
                  <a:lnTo>
                    <a:pt x="4205" y="0"/>
                  </a:lnTo>
                  <a:close/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827625" y="1001475"/>
              <a:ext cx="210250" cy="242975"/>
            </a:xfrm>
            <a:custGeom>
              <a:avLst/>
              <a:gdLst/>
              <a:ahLst/>
              <a:cxnLst/>
              <a:rect l="l" t="t" r="r" b="b"/>
              <a:pathLst>
                <a:path w="8410" h="9719" fill="none" extrusionOk="0">
                  <a:moveTo>
                    <a:pt x="1" y="2440"/>
                  </a:moveTo>
                  <a:lnTo>
                    <a:pt x="1" y="7279"/>
                  </a:lnTo>
                  <a:lnTo>
                    <a:pt x="4205" y="9718"/>
                  </a:lnTo>
                  <a:lnTo>
                    <a:pt x="8409" y="7279"/>
                  </a:lnTo>
                  <a:lnTo>
                    <a:pt x="8409" y="2440"/>
                  </a:lnTo>
                  <a:lnTo>
                    <a:pt x="4205" y="1"/>
                  </a:lnTo>
                  <a:close/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-7210238">
              <a:off x="4933261" y="1182817"/>
              <a:ext cx="209172" cy="244208"/>
            </a:xfrm>
            <a:custGeom>
              <a:avLst/>
              <a:gdLst/>
              <a:ahLst/>
              <a:cxnLst/>
              <a:rect l="l" t="t" r="r" b="b"/>
              <a:pathLst>
                <a:path w="8410" h="9718" fill="none" extrusionOk="0">
                  <a:moveTo>
                    <a:pt x="4205" y="9717"/>
                  </a:moveTo>
                  <a:lnTo>
                    <a:pt x="8409" y="7298"/>
                  </a:lnTo>
                  <a:lnTo>
                    <a:pt x="8409" y="2439"/>
                  </a:lnTo>
                  <a:lnTo>
                    <a:pt x="4205" y="0"/>
                  </a:lnTo>
                  <a:lnTo>
                    <a:pt x="1" y="2439"/>
                  </a:lnTo>
                  <a:lnTo>
                    <a:pt x="1" y="7298"/>
                  </a:lnTo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17375" y="986125"/>
              <a:ext cx="31250" cy="30750"/>
            </a:xfrm>
            <a:custGeom>
              <a:avLst/>
              <a:gdLst/>
              <a:ahLst/>
              <a:cxnLst/>
              <a:rect l="l" t="t" r="r" b="b"/>
              <a:pathLst>
                <a:path w="1250" h="1230" extrusionOk="0">
                  <a:moveTo>
                    <a:pt x="615" y="0"/>
                  </a:moveTo>
                  <a:cubicBezTo>
                    <a:pt x="278" y="0"/>
                    <a:pt x="0" y="278"/>
                    <a:pt x="0" y="615"/>
                  </a:cubicBezTo>
                  <a:cubicBezTo>
                    <a:pt x="0" y="952"/>
                    <a:pt x="278" y="1230"/>
                    <a:pt x="615" y="1230"/>
                  </a:cubicBezTo>
                  <a:cubicBezTo>
                    <a:pt x="972" y="1230"/>
                    <a:pt x="1249" y="952"/>
                    <a:pt x="1249" y="615"/>
                  </a:cubicBezTo>
                  <a:cubicBezTo>
                    <a:pt x="1249" y="278"/>
                    <a:pt x="972" y="0"/>
                    <a:pt x="615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917375" y="1351000"/>
              <a:ext cx="31250" cy="30775"/>
            </a:xfrm>
            <a:custGeom>
              <a:avLst/>
              <a:gdLst/>
              <a:ahLst/>
              <a:cxnLst/>
              <a:rect l="l" t="t" r="r" b="b"/>
              <a:pathLst>
                <a:path w="1250" h="1231" extrusionOk="0">
                  <a:moveTo>
                    <a:pt x="615" y="1"/>
                  </a:moveTo>
                  <a:cubicBezTo>
                    <a:pt x="278" y="1"/>
                    <a:pt x="0" y="279"/>
                    <a:pt x="0" y="616"/>
                  </a:cubicBezTo>
                  <a:cubicBezTo>
                    <a:pt x="0" y="953"/>
                    <a:pt x="278" y="1231"/>
                    <a:pt x="615" y="1231"/>
                  </a:cubicBezTo>
                  <a:cubicBezTo>
                    <a:pt x="972" y="1231"/>
                    <a:pt x="1249" y="953"/>
                    <a:pt x="1249" y="616"/>
                  </a:cubicBezTo>
                  <a:cubicBezTo>
                    <a:pt x="1249" y="279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12250" y="1046100"/>
              <a:ext cx="31275" cy="30775"/>
            </a:xfrm>
            <a:custGeom>
              <a:avLst/>
              <a:gdLst/>
              <a:ahLst/>
              <a:cxnLst/>
              <a:rect l="l" t="t" r="r" b="b"/>
              <a:pathLst>
                <a:path w="1251" h="1231" extrusionOk="0">
                  <a:moveTo>
                    <a:pt x="616" y="1"/>
                  </a:moveTo>
                  <a:cubicBezTo>
                    <a:pt x="278" y="1"/>
                    <a:pt x="1" y="278"/>
                    <a:pt x="1" y="616"/>
                  </a:cubicBezTo>
                  <a:cubicBezTo>
                    <a:pt x="1" y="953"/>
                    <a:pt x="278" y="1230"/>
                    <a:pt x="616" y="1230"/>
                  </a:cubicBezTo>
                  <a:cubicBezTo>
                    <a:pt x="973" y="1230"/>
                    <a:pt x="1250" y="953"/>
                    <a:pt x="1250" y="616"/>
                  </a:cubicBezTo>
                  <a:cubicBezTo>
                    <a:pt x="1250" y="278"/>
                    <a:pt x="973" y="1"/>
                    <a:pt x="6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022475" y="1046100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15" y="1"/>
                  </a:moveTo>
                  <a:cubicBezTo>
                    <a:pt x="278" y="1"/>
                    <a:pt x="0" y="278"/>
                    <a:pt x="0" y="616"/>
                  </a:cubicBezTo>
                  <a:cubicBezTo>
                    <a:pt x="0" y="953"/>
                    <a:pt x="278" y="1230"/>
                    <a:pt x="615" y="1230"/>
                  </a:cubicBezTo>
                  <a:cubicBezTo>
                    <a:pt x="972" y="1230"/>
                    <a:pt x="1230" y="953"/>
                    <a:pt x="1230" y="616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12250" y="1168075"/>
              <a:ext cx="31275" cy="31250"/>
            </a:xfrm>
            <a:custGeom>
              <a:avLst/>
              <a:gdLst/>
              <a:ahLst/>
              <a:cxnLst/>
              <a:rect l="l" t="t" r="r" b="b"/>
              <a:pathLst>
                <a:path w="1251" h="1250" extrusionOk="0">
                  <a:moveTo>
                    <a:pt x="616" y="0"/>
                  </a:moveTo>
                  <a:cubicBezTo>
                    <a:pt x="278" y="0"/>
                    <a:pt x="1" y="278"/>
                    <a:pt x="1" y="615"/>
                  </a:cubicBezTo>
                  <a:cubicBezTo>
                    <a:pt x="1" y="972"/>
                    <a:pt x="278" y="1250"/>
                    <a:pt x="616" y="1250"/>
                  </a:cubicBezTo>
                  <a:cubicBezTo>
                    <a:pt x="973" y="1250"/>
                    <a:pt x="1250" y="972"/>
                    <a:pt x="1250" y="615"/>
                  </a:cubicBezTo>
                  <a:cubicBezTo>
                    <a:pt x="1250" y="278"/>
                    <a:pt x="973" y="0"/>
                    <a:pt x="616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07150" y="1228550"/>
              <a:ext cx="30775" cy="31275"/>
            </a:xfrm>
            <a:custGeom>
              <a:avLst/>
              <a:gdLst/>
              <a:ahLst/>
              <a:cxnLst/>
              <a:rect l="l" t="t" r="r" b="b"/>
              <a:pathLst>
                <a:path w="1231" h="1251" extrusionOk="0">
                  <a:moveTo>
                    <a:pt x="615" y="1"/>
                  </a:moveTo>
                  <a:cubicBezTo>
                    <a:pt x="278" y="1"/>
                    <a:pt x="1" y="278"/>
                    <a:pt x="1" y="635"/>
                  </a:cubicBezTo>
                  <a:cubicBezTo>
                    <a:pt x="1" y="972"/>
                    <a:pt x="278" y="1250"/>
                    <a:pt x="615" y="1250"/>
                  </a:cubicBezTo>
                  <a:cubicBezTo>
                    <a:pt x="972" y="1250"/>
                    <a:pt x="1230" y="972"/>
                    <a:pt x="1230" y="635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812250" y="1411000"/>
              <a:ext cx="31275" cy="30775"/>
            </a:xfrm>
            <a:custGeom>
              <a:avLst/>
              <a:gdLst/>
              <a:ahLst/>
              <a:cxnLst/>
              <a:rect l="l" t="t" r="r" b="b"/>
              <a:pathLst>
                <a:path w="1251" h="1231" extrusionOk="0">
                  <a:moveTo>
                    <a:pt x="616" y="1"/>
                  </a:moveTo>
                  <a:cubicBezTo>
                    <a:pt x="278" y="1"/>
                    <a:pt x="1" y="278"/>
                    <a:pt x="1" y="615"/>
                  </a:cubicBezTo>
                  <a:cubicBezTo>
                    <a:pt x="1" y="952"/>
                    <a:pt x="278" y="1230"/>
                    <a:pt x="616" y="1230"/>
                  </a:cubicBezTo>
                  <a:cubicBezTo>
                    <a:pt x="973" y="1230"/>
                    <a:pt x="1250" y="952"/>
                    <a:pt x="1250" y="615"/>
                  </a:cubicBezTo>
                  <a:cubicBezTo>
                    <a:pt x="1250" y="278"/>
                    <a:pt x="973" y="1"/>
                    <a:pt x="6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22475" y="1168075"/>
              <a:ext cx="30750" cy="31250"/>
            </a:xfrm>
            <a:custGeom>
              <a:avLst/>
              <a:gdLst/>
              <a:ahLst/>
              <a:cxnLst/>
              <a:rect l="l" t="t" r="r" b="b"/>
              <a:pathLst>
                <a:path w="1230" h="1250" extrusionOk="0">
                  <a:moveTo>
                    <a:pt x="615" y="0"/>
                  </a:moveTo>
                  <a:cubicBezTo>
                    <a:pt x="278" y="0"/>
                    <a:pt x="0" y="278"/>
                    <a:pt x="0" y="615"/>
                  </a:cubicBezTo>
                  <a:cubicBezTo>
                    <a:pt x="0" y="972"/>
                    <a:pt x="278" y="1250"/>
                    <a:pt x="615" y="1250"/>
                  </a:cubicBezTo>
                  <a:cubicBezTo>
                    <a:pt x="972" y="1250"/>
                    <a:pt x="1230" y="972"/>
                    <a:pt x="1230" y="615"/>
                  </a:cubicBezTo>
                  <a:cubicBezTo>
                    <a:pt x="1230" y="278"/>
                    <a:pt x="972" y="0"/>
                    <a:pt x="615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127575" y="1228550"/>
              <a:ext cx="31250" cy="31275"/>
            </a:xfrm>
            <a:custGeom>
              <a:avLst/>
              <a:gdLst/>
              <a:ahLst/>
              <a:cxnLst/>
              <a:rect l="l" t="t" r="r" b="b"/>
              <a:pathLst>
                <a:path w="1250" h="1251" extrusionOk="0">
                  <a:moveTo>
                    <a:pt x="615" y="1"/>
                  </a:moveTo>
                  <a:cubicBezTo>
                    <a:pt x="278" y="1"/>
                    <a:pt x="1" y="278"/>
                    <a:pt x="1" y="635"/>
                  </a:cubicBezTo>
                  <a:cubicBezTo>
                    <a:pt x="1" y="972"/>
                    <a:pt x="278" y="1250"/>
                    <a:pt x="615" y="1250"/>
                  </a:cubicBezTo>
                  <a:cubicBezTo>
                    <a:pt x="972" y="1250"/>
                    <a:pt x="1250" y="972"/>
                    <a:pt x="1250" y="635"/>
                  </a:cubicBezTo>
                  <a:cubicBezTo>
                    <a:pt x="125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127575" y="1351000"/>
              <a:ext cx="31250" cy="30775"/>
            </a:xfrm>
            <a:custGeom>
              <a:avLst/>
              <a:gdLst/>
              <a:ahLst/>
              <a:cxnLst/>
              <a:rect l="l" t="t" r="r" b="b"/>
              <a:pathLst>
                <a:path w="1250" h="1231" extrusionOk="0">
                  <a:moveTo>
                    <a:pt x="615" y="1"/>
                  </a:moveTo>
                  <a:cubicBezTo>
                    <a:pt x="278" y="1"/>
                    <a:pt x="1" y="279"/>
                    <a:pt x="1" y="616"/>
                  </a:cubicBezTo>
                  <a:cubicBezTo>
                    <a:pt x="1" y="953"/>
                    <a:pt x="278" y="1231"/>
                    <a:pt x="615" y="1231"/>
                  </a:cubicBezTo>
                  <a:cubicBezTo>
                    <a:pt x="972" y="1231"/>
                    <a:pt x="1250" y="953"/>
                    <a:pt x="1250" y="616"/>
                  </a:cubicBezTo>
                  <a:cubicBezTo>
                    <a:pt x="1250" y="279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022475" y="1411000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15" y="1"/>
                  </a:moveTo>
                  <a:cubicBezTo>
                    <a:pt x="278" y="1"/>
                    <a:pt x="0" y="278"/>
                    <a:pt x="0" y="615"/>
                  </a:cubicBezTo>
                  <a:cubicBezTo>
                    <a:pt x="0" y="952"/>
                    <a:pt x="278" y="1230"/>
                    <a:pt x="615" y="1230"/>
                  </a:cubicBezTo>
                  <a:cubicBezTo>
                    <a:pt x="972" y="1230"/>
                    <a:pt x="1230" y="952"/>
                    <a:pt x="1230" y="615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6991008" y="1530833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-488479" y="-525142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2"/>
          <p:cNvGrpSpPr/>
          <p:nvPr/>
        </p:nvGrpSpPr>
        <p:grpSpPr>
          <a:xfrm>
            <a:off x="8071463" y="1659045"/>
            <a:ext cx="1863532" cy="2299211"/>
            <a:chOff x="13480488" y="1398620"/>
            <a:chExt cx="1863532" cy="2299211"/>
          </a:xfrm>
        </p:grpSpPr>
        <p:sp>
          <p:nvSpPr>
            <p:cNvPr id="49" name="Google Shape;49;p2"/>
            <p:cNvSpPr/>
            <p:nvPr/>
          </p:nvSpPr>
          <p:spPr>
            <a:xfrm>
              <a:off x="13994941" y="1398620"/>
              <a:ext cx="834627" cy="120757"/>
            </a:xfrm>
            <a:custGeom>
              <a:avLst/>
              <a:gdLst/>
              <a:ahLst/>
              <a:cxnLst/>
              <a:rect l="l" t="t" r="r" b="b"/>
              <a:pathLst>
                <a:path w="16441" h="2480" extrusionOk="0">
                  <a:moveTo>
                    <a:pt x="15211" y="2480"/>
                  </a:moveTo>
                  <a:lnTo>
                    <a:pt x="1250" y="2480"/>
                  </a:lnTo>
                  <a:cubicBezTo>
                    <a:pt x="556" y="2480"/>
                    <a:pt x="0" y="1924"/>
                    <a:pt x="0" y="1250"/>
                  </a:cubicBezTo>
                  <a:lnTo>
                    <a:pt x="0" y="1250"/>
                  </a:lnTo>
                  <a:cubicBezTo>
                    <a:pt x="0" y="556"/>
                    <a:pt x="556" y="1"/>
                    <a:pt x="1250" y="1"/>
                  </a:cubicBezTo>
                  <a:lnTo>
                    <a:pt x="15211" y="1"/>
                  </a:lnTo>
                  <a:cubicBezTo>
                    <a:pt x="15885" y="1"/>
                    <a:pt x="16440" y="556"/>
                    <a:pt x="16440" y="1250"/>
                  </a:cubicBezTo>
                  <a:lnTo>
                    <a:pt x="16440" y="1250"/>
                  </a:lnTo>
                  <a:cubicBezTo>
                    <a:pt x="16440" y="1924"/>
                    <a:pt x="15885" y="2480"/>
                    <a:pt x="15211" y="2480"/>
                  </a:cubicBezTo>
                  <a:close/>
                </a:path>
              </a:pathLst>
            </a:custGeom>
            <a:solidFill>
              <a:srgbClr val="C0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480488" y="1519329"/>
              <a:ext cx="1863532" cy="2178502"/>
            </a:xfrm>
            <a:custGeom>
              <a:avLst/>
              <a:gdLst/>
              <a:ahLst/>
              <a:cxnLst/>
              <a:rect l="l" t="t" r="r" b="b"/>
              <a:pathLst>
                <a:path w="36709" h="44740" extrusionOk="0">
                  <a:moveTo>
                    <a:pt x="11701" y="1"/>
                  </a:moveTo>
                  <a:lnTo>
                    <a:pt x="11701" y="11939"/>
                  </a:lnTo>
                  <a:cubicBezTo>
                    <a:pt x="4224" y="15092"/>
                    <a:pt x="0" y="23104"/>
                    <a:pt x="1607" y="31056"/>
                  </a:cubicBezTo>
                  <a:cubicBezTo>
                    <a:pt x="3233" y="39028"/>
                    <a:pt x="10233" y="44740"/>
                    <a:pt x="18364" y="44740"/>
                  </a:cubicBezTo>
                  <a:cubicBezTo>
                    <a:pt x="26495" y="44740"/>
                    <a:pt x="33496" y="39028"/>
                    <a:pt x="35102" y="31056"/>
                  </a:cubicBezTo>
                  <a:cubicBezTo>
                    <a:pt x="36708" y="23104"/>
                    <a:pt x="32504" y="15092"/>
                    <a:pt x="25008" y="11939"/>
                  </a:cubicBezTo>
                  <a:lnTo>
                    <a:pt x="25008" y="1"/>
                  </a:lnTo>
                  <a:lnTo>
                    <a:pt x="23699" y="1"/>
                  </a:lnTo>
                  <a:lnTo>
                    <a:pt x="23699" y="12792"/>
                  </a:lnTo>
                  <a:lnTo>
                    <a:pt x="24512" y="13129"/>
                  </a:lnTo>
                  <a:cubicBezTo>
                    <a:pt x="31413" y="16064"/>
                    <a:pt x="35320" y="23441"/>
                    <a:pt x="33833" y="30798"/>
                  </a:cubicBezTo>
                  <a:cubicBezTo>
                    <a:pt x="32326" y="38156"/>
                    <a:pt x="25861" y="43451"/>
                    <a:pt x="18364" y="43451"/>
                  </a:cubicBezTo>
                  <a:cubicBezTo>
                    <a:pt x="10848" y="43451"/>
                    <a:pt x="4383" y="38156"/>
                    <a:pt x="2896" y="30798"/>
                  </a:cubicBezTo>
                  <a:cubicBezTo>
                    <a:pt x="1408" y="23441"/>
                    <a:pt x="5295" y="16064"/>
                    <a:pt x="12217" y="13129"/>
                  </a:cubicBezTo>
                  <a:lnTo>
                    <a:pt x="13010" y="12792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rgbClr val="C0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551966" y="1519329"/>
              <a:ext cx="1721593" cy="2115738"/>
            </a:xfrm>
            <a:custGeom>
              <a:avLst/>
              <a:gdLst/>
              <a:ahLst/>
              <a:cxnLst/>
              <a:rect l="l" t="t" r="r" b="b"/>
              <a:pathLst>
                <a:path w="33913" h="43451" extrusionOk="0">
                  <a:moveTo>
                    <a:pt x="11602" y="1"/>
                  </a:moveTo>
                  <a:lnTo>
                    <a:pt x="11602" y="12792"/>
                  </a:lnTo>
                  <a:lnTo>
                    <a:pt x="10809" y="13129"/>
                  </a:lnTo>
                  <a:cubicBezTo>
                    <a:pt x="3887" y="16064"/>
                    <a:pt x="0" y="23441"/>
                    <a:pt x="1488" y="30798"/>
                  </a:cubicBezTo>
                  <a:cubicBezTo>
                    <a:pt x="2975" y="38156"/>
                    <a:pt x="9440" y="43451"/>
                    <a:pt x="16956" y="43451"/>
                  </a:cubicBezTo>
                  <a:cubicBezTo>
                    <a:pt x="24453" y="43451"/>
                    <a:pt x="30918" y="38156"/>
                    <a:pt x="32425" y="30798"/>
                  </a:cubicBezTo>
                  <a:cubicBezTo>
                    <a:pt x="33912" y="23441"/>
                    <a:pt x="30005" y="16064"/>
                    <a:pt x="23104" y="13129"/>
                  </a:cubicBezTo>
                  <a:lnTo>
                    <a:pt x="22291" y="12792"/>
                  </a:lnTo>
                  <a:lnTo>
                    <a:pt x="22291" y="1"/>
                  </a:lnTo>
                  <a:close/>
                </a:path>
              </a:pathLst>
            </a:custGeom>
            <a:solidFill>
              <a:srgbClr val="E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3551966" y="1519329"/>
              <a:ext cx="1721593" cy="2115738"/>
            </a:xfrm>
            <a:custGeom>
              <a:avLst/>
              <a:gdLst/>
              <a:ahLst/>
              <a:cxnLst/>
              <a:rect l="l" t="t" r="r" b="b"/>
              <a:pathLst>
                <a:path w="33913" h="43451" extrusionOk="0">
                  <a:moveTo>
                    <a:pt x="11602" y="1"/>
                  </a:moveTo>
                  <a:lnTo>
                    <a:pt x="11602" y="12792"/>
                  </a:lnTo>
                  <a:lnTo>
                    <a:pt x="10809" y="13129"/>
                  </a:lnTo>
                  <a:cubicBezTo>
                    <a:pt x="3887" y="16064"/>
                    <a:pt x="0" y="23441"/>
                    <a:pt x="1488" y="30798"/>
                  </a:cubicBezTo>
                  <a:cubicBezTo>
                    <a:pt x="2975" y="38156"/>
                    <a:pt x="9440" y="43451"/>
                    <a:pt x="16956" y="43451"/>
                  </a:cubicBezTo>
                  <a:cubicBezTo>
                    <a:pt x="24453" y="43451"/>
                    <a:pt x="30918" y="38156"/>
                    <a:pt x="32425" y="30798"/>
                  </a:cubicBezTo>
                  <a:cubicBezTo>
                    <a:pt x="33912" y="23441"/>
                    <a:pt x="30005" y="16064"/>
                    <a:pt x="23104" y="13129"/>
                  </a:cubicBezTo>
                  <a:lnTo>
                    <a:pt x="22291" y="12792"/>
                  </a:lnTo>
                  <a:lnTo>
                    <a:pt x="22291" y="1"/>
                  </a:ln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3499627" y="2603759"/>
              <a:ext cx="1791040" cy="1056432"/>
            </a:xfrm>
            <a:custGeom>
              <a:avLst/>
              <a:gdLst/>
              <a:ahLst/>
              <a:cxnLst/>
              <a:rect l="l" t="t" r="r" b="b"/>
              <a:pathLst>
                <a:path w="35281" h="21696" extrusionOk="0">
                  <a:moveTo>
                    <a:pt x="17214" y="2598"/>
                  </a:moveTo>
                  <a:cubicBezTo>
                    <a:pt x="9519" y="0"/>
                    <a:pt x="5077" y="377"/>
                    <a:pt x="2816" y="1051"/>
                  </a:cubicBezTo>
                  <a:cubicBezTo>
                    <a:pt x="0" y="10788"/>
                    <a:pt x="7001" y="20625"/>
                    <a:pt x="17135" y="21160"/>
                  </a:cubicBezTo>
                  <a:cubicBezTo>
                    <a:pt x="27268" y="21695"/>
                    <a:pt x="35280" y="12692"/>
                    <a:pt x="33535" y="2697"/>
                  </a:cubicBezTo>
                  <a:cubicBezTo>
                    <a:pt x="29946" y="3986"/>
                    <a:pt x="24274" y="4978"/>
                    <a:pt x="17214" y="2598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4168100" y="2408697"/>
              <a:ext cx="176205" cy="168038"/>
            </a:xfrm>
            <a:custGeom>
              <a:avLst/>
              <a:gdLst/>
              <a:ahLst/>
              <a:cxnLst/>
              <a:rect l="l" t="t" r="r" b="b"/>
              <a:pathLst>
                <a:path w="3471" h="3451" extrusionOk="0">
                  <a:moveTo>
                    <a:pt x="1745" y="0"/>
                  </a:moveTo>
                  <a:cubicBezTo>
                    <a:pt x="774" y="0"/>
                    <a:pt x="0" y="774"/>
                    <a:pt x="0" y="1725"/>
                  </a:cubicBezTo>
                  <a:cubicBezTo>
                    <a:pt x="0" y="2677"/>
                    <a:pt x="774" y="3451"/>
                    <a:pt x="1745" y="3451"/>
                  </a:cubicBezTo>
                  <a:cubicBezTo>
                    <a:pt x="2697" y="3451"/>
                    <a:pt x="3471" y="2677"/>
                    <a:pt x="3471" y="1725"/>
                  </a:cubicBezTo>
                  <a:cubicBezTo>
                    <a:pt x="3471" y="774"/>
                    <a:pt x="2697" y="0"/>
                    <a:pt x="1745" y="0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4579855" y="2337217"/>
              <a:ext cx="115795" cy="94220"/>
            </a:xfrm>
            <a:custGeom>
              <a:avLst/>
              <a:gdLst/>
              <a:ahLst/>
              <a:cxnLst/>
              <a:rect l="l" t="t" r="r" b="b"/>
              <a:pathLst>
                <a:path w="2281" h="1935" extrusionOk="0">
                  <a:moveTo>
                    <a:pt x="1309" y="1"/>
                  </a:moveTo>
                  <a:cubicBezTo>
                    <a:pt x="437" y="1"/>
                    <a:pt x="0" y="1032"/>
                    <a:pt x="615" y="1647"/>
                  </a:cubicBezTo>
                  <a:cubicBezTo>
                    <a:pt x="814" y="1846"/>
                    <a:pt x="1059" y="1935"/>
                    <a:pt x="1300" y="1935"/>
                  </a:cubicBezTo>
                  <a:cubicBezTo>
                    <a:pt x="1801" y="1935"/>
                    <a:pt x="2281" y="1549"/>
                    <a:pt x="2281" y="972"/>
                  </a:cubicBezTo>
                  <a:cubicBezTo>
                    <a:pt x="2281" y="417"/>
                    <a:pt x="1845" y="1"/>
                    <a:pt x="1309" y="1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530512" y="3218843"/>
              <a:ext cx="115846" cy="95145"/>
            </a:xfrm>
            <a:custGeom>
              <a:avLst/>
              <a:gdLst/>
              <a:ahLst/>
              <a:cxnLst/>
              <a:rect l="l" t="t" r="r" b="b"/>
              <a:pathLst>
                <a:path w="2282" h="1954" extrusionOk="0">
                  <a:moveTo>
                    <a:pt x="1309" y="1"/>
                  </a:moveTo>
                  <a:cubicBezTo>
                    <a:pt x="437" y="1"/>
                    <a:pt x="1" y="1052"/>
                    <a:pt x="615" y="1666"/>
                  </a:cubicBezTo>
                  <a:cubicBezTo>
                    <a:pt x="814" y="1865"/>
                    <a:pt x="1058" y="1954"/>
                    <a:pt x="1297" y="1954"/>
                  </a:cubicBezTo>
                  <a:cubicBezTo>
                    <a:pt x="1799" y="1954"/>
                    <a:pt x="2281" y="1563"/>
                    <a:pt x="2281" y="972"/>
                  </a:cubicBezTo>
                  <a:cubicBezTo>
                    <a:pt x="2281" y="437"/>
                    <a:pt x="1845" y="1"/>
                    <a:pt x="1309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4447968" y="2891483"/>
              <a:ext cx="46348" cy="38175"/>
            </a:xfrm>
            <a:custGeom>
              <a:avLst/>
              <a:gdLst/>
              <a:ahLst/>
              <a:cxnLst/>
              <a:rect l="l" t="t" r="r" b="b"/>
              <a:pathLst>
                <a:path w="913" h="784" extrusionOk="0">
                  <a:moveTo>
                    <a:pt x="516" y="1"/>
                  </a:moveTo>
                  <a:cubicBezTo>
                    <a:pt x="159" y="1"/>
                    <a:pt x="0" y="417"/>
                    <a:pt x="238" y="675"/>
                  </a:cubicBezTo>
                  <a:cubicBezTo>
                    <a:pt x="320" y="750"/>
                    <a:pt x="418" y="784"/>
                    <a:pt x="513" y="784"/>
                  </a:cubicBezTo>
                  <a:cubicBezTo>
                    <a:pt x="718" y="784"/>
                    <a:pt x="913" y="628"/>
                    <a:pt x="913" y="397"/>
                  </a:cubicBezTo>
                  <a:cubicBezTo>
                    <a:pt x="913" y="179"/>
                    <a:pt x="734" y="1"/>
                    <a:pt x="516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991610" y="3095261"/>
              <a:ext cx="40307" cy="37688"/>
            </a:xfrm>
            <a:custGeom>
              <a:avLst/>
              <a:gdLst/>
              <a:ahLst/>
              <a:cxnLst/>
              <a:rect l="l" t="t" r="r" b="b"/>
              <a:pathLst>
                <a:path w="794" h="774" extrusionOk="0">
                  <a:moveTo>
                    <a:pt x="397" y="0"/>
                  </a:moveTo>
                  <a:cubicBezTo>
                    <a:pt x="179" y="0"/>
                    <a:pt x="0" y="159"/>
                    <a:pt x="0" y="377"/>
                  </a:cubicBezTo>
                  <a:cubicBezTo>
                    <a:pt x="0" y="595"/>
                    <a:pt x="179" y="774"/>
                    <a:pt x="397" y="774"/>
                  </a:cubicBezTo>
                  <a:cubicBezTo>
                    <a:pt x="615" y="774"/>
                    <a:pt x="794" y="595"/>
                    <a:pt x="794" y="377"/>
                  </a:cubicBezTo>
                  <a:cubicBezTo>
                    <a:pt x="794" y="159"/>
                    <a:pt x="615" y="0"/>
                    <a:pt x="397" y="0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4364409" y="2023393"/>
              <a:ext cx="66502" cy="54487"/>
            </a:xfrm>
            <a:custGeom>
              <a:avLst/>
              <a:gdLst/>
              <a:ahLst/>
              <a:cxnLst/>
              <a:rect l="l" t="t" r="r" b="b"/>
              <a:pathLst>
                <a:path w="1310" h="1119" extrusionOk="0">
                  <a:moveTo>
                    <a:pt x="754" y="0"/>
                  </a:moveTo>
                  <a:cubicBezTo>
                    <a:pt x="238" y="0"/>
                    <a:pt x="0" y="595"/>
                    <a:pt x="357" y="952"/>
                  </a:cubicBezTo>
                  <a:cubicBezTo>
                    <a:pt x="466" y="1067"/>
                    <a:pt x="603" y="1119"/>
                    <a:pt x="740" y="1119"/>
                  </a:cubicBezTo>
                  <a:cubicBezTo>
                    <a:pt x="1027" y="1119"/>
                    <a:pt x="1309" y="892"/>
                    <a:pt x="1309" y="556"/>
                  </a:cubicBezTo>
                  <a:cubicBezTo>
                    <a:pt x="1309" y="258"/>
                    <a:pt x="1051" y="0"/>
                    <a:pt x="754" y="0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2"/>
          <p:cNvGrpSpPr/>
          <p:nvPr/>
        </p:nvGrpSpPr>
        <p:grpSpPr>
          <a:xfrm>
            <a:off x="997320" y="3615852"/>
            <a:ext cx="2803456" cy="2541431"/>
            <a:chOff x="997320" y="6004627"/>
            <a:chExt cx="2803456" cy="2541431"/>
          </a:xfrm>
        </p:grpSpPr>
        <p:sp>
          <p:nvSpPr>
            <p:cNvPr id="61" name="Google Shape;61;p2"/>
            <p:cNvSpPr/>
            <p:nvPr/>
          </p:nvSpPr>
          <p:spPr>
            <a:xfrm>
              <a:off x="1858254" y="6522067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7199940">
              <a:off x="2636012" y="6972542"/>
              <a:ext cx="1032785" cy="901085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3" y="1"/>
                  </a:lnTo>
                  <a:lnTo>
                    <a:pt x="0" y="3412"/>
                  </a:lnTo>
                  <a:lnTo>
                    <a:pt x="1963" y="6823"/>
                  </a:lnTo>
                  <a:lnTo>
                    <a:pt x="5910" y="6823"/>
                  </a:lnTo>
                  <a:lnTo>
                    <a:pt x="7873" y="3412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-3600060">
              <a:off x="1858234" y="7423020"/>
              <a:ext cx="1032785" cy="901093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7874" y="3412"/>
                  </a:moveTo>
                  <a:lnTo>
                    <a:pt x="5910" y="1"/>
                  </a:ln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582746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317409" y="6905591"/>
              <a:ext cx="153720" cy="132596"/>
            </a:xfrm>
            <a:custGeom>
              <a:avLst/>
              <a:gdLst/>
              <a:ahLst/>
              <a:cxnLst/>
              <a:rect l="l" t="t" r="r" b="b"/>
              <a:pathLst>
                <a:path w="1172" h="1004" extrusionOk="0">
                  <a:moveTo>
                    <a:pt x="672" y="1"/>
                  </a:moveTo>
                  <a:cubicBezTo>
                    <a:pt x="548" y="1"/>
                    <a:pt x="422" y="47"/>
                    <a:pt x="318" y="151"/>
                  </a:cubicBezTo>
                  <a:cubicBezTo>
                    <a:pt x="1" y="468"/>
                    <a:pt x="239" y="1003"/>
                    <a:pt x="675" y="1003"/>
                  </a:cubicBezTo>
                  <a:cubicBezTo>
                    <a:pt x="953" y="1003"/>
                    <a:pt x="1171" y="765"/>
                    <a:pt x="1171" y="508"/>
                  </a:cubicBezTo>
                  <a:cubicBezTo>
                    <a:pt x="1171" y="200"/>
                    <a:pt x="928" y="1"/>
                    <a:pt x="67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805098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72475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252164" y="6905591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550123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50123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823329" y="7805367"/>
              <a:ext cx="132734" cy="133784"/>
            </a:xfrm>
            <a:custGeom>
              <a:avLst/>
              <a:gdLst/>
              <a:ahLst/>
              <a:cxnLst/>
              <a:rect l="l" t="t" r="r" b="b"/>
              <a:pathLst>
                <a:path w="1012" h="1013" extrusionOk="0">
                  <a:moveTo>
                    <a:pt x="516" y="1"/>
                  </a:moveTo>
                  <a:cubicBezTo>
                    <a:pt x="238" y="1"/>
                    <a:pt x="0" y="219"/>
                    <a:pt x="0" y="517"/>
                  </a:cubicBezTo>
                  <a:cubicBezTo>
                    <a:pt x="0" y="794"/>
                    <a:pt x="238" y="1012"/>
                    <a:pt x="516" y="1012"/>
                  </a:cubicBezTo>
                  <a:cubicBezTo>
                    <a:pt x="793" y="1012"/>
                    <a:pt x="1011" y="794"/>
                    <a:pt x="1011" y="517"/>
                  </a:cubicBezTo>
                  <a:cubicBezTo>
                    <a:pt x="1011" y="219"/>
                    <a:pt x="793" y="1"/>
                    <a:pt x="5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17409" y="7808273"/>
              <a:ext cx="153720" cy="130879"/>
            </a:xfrm>
            <a:custGeom>
              <a:avLst/>
              <a:gdLst/>
              <a:ahLst/>
              <a:cxnLst/>
              <a:rect l="l" t="t" r="r" b="b"/>
              <a:pathLst>
                <a:path w="1172" h="991" extrusionOk="0">
                  <a:moveTo>
                    <a:pt x="662" y="1"/>
                  </a:moveTo>
                  <a:cubicBezTo>
                    <a:pt x="542" y="1"/>
                    <a:pt x="419" y="43"/>
                    <a:pt x="318" y="138"/>
                  </a:cubicBezTo>
                  <a:cubicBezTo>
                    <a:pt x="1" y="455"/>
                    <a:pt x="239" y="990"/>
                    <a:pt x="675" y="990"/>
                  </a:cubicBezTo>
                  <a:cubicBezTo>
                    <a:pt x="953" y="990"/>
                    <a:pt x="1171" y="772"/>
                    <a:pt x="1171" y="495"/>
                  </a:cubicBezTo>
                  <a:cubicBezTo>
                    <a:pt x="1171" y="197"/>
                    <a:pt x="922" y="1"/>
                    <a:pt x="66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029942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772475" y="6004627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8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252164" y="6004627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8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97320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029942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772475" y="7808273"/>
              <a:ext cx="150965" cy="130879"/>
            </a:xfrm>
            <a:custGeom>
              <a:avLst/>
              <a:gdLst/>
              <a:ahLst/>
              <a:cxnLst/>
              <a:rect l="l" t="t" r="r" b="b"/>
              <a:pathLst>
                <a:path w="1151" h="991" extrusionOk="0">
                  <a:moveTo>
                    <a:pt x="642" y="1"/>
                  </a:moveTo>
                  <a:cubicBezTo>
                    <a:pt x="521" y="1"/>
                    <a:pt x="398" y="43"/>
                    <a:pt x="298" y="138"/>
                  </a:cubicBezTo>
                  <a:cubicBezTo>
                    <a:pt x="0" y="455"/>
                    <a:pt x="218" y="990"/>
                    <a:pt x="655" y="990"/>
                  </a:cubicBezTo>
                  <a:cubicBezTo>
                    <a:pt x="932" y="990"/>
                    <a:pt x="1150" y="772"/>
                    <a:pt x="1150" y="495"/>
                  </a:cubicBezTo>
                  <a:cubicBezTo>
                    <a:pt x="1150" y="197"/>
                    <a:pt x="901" y="1"/>
                    <a:pt x="64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252164" y="7808273"/>
              <a:ext cx="151096" cy="130879"/>
            </a:xfrm>
            <a:custGeom>
              <a:avLst/>
              <a:gdLst/>
              <a:ahLst/>
              <a:cxnLst/>
              <a:rect l="l" t="t" r="r" b="b"/>
              <a:pathLst>
                <a:path w="1152" h="991" extrusionOk="0">
                  <a:moveTo>
                    <a:pt x="649" y="1"/>
                  </a:moveTo>
                  <a:cubicBezTo>
                    <a:pt x="531" y="1"/>
                    <a:pt x="413" y="43"/>
                    <a:pt x="318" y="138"/>
                  </a:cubicBezTo>
                  <a:cubicBezTo>
                    <a:pt x="1" y="455"/>
                    <a:pt x="219" y="990"/>
                    <a:pt x="655" y="990"/>
                  </a:cubicBezTo>
                  <a:cubicBezTo>
                    <a:pt x="933" y="990"/>
                    <a:pt x="1151" y="772"/>
                    <a:pt x="1151" y="495"/>
                  </a:cubicBezTo>
                  <a:cubicBezTo>
                    <a:pt x="1151" y="197"/>
                    <a:pt x="902" y="1"/>
                    <a:pt x="649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997320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050797" y="8255849"/>
              <a:ext cx="130111" cy="133784"/>
            </a:xfrm>
            <a:custGeom>
              <a:avLst/>
              <a:gdLst/>
              <a:ahLst/>
              <a:cxnLst/>
              <a:rect l="l" t="t" r="r" b="b"/>
              <a:pathLst>
                <a:path w="992" h="1013" extrusionOk="0">
                  <a:moveTo>
                    <a:pt x="496" y="1"/>
                  </a:moveTo>
                  <a:cubicBezTo>
                    <a:pt x="218" y="1"/>
                    <a:pt x="0" y="219"/>
                    <a:pt x="0" y="517"/>
                  </a:cubicBezTo>
                  <a:cubicBezTo>
                    <a:pt x="0" y="794"/>
                    <a:pt x="218" y="1012"/>
                    <a:pt x="496" y="1012"/>
                  </a:cubicBezTo>
                  <a:cubicBezTo>
                    <a:pt x="774" y="1012"/>
                    <a:pt x="992" y="794"/>
                    <a:pt x="992" y="517"/>
                  </a:cubicBezTo>
                  <a:cubicBezTo>
                    <a:pt x="992" y="219"/>
                    <a:pt x="774" y="1"/>
                    <a:pt x="49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550123" y="8257038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093229" y="6058905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081391" y="6959992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>
            <a:off x="1523850" y="809700"/>
            <a:ext cx="6096300" cy="23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subTitle" idx="1"/>
          </p:nvPr>
        </p:nvSpPr>
        <p:spPr>
          <a:xfrm>
            <a:off x="2001750" y="3136750"/>
            <a:ext cx="51405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8371207" y="594713"/>
            <a:ext cx="117369" cy="118088"/>
          </a:xfrm>
          <a:custGeom>
            <a:avLst/>
            <a:gdLst/>
            <a:ahLst/>
            <a:cxnLst/>
            <a:rect l="l" t="t" r="r" b="b"/>
            <a:pathLst>
              <a:path w="1251" h="1250" extrusionOk="0">
                <a:moveTo>
                  <a:pt x="616" y="0"/>
                </a:moveTo>
                <a:cubicBezTo>
                  <a:pt x="278" y="0"/>
                  <a:pt x="1" y="278"/>
                  <a:pt x="1" y="615"/>
                </a:cubicBezTo>
                <a:cubicBezTo>
                  <a:pt x="1" y="972"/>
                  <a:pt x="278" y="1250"/>
                  <a:pt x="616" y="1250"/>
                </a:cubicBezTo>
                <a:cubicBezTo>
                  <a:pt x="973" y="1250"/>
                  <a:pt x="1250" y="972"/>
                  <a:pt x="1250" y="615"/>
                </a:cubicBezTo>
                <a:cubicBezTo>
                  <a:pt x="1250" y="278"/>
                  <a:pt x="973" y="0"/>
                  <a:pt x="616" y="0"/>
                </a:cubicBezTo>
                <a:close/>
              </a:path>
            </a:pathLst>
          </a:custGeom>
          <a:solidFill>
            <a:srgbClr val="969BCB"/>
          </a:solidFill>
          <a:ln w="9525" cap="flat" cmpd="sng">
            <a:solidFill>
              <a:srgbClr val="969B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583257" y="1054288"/>
            <a:ext cx="117369" cy="118088"/>
          </a:xfrm>
          <a:custGeom>
            <a:avLst/>
            <a:gdLst/>
            <a:ahLst/>
            <a:cxnLst/>
            <a:rect l="l" t="t" r="r" b="b"/>
            <a:pathLst>
              <a:path w="1251" h="1250" extrusionOk="0">
                <a:moveTo>
                  <a:pt x="616" y="0"/>
                </a:moveTo>
                <a:cubicBezTo>
                  <a:pt x="278" y="0"/>
                  <a:pt x="1" y="278"/>
                  <a:pt x="1" y="615"/>
                </a:cubicBezTo>
                <a:cubicBezTo>
                  <a:pt x="1" y="972"/>
                  <a:pt x="278" y="1250"/>
                  <a:pt x="616" y="1250"/>
                </a:cubicBezTo>
                <a:cubicBezTo>
                  <a:pt x="973" y="1250"/>
                  <a:pt x="1250" y="972"/>
                  <a:pt x="1250" y="615"/>
                </a:cubicBezTo>
                <a:cubicBezTo>
                  <a:pt x="1250" y="278"/>
                  <a:pt x="973" y="0"/>
                  <a:pt x="616" y="0"/>
                </a:cubicBezTo>
                <a:close/>
              </a:path>
            </a:pathLst>
          </a:custGeom>
          <a:solidFill>
            <a:srgbClr val="969BCB"/>
          </a:solidFill>
          <a:ln w="9525" cap="flat" cmpd="sng">
            <a:solidFill>
              <a:srgbClr val="969B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/>
          <p:nvPr/>
        </p:nvSpPr>
        <p:spPr>
          <a:xfrm rot="-10775898">
            <a:off x="643651" y="-341647"/>
            <a:ext cx="8976534" cy="449281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 rot="10800000">
            <a:off x="2624793" y="3354225"/>
            <a:ext cx="89186" cy="88896"/>
          </a:xfrm>
          <a:custGeom>
            <a:avLst/>
            <a:gdLst/>
            <a:ahLst/>
            <a:cxnLst/>
            <a:rect l="l" t="t" r="r" b="b"/>
            <a:pathLst>
              <a:path w="1984" h="1964" extrusionOk="0">
                <a:moveTo>
                  <a:pt x="992" y="1"/>
                </a:moveTo>
                <a:cubicBezTo>
                  <a:pt x="457" y="1"/>
                  <a:pt x="1" y="437"/>
                  <a:pt x="1" y="992"/>
                </a:cubicBezTo>
                <a:cubicBezTo>
                  <a:pt x="1" y="1528"/>
                  <a:pt x="457" y="1964"/>
                  <a:pt x="992" y="1964"/>
                </a:cubicBezTo>
                <a:cubicBezTo>
                  <a:pt x="1547" y="1964"/>
                  <a:pt x="1984" y="1528"/>
                  <a:pt x="1984" y="992"/>
                </a:cubicBezTo>
                <a:cubicBezTo>
                  <a:pt x="1984" y="437"/>
                  <a:pt x="1547" y="1"/>
                  <a:pt x="99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"/>
          <p:cNvSpPr/>
          <p:nvPr/>
        </p:nvSpPr>
        <p:spPr>
          <a:xfrm rot="10800000">
            <a:off x="2596248" y="3998682"/>
            <a:ext cx="56191" cy="56623"/>
          </a:xfrm>
          <a:custGeom>
            <a:avLst/>
            <a:gdLst/>
            <a:ahLst/>
            <a:cxnLst/>
            <a:rect l="l" t="t" r="r" b="b"/>
            <a:pathLst>
              <a:path w="1250" h="1251" extrusionOk="0">
                <a:moveTo>
                  <a:pt x="615" y="1"/>
                </a:moveTo>
                <a:cubicBezTo>
                  <a:pt x="278" y="1"/>
                  <a:pt x="0" y="278"/>
                  <a:pt x="0" y="635"/>
                </a:cubicBezTo>
                <a:cubicBezTo>
                  <a:pt x="0" y="972"/>
                  <a:pt x="278" y="1250"/>
                  <a:pt x="615" y="1250"/>
                </a:cubicBezTo>
                <a:cubicBezTo>
                  <a:pt x="972" y="1250"/>
                  <a:pt x="1249" y="972"/>
                  <a:pt x="1249" y="635"/>
                </a:cubicBezTo>
                <a:cubicBezTo>
                  <a:pt x="1249" y="278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"/>
          <p:cNvSpPr/>
          <p:nvPr/>
        </p:nvSpPr>
        <p:spPr>
          <a:xfrm rot="10800000">
            <a:off x="2975108" y="3777888"/>
            <a:ext cx="55337" cy="55718"/>
          </a:xfrm>
          <a:custGeom>
            <a:avLst/>
            <a:gdLst/>
            <a:ahLst/>
            <a:cxnLst/>
            <a:rect l="l" t="t" r="r" b="b"/>
            <a:pathLst>
              <a:path w="1231" h="1231" extrusionOk="0">
                <a:moveTo>
                  <a:pt x="615" y="1"/>
                </a:moveTo>
                <a:cubicBezTo>
                  <a:pt x="278" y="1"/>
                  <a:pt x="1" y="279"/>
                  <a:pt x="1" y="616"/>
                </a:cubicBezTo>
                <a:cubicBezTo>
                  <a:pt x="1" y="953"/>
                  <a:pt x="278" y="1231"/>
                  <a:pt x="615" y="1231"/>
                </a:cubicBezTo>
                <a:cubicBezTo>
                  <a:pt x="972" y="1231"/>
                  <a:pt x="1230" y="953"/>
                  <a:pt x="1230" y="616"/>
                </a:cubicBezTo>
                <a:cubicBezTo>
                  <a:pt x="1230" y="279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2038200" y="245707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3"/>
          <p:cNvSpPr txBox="1">
            <a:spLocks noGrp="1"/>
          </p:cNvSpPr>
          <p:nvPr>
            <p:ph type="title" idx="2" hasCustomPrompt="1"/>
          </p:nvPr>
        </p:nvSpPr>
        <p:spPr>
          <a:xfrm>
            <a:off x="2177575" y="1481950"/>
            <a:ext cx="13158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3"/>
          <p:cNvSpPr txBox="1">
            <a:spLocks noGrp="1"/>
          </p:cNvSpPr>
          <p:nvPr>
            <p:ph type="subTitle" idx="1"/>
          </p:nvPr>
        </p:nvSpPr>
        <p:spPr>
          <a:xfrm>
            <a:off x="2038200" y="32198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"/>
          <p:cNvSpPr/>
          <p:nvPr/>
        </p:nvSpPr>
        <p:spPr>
          <a:xfrm rot="-10775909">
            <a:off x="864383" y="3826428"/>
            <a:ext cx="396738" cy="351879"/>
          </a:xfrm>
          <a:custGeom>
            <a:avLst/>
            <a:gdLst/>
            <a:ahLst/>
            <a:cxnLst/>
            <a:rect l="l" t="t" r="r" b="b"/>
            <a:pathLst>
              <a:path w="8826" h="7774" extrusionOk="0">
                <a:moveTo>
                  <a:pt x="2579" y="0"/>
                </a:moveTo>
                <a:cubicBezTo>
                  <a:pt x="2321" y="0"/>
                  <a:pt x="2083" y="139"/>
                  <a:pt x="1944" y="357"/>
                </a:cubicBezTo>
                <a:lnTo>
                  <a:pt x="120" y="3530"/>
                </a:lnTo>
                <a:cubicBezTo>
                  <a:pt x="1" y="3748"/>
                  <a:pt x="1" y="4026"/>
                  <a:pt x="120" y="4244"/>
                </a:cubicBezTo>
                <a:lnTo>
                  <a:pt x="1944" y="7417"/>
                </a:lnTo>
                <a:cubicBezTo>
                  <a:pt x="2083" y="7635"/>
                  <a:pt x="2321" y="7774"/>
                  <a:pt x="2579" y="7774"/>
                </a:cubicBezTo>
                <a:lnTo>
                  <a:pt x="6248" y="7774"/>
                </a:lnTo>
                <a:cubicBezTo>
                  <a:pt x="6506" y="7774"/>
                  <a:pt x="6744" y="7635"/>
                  <a:pt x="6863" y="7417"/>
                </a:cubicBezTo>
                <a:lnTo>
                  <a:pt x="8687" y="4244"/>
                </a:lnTo>
                <a:cubicBezTo>
                  <a:pt x="8826" y="4026"/>
                  <a:pt x="8826" y="3748"/>
                  <a:pt x="8687" y="3530"/>
                </a:cubicBezTo>
                <a:lnTo>
                  <a:pt x="6863" y="357"/>
                </a:lnTo>
                <a:cubicBezTo>
                  <a:pt x="6744" y="139"/>
                  <a:pt x="6506" y="0"/>
                  <a:pt x="62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-10775909">
            <a:off x="2206878" y="4071949"/>
            <a:ext cx="1201678" cy="106736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-10775909">
            <a:off x="8527450" y="3157417"/>
            <a:ext cx="1201678" cy="106736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-10775909">
            <a:off x="-1621270" y="1343477"/>
            <a:ext cx="2682412" cy="2385076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3"/>
          <p:cNvGrpSpPr/>
          <p:nvPr/>
        </p:nvGrpSpPr>
        <p:grpSpPr>
          <a:xfrm rot="-5375912">
            <a:off x="7597003" y="36957"/>
            <a:ext cx="1483255" cy="1419269"/>
            <a:chOff x="2856875" y="1526525"/>
            <a:chExt cx="308400" cy="307900"/>
          </a:xfrm>
        </p:grpSpPr>
        <p:sp>
          <p:nvSpPr>
            <p:cNvPr id="102" name="Google Shape;102;p3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3"/>
          <p:cNvGrpSpPr/>
          <p:nvPr/>
        </p:nvGrpSpPr>
        <p:grpSpPr>
          <a:xfrm rot="5424088">
            <a:off x="-386978" y="4303796"/>
            <a:ext cx="1483255" cy="1419269"/>
            <a:chOff x="2856875" y="1526525"/>
            <a:chExt cx="308400" cy="307900"/>
          </a:xfrm>
        </p:grpSpPr>
        <p:sp>
          <p:nvSpPr>
            <p:cNvPr id="120" name="Google Shape;120;p3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25;p3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" name="Google Shape;137;p3"/>
          <p:cNvGrpSpPr/>
          <p:nvPr/>
        </p:nvGrpSpPr>
        <p:grpSpPr>
          <a:xfrm>
            <a:off x="6765798" y="3270110"/>
            <a:ext cx="2282609" cy="2113077"/>
            <a:chOff x="5512250" y="3307400"/>
            <a:chExt cx="1155225" cy="1069425"/>
          </a:xfrm>
        </p:grpSpPr>
        <p:sp>
          <p:nvSpPr>
            <p:cNvPr id="138" name="Google Shape;138;p3"/>
            <p:cNvSpPr/>
            <p:nvPr/>
          </p:nvSpPr>
          <p:spPr>
            <a:xfrm>
              <a:off x="6176125" y="3945450"/>
              <a:ext cx="299475" cy="261325"/>
            </a:xfrm>
            <a:custGeom>
              <a:avLst/>
              <a:gdLst/>
              <a:ahLst/>
              <a:cxnLst/>
              <a:rect l="l" t="t" r="r" b="b"/>
              <a:pathLst>
                <a:path w="11979" h="10453" extrusionOk="0">
                  <a:moveTo>
                    <a:pt x="1964" y="0"/>
                  </a:moveTo>
                  <a:cubicBezTo>
                    <a:pt x="892" y="0"/>
                    <a:pt x="0" y="1412"/>
                    <a:pt x="1031" y="2381"/>
                  </a:cubicBezTo>
                  <a:lnTo>
                    <a:pt x="9242" y="10095"/>
                  </a:lnTo>
                  <a:cubicBezTo>
                    <a:pt x="9480" y="10333"/>
                    <a:pt x="9817" y="10452"/>
                    <a:pt x="10174" y="10452"/>
                  </a:cubicBezTo>
                  <a:cubicBezTo>
                    <a:pt x="11383" y="10452"/>
                    <a:pt x="11978" y="8945"/>
                    <a:pt x="11106" y="8112"/>
                  </a:cubicBezTo>
                  <a:lnTo>
                    <a:pt x="2896" y="398"/>
                  </a:lnTo>
                  <a:cubicBezTo>
                    <a:pt x="2598" y="118"/>
                    <a:pt x="2273" y="0"/>
                    <a:pt x="1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280725" y="4026775"/>
              <a:ext cx="386750" cy="350050"/>
            </a:xfrm>
            <a:custGeom>
              <a:avLst/>
              <a:gdLst/>
              <a:ahLst/>
              <a:cxnLst/>
              <a:rect l="l" t="t" r="r" b="b"/>
              <a:pathLst>
                <a:path w="15470" h="14002" extrusionOk="0">
                  <a:moveTo>
                    <a:pt x="11443" y="14001"/>
                  </a:moveTo>
                  <a:cubicBezTo>
                    <a:pt x="10670" y="14001"/>
                    <a:pt x="9936" y="13704"/>
                    <a:pt x="9361" y="13188"/>
                  </a:cubicBezTo>
                  <a:lnTo>
                    <a:pt x="1171" y="5454"/>
                  </a:lnTo>
                  <a:cubicBezTo>
                    <a:pt x="20" y="4304"/>
                    <a:pt x="1" y="2440"/>
                    <a:pt x="1111" y="1270"/>
                  </a:cubicBezTo>
                  <a:cubicBezTo>
                    <a:pt x="2222" y="80"/>
                    <a:pt x="4086" y="1"/>
                    <a:pt x="5296" y="1071"/>
                  </a:cubicBezTo>
                  <a:lnTo>
                    <a:pt x="13506" y="8786"/>
                  </a:lnTo>
                  <a:cubicBezTo>
                    <a:pt x="15469" y="10670"/>
                    <a:pt x="14160" y="13982"/>
                    <a:pt x="11443" y="140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512250" y="3307400"/>
              <a:ext cx="834925" cy="836400"/>
            </a:xfrm>
            <a:custGeom>
              <a:avLst/>
              <a:gdLst/>
              <a:ahLst/>
              <a:cxnLst/>
              <a:rect l="l" t="t" r="r" b="b"/>
              <a:pathLst>
                <a:path w="33397" h="33456" extrusionOk="0">
                  <a:moveTo>
                    <a:pt x="16739" y="258"/>
                  </a:moveTo>
                  <a:cubicBezTo>
                    <a:pt x="10293" y="456"/>
                    <a:pt x="4582" y="4542"/>
                    <a:pt x="2301" y="10570"/>
                  </a:cubicBezTo>
                  <a:cubicBezTo>
                    <a:pt x="1" y="16619"/>
                    <a:pt x="1587" y="23441"/>
                    <a:pt x="6288" y="27883"/>
                  </a:cubicBezTo>
                  <a:cubicBezTo>
                    <a:pt x="10988" y="32306"/>
                    <a:pt x="17909" y="33456"/>
                    <a:pt x="23799" y="30798"/>
                  </a:cubicBezTo>
                  <a:cubicBezTo>
                    <a:pt x="29689" y="28141"/>
                    <a:pt x="33397" y="22211"/>
                    <a:pt x="33218" y="15746"/>
                  </a:cubicBezTo>
                  <a:cubicBezTo>
                    <a:pt x="32941" y="6921"/>
                    <a:pt x="25564" y="0"/>
                    <a:pt x="16739" y="258"/>
                  </a:cubicBezTo>
                  <a:close/>
                  <a:moveTo>
                    <a:pt x="17651" y="30283"/>
                  </a:moveTo>
                  <a:cubicBezTo>
                    <a:pt x="11979" y="30461"/>
                    <a:pt x="6744" y="27189"/>
                    <a:pt x="4404" y="22013"/>
                  </a:cubicBezTo>
                  <a:cubicBezTo>
                    <a:pt x="2083" y="16817"/>
                    <a:pt x="3095" y="10729"/>
                    <a:pt x="7001" y="6604"/>
                  </a:cubicBezTo>
                  <a:cubicBezTo>
                    <a:pt x="10888" y="2459"/>
                    <a:pt x="16897" y="1071"/>
                    <a:pt x="22212" y="3094"/>
                  </a:cubicBezTo>
                  <a:cubicBezTo>
                    <a:pt x="27527" y="5097"/>
                    <a:pt x="31116" y="10114"/>
                    <a:pt x="31295" y="15806"/>
                  </a:cubicBezTo>
                  <a:cubicBezTo>
                    <a:pt x="31533" y="23580"/>
                    <a:pt x="25425" y="30065"/>
                    <a:pt x="17651" y="302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544000" y="3361850"/>
              <a:ext cx="798225" cy="703250"/>
            </a:xfrm>
            <a:custGeom>
              <a:avLst/>
              <a:gdLst/>
              <a:ahLst/>
              <a:cxnLst/>
              <a:rect l="l" t="t" r="r" b="b"/>
              <a:pathLst>
                <a:path w="31929" h="28130" extrusionOk="0">
                  <a:moveTo>
                    <a:pt x="15942" y="0"/>
                  </a:moveTo>
                  <a:cubicBezTo>
                    <a:pt x="13125" y="0"/>
                    <a:pt x="10282" y="845"/>
                    <a:pt x="7814" y="2602"/>
                  </a:cubicBezTo>
                  <a:cubicBezTo>
                    <a:pt x="1488" y="7103"/>
                    <a:pt x="0" y="15889"/>
                    <a:pt x="4502" y="22215"/>
                  </a:cubicBezTo>
                  <a:cubicBezTo>
                    <a:pt x="7246" y="26071"/>
                    <a:pt x="11574" y="28129"/>
                    <a:pt x="15968" y="28129"/>
                  </a:cubicBezTo>
                  <a:cubicBezTo>
                    <a:pt x="18783" y="28129"/>
                    <a:pt x="21625" y="27284"/>
                    <a:pt x="24095" y="25527"/>
                  </a:cubicBezTo>
                  <a:cubicBezTo>
                    <a:pt x="30441" y="21045"/>
                    <a:pt x="31929" y="12260"/>
                    <a:pt x="27427" y="5933"/>
                  </a:cubicBezTo>
                  <a:cubicBezTo>
                    <a:pt x="24682" y="2064"/>
                    <a:pt x="20344" y="0"/>
                    <a:pt x="15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3"/>
          <p:cNvGrpSpPr/>
          <p:nvPr/>
        </p:nvGrpSpPr>
        <p:grpSpPr>
          <a:xfrm rot="10800000">
            <a:off x="-95383" y="-205638"/>
            <a:ext cx="2282609" cy="2113077"/>
            <a:chOff x="5512250" y="3307400"/>
            <a:chExt cx="1155225" cy="1069425"/>
          </a:xfrm>
        </p:grpSpPr>
        <p:sp>
          <p:nvSpPr>
            <p:cNvPr id="143" name="Google Shape;143;p3"/>
            <p:cNvSpPr/>
            <p:nvPr/>
          </p:nvSpPr>
          <p:spPr>
            <a:xfrm>
              <a:off x="6176125" y="3945450"/>
              <a:ext cx="299475" cy="261325"/>
            </a:xfrm>
            <a:custGeom>
              <a:avLst/>
              <a:gdLst/>
              <a:ahLst/>
              <a:cxnLst/>
              <a:rect l="l" t="t" r="r" b="b"/>
              <a:pathLst>
                <a:path w="11979" h="10453" extrusionOk="0">
                  <a:moveTo>
                    <a:pt x="1964" y="0"/>
                  </a:moveTo>
                  <a:cubicBezTo>
                    <a:pt x="892" y="0"/>
                    <a:pt x="0" y="1412"/>
                    <a:pt x="1031" y="2381"/>
                  </a:cubicBezTo>
                  <a:lnTo>
                    <a:pt x="9242" y="10095"/>
                  </a:lnTo>
                  <a:cubicBezTo>
                    <a:pt x="9480" y="10333"/>
                    <a:pt x="9817" y="10452"/>
                    <a:pt x="10174" y="10452"/>
                  </a:cubicBezTo>
                  <a:cubicBezTo>
                    <a:pt x="11383" y="10452"/>
                    <a:pt x="11978" y="8945"/>
                    <a:pt x="11106" y="8112"/>
                  </a:cubicBezTo>
                  <a:lnTo>
                    <a:pt x="2896" y="398"/>
                  </a:lnTo>
                  <a:cubicBezTo>
                    <a:pt x="2598" y="118"/>
                    <a:pt x="2273" y="0"/>
                    <a:pt x="1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280725" y="4026775"/>
              <a:ext cx="386750" cy="350050"/>
            </a:xfrm>
            <a:custGeom>
              <a:avLst/>
              <a:gdLst/>
              <a:ahLst/>
              <a:cxnLst/>
              <a:rect l="l" t="t" r="r" b="b"/>
              <a:pathLst>
                <a:path w="15470" h="14002" extrusionOk="0">
                  <a:moveTo>
                    <a:pt x="11443" y="14001"/>
                  </a:moveTo>
                  <a:cubicBezTo>
                    <a:pt x="10670" y="14001"/>
                    <a:pt x="9936" y="13704"/>
                    <a:pt x="9361" y="13188"/>
                  </a:cubicBezTo>
                  <a:lnTo>
                    <a:pt x="1171" y="5454"/>
                  </a:lnTo>
                  <a:cubicBezTo>
                    <a:pt x="20" y="4304"/>
                    <a:pt x="1" y="2440"/>
                    <a:pt x="1111" y="1270"/>
                  </a:cubicBezTo>
                  <a:cubicBezTo>
                    <a:pt x="2222" y="80"/>
                    <a:pt x="4086" y="1"/>
                    <a:pt x="5296" y="1071"/>
                  </a:cubicBezTo>
                  <a:lnTo>
                    <a:pt x="13506" y="8786"/>
                  </a:lnTo>
                  <a:cubicBezTo>
                    <a:pt x="15469" y="10670"/>
                    <a:pt x="14160" y="13982"/>
                    <a:pt x="11443" y="140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512250" y="3307400"/>
              <a:ext cx="834925" cy="836400"/>
            </a:xfrm>
            <a:custGeom>
              <a:avLst/>
              <a:gdLst/>
              <a:ahLst/>
              <a:cxnLst/>
              <a:rect l="l" t="t" r="r" b="b"/>
              <a:pathLst>
                <a:path w="33397" h="33456" extrusionOk="0">
                  <a:moveTo>
                    <a:pt x="16739" y="258"/>
                  </a:moveTo>
                  <a:cubicBezTo>
                    <a:pt x="10293" y="456"/>
                    <a:pt x="4582" y="4542"/>
                    <a:pt x="2301" y="10570"/>
                  </a:cubicBezTo>
                  <a:cubicBezTo>
                    <a:pt x="1" y="16619"/>
                    <a:pt x="1587" y="23441"/>
                    <a:pt x="6288" y="27883"/>
                  </a:cubicBezTo>
                  <a:cubicBezTo>
                    <a:pt x="10988" y="32306"/>
                    <a:pt x="17909" y="33456"/>
                    <a:pt x="23799" y="30798"/>
                  </a:cubicBezTo>
                  <a:cubicBezTo>
                    <a:pt x="29689" y="28141"/>
                    <a:pt x="33397" y="22211"/>
                    <a:pt x="33218" y="15746"/>
                  </a:cubicBezTo>
                  <a:cubicBezTo>
                    <a:pt x="32941" y="6921"/>
                    <a:pt x="25564" y="0"/>
                    <a:pt x="16739" y="258"/>
                  </a:cubicBezTo>
                  <a:close/>
                  <a:moveTo>
                    <a:pt x="17651" y="30283"/>
                  </a:moveTo>
                  <a:cubicBezTo>
                    <a:pt x="11979" y="30461"/>
                    <a:pt x="6744" y="27189"/>
                    <a:pt x="4404" y="22013"/>
                  </a:cubicBezTo>
                  <a:cubicBezTo>
                    <a:pt x="2083" y="16817"/>
                    <a:pt x="3095" y="10729"/>
                    <a:pt x="7001" y="6604"/>
                  </a:cubicBezTo>
                  <a:cubicBezTo>
                    <a:pt x="10888" y="2459"/>
                    <a:pt x="16897" y="1071"/>
                    <a:pt x="22212" y="3094"/>
                  </a:cubicBezTo>
                  <a:cubicBezTo>
                    <a:pt x="27527" y="5097"/>
                    <a:pt x="31116" y="10114"/>
                    <a:pt x="31295" y="15806"/>
                  </a:cubicBezTo>
                  <a:cubicBezTo>
                    <a:pt x="31533" y="23580"/>
                    <a:pt x="25425" y="30065"/>
                    <a:pt x="17651" y="302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544000" y="3361850"/>
              <a:ext cx="798225" cy="703250"/>
            </a:xfrm>
            <a:custGeom>
              <a:avLst/>
              <a:gdLst/>
              <a:ahLst/>
              <a:cxnLst/>
              <a:rect l="l" t="t" r="r" b="b"/>
              <a:pathLst>
                <a:path w="31929" h="28130" extrusionOk="0">
                  <a:moveTo>
                    <a:pt x="15942" y="0"/>
                  </a:moveTo>
                  <a:cubicBezTo>
                    <a:pt x="13125" y="0"/>
                    <a:pt x="10282" y="845"/>
                    <a:pt x="7814" y="2602"/>
                  </a:cubicBezTo>
                  <a:cubicBezTo>
                    <a:pt x="1488" y="7103"/>
                    <a:pt x="0" y="15889"/>
                    <a:pt x="4502" y="22215"/>
                  </a:cubicBezTo>
                  <a:cubicBezTo>
                    <a:pt x="7246" y="26071"/>
                    <a:pt x="11574" y="28129"/>
                    <a:pt x="15968" y="28129"/>
                  </a:cubicBezTo>
                  <a:cubicBezTo>
                    <a:pt x="18783" y="28129"/>
                    <a:pt x="21625" y="27284"/>
                    <a:pt x="24095" y="25527"/>
                  </a:cubicBezTo>
                  <a:cubicBezTo>
                    <a:pt x="30441" y="21045"/>
                    <a:pt x="31929" y="12260"/>
                    <a:pt x="27427" y="5933"/>
                  </a:cubicBezTo>
                  <a:cubicBezTo>
                    <a:pt x="24682" y="2064"/>
                    <a:pt x="20344" y="0"/>
                    <a:pt x="15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3"/>
          <p:cNvSpPr/>
          <p:nvPr/>
        </p:nvSpPr>
        <p:spPr>
          <a:xfrm rot="-5375912">
            <a:off x="7712902" y="720637"/>
            <a:ext cx="681990" cy="754232"/>
          </a:xfrm>
          <a:custGeom>
            <a:avLst/>
            <a:gdLst/>
            <a:ahLst/>
            <a:cxnLst/>
            <a:rect l="l" t="t" r="r" b="b"/>
            <a:pathLst>
              <a:path w="5672" h="6545" fill="none" extrusionOk="0">
                <a:moveTo>
                  <a:pt x="5672" y="4899"/>
                </a:moveTo>
                <a:lnTo>
                  <a:pt x="5672" y="1627"/>
                </a:lnTo>
                <a:lnTo>
                  <a:pt x="2836" y="1"/>
                </a:lnTo>
                <a:lnTo>
                  <a:pt x="0" y="1627"/>
                </a:lnTo>
                <a:lnTo>
                  <a:pt x="0" y="4899"/>
                </a:lnTo>
                <a:lnTo>
                  <a:pt x="2836" y="6545"/>
                </a:lnTo>
                <a:close/>
              </a:path>
            </a:pathLst>
          </a:custGeom>
          <a:solidFill>
            <a:schemeClr val="accent3"/>
          </a:solidFill>
          <a:ln w="4450" cap="flat" cmpd="sng">
            <a:solidFill>
              <a:schemeClr val="accent3"/>
            </a:solidFill>
            <a:prstDash val="solid"/>
            <a:miter lim="198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"/>
          <p:cNvSpPr/>
          <p:nvPr/>
        </p:nvSpPr>
        <p:spPr>
          <a:xfrm rot="5424088">
            <a:off x="298389" y="4289042"/>
            <a:ext cx="681990" cy="754232"/>
          </a:xfrm>
          <a:custGeom>
            <a:avLst/>
            <a:gdLst/>
            <a:ahLst/>
            <a:cxnLst/>
            <a:rect l="l" t="t" r="r" b="b"/>
            <a:pathLst>
              <a:path w="5672" h="6545" fill="none" extrusionOk="0">
                <a:moveTo>
                  <a:pt x="5672" y="4899"/>
                </a:moveTo>
                <a:lnTo>
                  <a:pt x="5672" y="1627"/>
                </a:lnTo>
                <a:lnTo>
                  <a:pt x="2836" y="1"/>
                </a:lnTo>
                <a:lnTo>
                  <a:pt x="0" y="1627"/>
                </a:lnTo>
                <a:lnTo>
                  <a:pt x="0" y="4899"/>
                </a:lnTo>
                <a:lnTo>
                  <a:pt x="2836" y="6545"/>
                </a:lnTo>
                <a:close/>
              </a:path>
            </a:pathLst>
          </a:custGeom>
          <a:solidFill>
            <a:schemeClr val="accent3"/>
          </a:solidFill>
          <a:ln w="4450" cap="flat" cmpd="sng">
            <a:solidFill>
              <a:schemeClr val="accent3"/>
            </a:solidFill>
            <a:prstDash val="solid"/>
            <a:miter lim="198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/>
          <p:nvPr/>
        </p:nvSpPr>
        <p:spPr>
          <a:xfrm rot="-10775898">
            <a:off x="643651" y="-341647"/>
            <a:ext cx="8976534" cy="449281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5"/>
          <p:cNvSpPr/>
          <p:nvPr/>
        </p:nvSpPr>
        <p:spPr>
          <a:xfrm rot="-10775909">
            <a:off x="864383" y="3826428"/>
            <a:ext cx="396738" cy="351879"/>
          </a:xfrm>
          <a:custGeom>
            <a:avLst/>
            <a:gdLst/>
            <a:ahLst/>
            <a:cxnLst/>
            <a:rect l="l" t="t" r="r" b="b"/>
            <a:pathLst>
              <a:path w="8826" h="7774" extrusionOk="0">
                <a:moveTo>
                  <a:pt x="2579" y="0"/>
                </a:moveTo>
                <a:cubicBezTo>
                  <a:pt x="2321" y="0"/>
                  <a:pt x="2083" y="139"/>
                  <a:pt x="1944" y="357"/>
                </a:cubicBezTo>
                <a:lnTo>
                  <a:pt x="120" y="3530"/>
                </a:lnTo>
                <a:cubicBezTo>
                  <a:pt x="1" y="3748"/>
                  <a:pt x="1" y="4026"/>
                  <a:pt x="120" y="4244"/>
                </a:cubicBezTo>
                <a:lnTo>
                  <a:pt x="1944" y="7417"/>
                </a:lnTo>
                <a:cubicBezTo>
                  <a:pt x="2083" y="7635"/>
                  <a:pt x="2321" y="7774"/>
                  <a:pt x="2579" y="7774"/>
                </a:cubicBezTo>
                <a:lnTo>
                  <a:pt x="6248" y="7774"/>
                </a:lnTo>
                <a:cubicBezTo>
                  <a:pt x="6506" y="7774"/>
                  <a:pt x="6744" y="7635"/>
                  <a:pt x="6863" y="7417"/>
                </a:cubicBezTo>
                <a:lnTo>
                  <a:pt x="8687" y="4244"/>
                </a:lnTo>
                <a:cubicBezTo>
                  <a:pt x="8826" y="4026"/>
                  <a:pt x="8826" y="3748"/>
                  <a:pt x="8687" y="3530"/>
                </a:cubicBezTo>
                <a:lnTo>
                  <a:pt x="6863" y="357"/>
                </a:lnTo>
                <a:cubicBezTo>
                  <a:pt x="6744" y="139"/>
                  <a:pt x="6506" y="0"/>
                  <a:pt x="62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5"/>
          <p:cNvSpPr/>
          <p:nvPr/>
        </p:nvSpPr>
        <p:spPr>
          <a:xfrm rot="-10775909">
            <a:off x="2206878" y="4071949"/>
            <a:ext cx="1201678" cy="106736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5"/>
          <p:cNvSpPr/>
          <p:nvPr/>
        </p:nvSpPr>
        <p:spPr>
          <a:xfrm rot="-10775909">
            <a:off x="8527450" y="3157417"/>
            <a:ext cx="1201678" cy="106736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5"/>
          <p:cNvSpPr/>
          <p:nvPr/>
        </p:nvSpPr>
        <p:spPr>
          <a:xfrm rot="-10775909">
            <a:off x="-1621270" y="1343477"/>
            <a:ext cx="2682412" cy="2385076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5"/>
          <p:cNvGrpSpPr/>
          <p:nvPr/>
        </p:nvGrpSpPr>
        <p:grpSpPr>
          <a:xfrm rot="-5375912">
            <a:off x="7597003" y="36957"/>
            <a:ext cx="1483255" cy="1419269"/>
            <a:chOff x="2856875" y="1526525"/>
            <a:chExt cx="308400" cy="307900"/>
          </a:xfrm>
        </p:grpSpPr>
        <p:sp>
          <p:nvSpPr>
            <p:cNvPr id="225" name="Google Shape;225;p5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" name="Google Shape;230;p5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231" name="Google Shape;231;p5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" name="Google Shape;242;p5"/>
          <p:cNvGrpSpPr/>
          <p:nvPr/>
        </p:nvGrpSpPr>
        <p:grpSpPr>
          <a:xfrm rot="5424088">
            <a:off x="-386978" y="4303796"/>
            <a:ext cx="1483255" cy="1419269"/>
            <a:chOff x="2856875" y="1526525"/>
            <a:chExt cx="308400" cy="307900"/>
          </a:xfrm>
        </p:grpSpPr>
        <p:sp>
          <p:nvSpPr>
            <p:cNvPr id="243" name="Google Shape;243;p5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" name="Google Shape;248;p5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249" name="Google Shape;249;p5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0" name="Google Shape;26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5"/>
          <p:cNvSpPr txBox="1">
            <a:spLocks noGrp="1"/>
          </p:cNvSpPr>
          <p:nvPr>
            <p:ph type="subTitle" idx="1"/>
          </p:nvPr>
        </p:nvSpPr>
        <p:spPr>
          <a:xfrm>
            <a:off x="5095688" y="3764675"/>
            <a:ext cx="265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2" name="Google Shape;262;p5"/>
          <p:cNvSpPr txBox="1">
            <a:spLocks noGrp="1"/>
          </p:cNvSpPr>
          <p:nvPr>
            <p:ph type="subTitle" idx="2"/>
          </p:nvPr>
        </p:nvSpPr>
        <p:spPr>
          <a:xfrm>
            <a:off x="1392412" y="3764675"/>
            <a:ext cx="265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3" name="Google Shape;263;p5"/>
          <p:cNvSpPr txBox="1">
            <a:spLocks noGrp="1"/>
          </p:cNvSpPr>
          <p:nvPr>
            <p:ph type="subTitle" idx="3"/>
          </p:nvPr>
        </p:nvSpPr>
        <p:spPr>
          <a:xfrm>
            <a:off x="5095688" y="3517250"/>
            <a:ext cx="2655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4" name="Google Shape;264;p5"/>
          <p:cNvSpPr txBox="1">
            <a:spLocks noGrp="1"/>
          </p:cNvSpPr>
          <p:nvPr>
            <p:ph type="subTitle" idx="4"/>
          </p:nvPr>
        </p:nvSpPr>
        <p:spPr>
          <a:xfrm>
            <a:off x="1392412" y="3517250"/>
            <a:ext cx="2655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5" name="Google Shape;265;p5"/>
          <p:cNvSpPr/>
          <p:nvPr/>
        </p:nvSpPr>
        <p:spPr>
          <a:xfrm rot="5424088">
            <a:off x="298377" y="4287867"/>
            <a:ext cx="681990" cy="754232"/>
          </a:xfrm>
          <a:custGeom>
            <a:avLst/>
            <a:gdLst/>
            <a:ahLst/>
            <a:cxnLst/>
            <a:rect l="l" t="t" r="r" b="b"/>
            <a:pathLst>
              <a:path w="5672" h="6545" fill="none" extrusionOk="0">
                <a:moveTo>
                  <a:pt x="5672" y="4899"/>
                </a:moveTo>
                <a:lnTo>
                  <a:pt x="5672" y="1627"/>
                </a:lnTo>
                <a:lnTo>
                  <a:pt x="2836" y="1"/>
                </a:lnTo>
                <a:lnTo>
                  <a:pt x="0" y="1627"/>
                </a:lnTo>
                <a:lnTo>
                  <a:pt x="0" y="4899"/>
                </a:lnTo>
                <a:lnTo>
                  <a:pt x="2836" y="6545"/>
                </a:lnTo>
                <a:close/>
              </a:path>
            </a:pathLst>
          </a:custGeom>
          <a:solidFill>
            <a:schemeClr val="accent3"/>
          </a:solidFill>
          <a:ln w="4450" cap="flat" cmpd="sng">
            <a:solidFill>
              <a:schemeClr val="accent3"/>
            </a:solidFill>
            <a:prstDash val="solid"/>
            <a:miter lim="198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5"/>
          <p:cNvSpPr/>
          <p:nvPr/>
        </p:nvSpPr>
        <p:spPr>
          <a:xfrm rot="-5375912">
            <a:off x="7712902" y="720637"/>
            <a:ext cx="681990" cy="754232"/>
          </a:xfrm>
          <a:custGeom>
            <a:avLst/>
            <a:gdLst/>
            <a:ahLst/>
            <a:cxnLst/>
            <a:rect l="l" t="t" r="r" b="b"/>
            <a:pathLst>
              <a:path w="5672" h="6545" fill="none" extrusionOk="0">
                <a:moveTo>
                  <a:pt x="5672" y="4899"/>
                </a:moveTo>
                <a:lnTo>
                  <a:pt x="5672" y="1627"/>
                </a:lnTo>
                <a:lnTo>
                  <a:pt x="2836" y="1"/>
                </a:lnTo>
                <a:lnTo>
                  <a:pt x="0" y="1627"/>
                </a:lnTo>
                <a:lnTo>
                  <a:pt x="0" y="4899"/>
                </a:lnTo>
                <a:lnTo>
                  <a:pt x="2836" y="6545"/>
                </a:lnTo>
                <a:close/>
              </a:path>
            </a:pathLst>
          </a:custGeom>
          <a:solidFill>
            <a:schemeClr val="accent3"/>
          </a:solidFill>
          <a:ln w="4450" cap="flat" cmpd="sng">
            <a:solidFill>
              <a:schemeClr val="accent3"/>
            </a:solidFill>
            <a:prstDash val="solid"/>
            <a:miter lim="198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24"/>
          <p:cNvSpPr/>
          <p:nvPr/>
        </p:nvSpPr>
        <p:spPr>
          <a:xfrm rot="10800000">
            <a:off x="-193754" y="-274639"/>
            <a:ext cx="8976313" cy="449270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24"/>
          <p:cNvSpPr/>
          <p:nvPr/>
        </p:nvSpPr>
        <p:spPr>
          <a:xfrm rot="10800000">
            <a:off x="7537711" y="3958549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4"/>
          <p:cNvSpPr/>
          <p:nvPr/>
        </p:nvSpPr>
        <p:spPr>
          <a:xfrm rot="10800000">
            <a:off x="4182621" y="158974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4"/>
          <p:cNvSpPr/>
          <p:nvPr/>
        </p:nvSpPr>
        <p:spPr>
          <a:xfrm rot="10800000">
            <a:off x="1875423" y="2211106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24"/>
          <p:cNvSpPr/>
          <p:nvPr/>
        </p:nvSpPr>
        <p:spPr>
          <a:xfrm rot="10800000">
            <a:off x="9200148" y="817806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1" name="Google Shape;1041;p24"/>
          <p:cNvGrpSpPr/>
          <p:nvPr/>
        </p:nvGrpSpPr>
        <p:grpSpPr>
          <a:xfrm rot="10800000">
            <a:off x="991305" y="3958548"/>
            <a:ext cx="1483250" cy="1419265"/>
            <a:chOff x="2856875" y="1526525"/>
            <a:chExt cx="308400" cy="307900"/>
          </a:xfrm>
        </p:grpSpPr>
        <p:sp>
          <p:nvSpPr>
            <p:cNvPr id="1042" name="Google Shape;1042;p24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7" name="Google Shape;1047;p24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1048" name="Google Shape;1048;p24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4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4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4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4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9" name="Google Shape;105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1"/>
          </p:nvPr>
        </p:nvSpPr>
        <p:spPr>
          <a:xfrm>
            <a:off x="5045447" y="2990350"/>
            <a:ext cx="3378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subTitle" idx="2"/>
          </p:nvPr>
        </p:nvSpPr>
        <p:spPr>
          <a:xfrm>
            <a:off x="719950" y="2990350"/>
            <a:ext cx="3378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3"/>
          </p:nvPr>
        </p:nvSpPr>
        <p:spPr>
          <a:xfrm>
            <a:off x="719950" y="2502725"/>
            <a:ext cx="3378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4"/>
          </p:nvPr>
        </p:nvSpPr>
        <p:spPr>
          <a:xfrm>
            <a:off x="5045447" y="2502725"/>
            <a:ext cx="3378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064" name="Google Shape;1064;p24"/>
          <p:cNvGrpSpPr/>
          <p:nvPr/>
        </p:nvGrpSpPr>
        <p:grpSpPr>
          <a:xfrm rot="-1763335">
            <a:off x="8087260" y="-564999"/>
            <a:ext cx="782283" cy="2208995"/>
            <a:chOff x="6649007" y="734042"/>
            <a:chExt cx="1301776" cy="3675396"/>
          </a:xfrm>
        </p:grpSpPr>
        <p:sp>
          <p:nvSpPr>
            <p:cNvPr id="1065" name="Google Shape;1065;p24"/>
            <p:cNvSpPr/>
            <p:nvPr/>
          </p:nvSpPr>
          <p:spPr>
            <a:xfrm>
              <a:off x="6701797" y="794754"/>
              <a:ext cx="1196196" cy="33085"/>
            </a:xfrm>
            <a:custGeom>
              <a:avLst/>
              <a:gdLst/>
              <a:ahLst/>
              <a:cxnLst/>
              <a:rect l="l" t="t" r="r" b="b"/>
              <a:pathLst>
                <a:path w="17969" h="497" extrusionOk="0">
                  <a:moveTo>
                    <a:pt x="17631" y="496"/>
                  </a:moveTo>
                  <a:lnTo>
                    <a:pt x="338" y="496"/>
                  </a:lnTo>
                  <a:cubicBezTo>
                    <a:pt x="1" y="496"/>
                    <a:pt x="1" y="1"/>
                    <a:pt x="338" y="1"/>
                  </a:cubicBezTo>
                  <a:lnTo>
                    <a:pt x="17631" y="1"/>
                  </a:lnTo>
                  <a:cubicBezTo>
                    <a:pt x="17968" y="1"/>
                    <a:pt x="17968" y="496"/>
                    <a:pt x="17631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6774425" y="1149905"/>
              <a:ext cx="1049609" cy="33085"/>
            </a:xfrm>
            <a:custGeom>
              <a:avLst/>
              <a:gdLst/>
              <a:ahLst/>
              <a:cxnLst/>
              <a:rect l="l" t="t" r="r" b="b"/>
              <a:pathLst>
                <a:path w="15767" h="497" extrusionOk="0">
                  <a:moveTo>
                    <a:pt x="15429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429" y="0"/>
                  </a:lnTo>
                  <a:cubicBezTo>
                    <a:pt x="15767" y="0"/>
                    <a:pt x="15767" y="496"/>
                    <a:pt x="15429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993574" y="1441682"/>
              <a:ext cx="619234" cy="33019"/>
            </a:xfrm>
            <a:custGeom>
              <a:avLst/>
              <a:gdLst/>
              <a:ahLst/>
              <a:cxnLst/>
              <a:rect l="l" t="t" r="r" b="b"/>
              <a:pathLst>
                <a:path w="9302" h="496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6993574" y="1909003"/>
              <a:ext cx="619234" cy="33085"/>
            </a:xfrm>
            <a:custGeom>
              <a:avLst/>
              <a:gdLst/>
              <a:ahLst/>
              <a:cxnLst/>
              <a:rect l="l" t="t" r="r" b="b"/>
              <a:pathLst>
                <a:path w="9302" h="497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6774425" y="2200713"/>
              <a:ext cx="1048278" cy="33085"/>
            </a:xfrm>
            <a:custGeom>
              <a:avLst/>
              <a:gdLst/>
              <a:ahLst/>
              <a:cxnLst/>
              <a:rect l="l" t="t" r="r" b="b"/>
              <a:pathLst>
                <a:path w="15747" h="497" extrusionOk="0">
                  <a:moveTo>
                    <a:pt x="15429" y="497"/>
                  </a:moveTo>
                  <a:lnTo>
                    <a:pt x="338" y="497"/>
                  </a:lnTo>
                  <a:cubicBezTo>
                    <a:pt x="1" y="497"/>
                    <a:pt x="1" y="1"/>
                    <a:pt x="338" y="1"/>
                  </a:cubicBezTo>
                  <a:lnTo>
                    <a:pt x="15429" y="1"/>
                  </a:lnTo>
                  <a:cubicBezTo>
                    <a:pt x="15747" y="1"/>
                    <a:pt x="15747" y="497"/>
                    <a:pt x="15429" y="4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6700532" y="2554532"/>
              <a:ext cx="1197461" cy="33085"/>
            </a:xfrm>
            <a:custGeom>
              <a:avLst/>
              <a:gdLst/>
              <a:ahLst/>
              <a:cxnLst/>
              <a:rect l="l" t="t" r="r" b="b"/>
              <a:pathLst>
                <a:path w="17988" h="497" extrusionOk="0">
                  <a:moveTo>
                    <a:pt x="17650" y="497"/>
                  </a:moveTo>
                  <a:lnTo>
                    <a:pt x="337" y="497"/>
                  </a:lnTo>
                  <a:cubicBezTo>
                    <a:pt x="0" y="497"/>
                    <a:pt x="0" y="1"/>
                    <a:pt x="337" y="1"/>
                  </a:cubicBezTo>
                  <a:lnTo>
                    <a:pt x="17650" y="1"/>
                  </a:lnTo>
                  <a:cubicBezTo>
                    <a:pt x="17987" y="1"/>
                    <a:pt x="17987" y="497"/>
                    <a:pt x="17650" y="4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6774425" y="2909683"/>
              <a:ext cx="1046946" cy="33085"/>
            </a:xfrm>
            <a:custGeom>
              <a:avLst/>
              <a:gdLst/>
              <a:ahLst/>
              <a:cxnLst/>
              <a:rect l="l" t="t" r="r" b="b"/>
              <a:pathLst>
                <a:path w="15727" h="497" extrusionOk="0">
                  <a:moveTo>
                    <a:pt x="15390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390" y="0"/>
                  </a:lnTo>
                  <a:cubicBezTo>
                    <a:pt x="15727" y="0"/>
                    <a:pt x="15727" y="496"/>
                    <a:pt x="15390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6992242" y="3202724"/>
              <a:ext cx="611312" cy="33085"/>
            </a:xfrm>
            <a:custGeom>
              <a:avLst/>
              <a:gdLst/>
              <a:ahLst/>
              <a:cxnLst/>
              <a:rect l="l" t="t" r="r" b="b"/>
              <a:pathLst>
                <a:path w="9183" h="497" extrusionOk="0">
                  <a:moveTo>
                    <a:pt x="8846" y="497"/>
                  </a:moveTo>
                  <a:lnTo>
                    <a:pt x="318" y="497"/>
                  </a:lnTo>
                  <a:cubicBezTo>
                    <a:pt x="1" y="497"/>
                    <a:pt x="1" y="1"/>
                    <a:pt x="318" y="1"/>
                  </a:cubicBezTo>
                  <a:lnTo>
                    <a:pt x="8846" y="1"/>
                  </a:lnTo>
                  <a:cubicBezTo>
                    <a:pt x="9183" y="1"/>
                    <a:pt x="9183" y="497"/>
                    <a:pt x="8846" y="4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6997568" y="3668781"/>
              <a:ext cx="603390" cy="33085"/>
            </a:xfrm>
            <a:custGeom>
              <a:avLst/>
              <a:gdLst/>
              <a:ahLst/>
              <a:cxnLst/>
              <a:rect l="l" t="t" r="r" b="b"/>
              <a:pathLst>
                <a:path w="9064" h="497" extrusionOk="0">
                  <a:moveTo>
                    <a:pt x="8746" y="496"/>
                  </a:moveTo>
                  <a:lnTo>
                    <a:pt x="317" y="496"/>
                  </a:lnTo>
                  <a:cubicBezTo>
                    <a:pt x="0" y="496"/>
                    <a:pt x="0" y="0"/>
                    <a:pt x="317" y="0"/>
                  </a:cubicBezTo>
                  <a:lnTo>
                    <a:pt x="8746" y="0"/>
                  </a:lnTo>
                  <a:cubicBezTo>
                    <a:pt x="9063" y="0"/>
                    <a:pt x="9063" y="496"/>
                    <a:pt x="8746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6778419" y="3960557"/>
              <a:ext cx="1045615" cy="33019"/>
            </a:xfrm>
            <a:custGeom>
              <a:avLst/>
              <a:gdLst/>
              <a:ahLst/>
              <a:cxnLst/>
              <a:rect l="l" t="t" r="r" b="b"/>
              <a:pathLst>
                <a:path w="15707" h="496" extrusionOk="0">
                  <a:moveTo>
                    <a:pt x="15369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5369" y="0"/>
                  </a:lnTo>
                  <a:cubicBezTo>
                    <a:pt x="15707" y="0"/>
                    <a:pt x="15707" y="496"/>
                    <a:pt x="15369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6700532" y="4319636"/>
              <a:ext cx="1193467" cy="33019"/>
            </a:xfrm>
            <a:custGeom>
              <a:avLst/>
              <a:gdLst/>
              <a:ahLst/>
              <a:cxnLst/>
              <a:rect l="l" t="t" r="r" b="b"/>
              <a:pathLst>
                <a:path w="17928" h="496" extrusionOk="0">
                  <a:moveTo>
                    <a:pt x="17610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7610" y="0"/>
                  </a:lnTo>
                  <a:cubicBezTo>
                    <a:pt x="17928" y="0"/>
                    <a:pt x="17928" y="496"/>
                    <a:pt x="17610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7801534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81"/>
                    <a:pt x="0" y="1765"/>
                    <a:pt x="0" y="1151"/>
                  </a:cubicBezTo>
                  <a:cubicBezTo>
                    <a:pt x="0" y="1091"/>
                    <a:pt x="0" y="1012"/>
                    <a:pt x="20" y="933"/>
                  </a:cubicBezTo>
                  <a:cubicBezTo>
                    <a:pt x="6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95" y="100"/>
                    <a:pt x="972" y="0"/>
                    <a:pt x="1329" y="60"/>
                  </a:cubicBezTo>
                  <a:cubicBezTo>
                    <a:pt x="1409" y="80"/>
                    <a:pt x="1468" y="100"/>
                    <a:pt x="1547" y="119"/>
                  </a:cubicBezTo>
                  <a:cubicBezTo>
                    <a:pt x="1607" y="159"/>
                    <a:pt x="1666" y="199"/>
                    <a:pt x="1726" y="238"/>
                  </a:cubicBezTo>
                  <a:cubicBezTo>
                    <a:pt x="1785" y="278"/>
                    <a:pt x="1845" y="318"/>
                    <a:pt x="1904" y="377"/>
                  </a:cubicBezTo>
                  <a:cubicBezTo>
                    <a:pt x="1944" y="417"/>
                    <a:pt x="2003" y="476"/>
                    <a:pt x="2043" y="536"/>
                  </a:cubicBezTo>
                  <a:cubicBezTo>
                    <a:pt x="2083" y="595"/>
                    <a:pt x="2122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4" y="1944"/>
                  </a:cubicBezTo>
                  <a:cubicBezTo>
                    <a:pt x="1845" y="2003"/>
                    <a:pt x="1785" y="2043"/>
                    <a:pt x="1726" y="2083"/>
                  </a:cubicBezTo>
                  <a:cubicBezTo>
                    <a:pt x="1666" y="2122"/>
                    <a:pt x="1607" y="2162"/>
                    <a:pt x="1547" y="2182"/>
                  </a:cubicBezTo>
                  <a:cubicBezTo>
                    <a:pt x="1468" y="2222"/>
                    <a:pt x="1409" y="2241"/>
                    <a:pt x="1329" y="2241"/>
                  </a:cubicBezTo>
                  <a:cubicBezTo>
                    <a:pt x="1270" y="2261"/>
                    <a:pt x="1190" y="2281"/>
                    <a:pt x="1111" y="2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7713062" y="3891857"/>
              <a:ext cx="170419" cy="158503"/>
            </a:xfrm>
            <a:custGeom>
              <a:avLst/>
              <a:gdLst/>
              <a:ahLst/>
              <a:cxnLst/>
              <a:rect l="l" t="t" r="r" b="b"/>
              <a:pathLst>
                <a:path w="2560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794" y="259"/>
                  </a:cubicBezTo>
                  <a:lnTo>
                    <a:pt x="794" y="259"/>
                  </a:lnTo>
                  <a:cubicBezTo>
                    <a:pt x="1349" y="1"/>
                    <a:pt x="2024" y="239"/>
                    <a:pt x="2281" y="794"/>
                  </a:cubicBezTo>
                  <a:lnTo>
                    <a:pt x="2281" y="794"/>
                  </a:lnTo>
                  <a:cubicBezTo>
                    <a:pt x="2559" y="1349"/>
                    <a:pt x="2321" y="2004"/>
                    <a:pt x="1766" y="2281"/>
                  </a:cubicBezTo>
                  <a:lnTo>
                    <a:pt x="1766" y="2281"/>
                  </a:lnTo>
                  <a:cubicBezTo>
                    <a:pt x="1607" y="234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4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7497908" y="3604075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56" y="2023"/>
                  </a:moveTo>
                  <a:cubicBezTo>
                    <a:pt x="0" y="1607"/>
                    <a:pt x="0" y="893"/>
                    <a:pt x="417" y="457"/>
                  </a:cubicBezTo>
                  <a:lnTo>
                    <a:pt x="417" y="457"/>
                  </a:lnTo>
                  <a:cubicBezTo>
                    <a:pt x="853" y="1"/>
                    <a:pt x="1547" y="1"/>
                    <a:pt x="2003" y="417"/>
                  </a:cubicBezTo>
                  <a:lnTo>
                    <a:pt x="2003" y="417"/>
                  </a:lnTo>
                  <a:cubicBezTo>
                    <a:pt x="2440" y="853"/>
                    <a:pt x="2440" y="1547"/>
                    <a:pt x="2023" y="2004"/>
                  </a:cubicBezTo>
                  <a:lnTo>
                    <a:pt x="2023" y="2004"/>
                  </a:lnTo>
                  <a:cubicBezTo>
                    <a:pt x="1825" y="2222"/>
                    <a:pt x="1527" y="2341"/>
                    <a:pt x="1230" y="2341"/>
                  </a:cubicBezTo>
                  <a:lnTo>
                    <a:pt x="1230" y="2341"/>
                  </a:lnTo>
                  <a:cubicBezTo>
                    <a:pt x="932" y="2341"/>
                    <a:pt x="655" y="2222"/>
                    <a:pt x="456" y="202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6932862" y="3136753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7" y="2023"/>
                  </a:move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60" y="1567"/>
                    <a:pt x="2023" y="2003"/>
                  </a:cubicBezTo>
                  <a:lnTo>
                    <a:pt x="202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55" y="2241"/>
                    <a:pt x="457" y="202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6712382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258" y="1745"/>
                  </a:moveTo>
                  <a:cubicBezTo>
                    <a:pt x="1" y="1190"/>
                    <a:pt x="239" y="516"/>
                    <a:pt x="814" y="258"/>
                  </a:cubicBezTo>
                  <a:lnTo>
                    <a:pt x="814" y="258"/>
                  </a:lnTo>
                  <a:cubicBezTo>
                    <a:pt x="1369" y="0"/>
                    <a:pt x="2023" y="238"/>
                    <a:pt x="2301" y="813"/>
                  </a:cubicBezTo>
                  <a:lnTo>
                    <a:pt x="2301" y="813"/>
                  </a:lnTo>
                  <a:cubicBezTo>
                    <a:pt x="2559" y="1369"/>
                    <a:pt x="2321" y="2043"/>
                    <a:pt x="1746" y="2301"/>
                  </a:cubicBezTo>
                  <a:lnTo>
                    <a:pt x="1746" y="2301"/>
                  </a:lnTo>
                  <a:cubicBezTo>
                    <a:pt x="1607" y="2360"/>
                    <a:pt x="1448" y="2400"/>
                    <a:pt x="1290" y="2400"/>
                  </a:cubicBezTo>
                  <a:lnTo>
                    <a:pt x="1290" y="2400"/>
                  </a:lnTo>
                  <a:cubicBezTo>
                    <a:pt x="853" y="2400"/>
                    <a:pt x="457" y="2142"/>
                    <a:pt x="258" y="174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6649007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1111" y="2221"/>
                  </a:moveTo>
                  <a:cubicBezTo>
                    <a:pt x="496" y="2221"/>
                    <a:pt x="1" y="1725"/>
                    <a:pt x="1" y="1111"/>
                  </a:cubicBezTo>
                  <a:lnTo>
                    <a:pt x="1" y="1111"/>
                  </a:lnTo>
                  <a:cubicBezTo>
                    <a:pt x="1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6713713" y="2132079"/>
              <a:ext cx="170353" cy="159835"/>
            </a:xfrm>
            <a:custGeom>
              <a:avLst/>
              <a:gdLst/>
              <a:ahLst/>
              <a:cxnLst/>
              <a:rect l="l" t="t" r="r" b="b"/>
              <a:pathLst>
                <a:path w="2559" h="2401" extrusionOk="0">
                  <a:moveTo>
                    <a:pt x="814" y="2281"/>
                  </a:moveTo>
                  <a:cubicBezTo>
                    <a:pt x="238" y="202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16"/>
                    <a:pt x="2559" y="1191"/>
                    <a:pt x="2301" y="1746"/>
                  </a:cubicBezTo>
                  <a:lnTo>
                    <a:pt x="2301" y="1746"/>
                  </a:lnTo>
                  <a:cubicBezTo>
                    <a:pt x="2103" y="2143"/>
                    <a:pt x="1726" y="2381"/>
                    <a:pt x="1289" y="2381"/>
                  </a:cubicBezTo>
                  <a:lnTo>
                    <a:pt x="1289" y="2381"/>
                  </a:lnTo>
                  <a:cubicBezTo>
                    <a:pt x="1111" y="2400"/>
                    <a:pt x="952" y="2361"/>
                    <a:pt x="814" y="2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6935524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17" y="2004"/>
                  </a:moveTo>
                  <a:cubicBezTo>
                    <a:pt x="0" y="1567"/>
                    <a:pt x="0" y="853"/>
                    <a:pt x="456" y="437"/>
                  </a:cubicBezTo>
                  <a:lnTo>
                    <a:pt x="456" y="437"/>
                  </a:lnTo>
                  <a:cubicBezTo>
                    <a:pt x="893" y="1"/>
                    <a:pt x="1587" y="21"/>
                    <a:pt x="2023" y="457"/>
                  </a:cubicBezTo>
                  <a:lnTo>
                    <a:pt x="2023" y="457"/>
                  </a:lnTo>
                  <a:cubicBezTo>
                    <a:pt x="2459" y="913"/>
                    <a:pt x="2439" y="1607"/>
                    <a:pt x="2003" y="2043"/>
                  </a:cubicBezTo>
                  <a:lnTo>
                    <a:pt x="2003" y="2043"/>
                  </a:lnTo>
                  <a:cubicBezTo>
                    <a:pt x="1785" y="2242"/>
                    <a:pt x="1507" y="2341"/>
                    <a:pt x="1230" y="2361"/>
                  </a:cubicBezTo>
                  <a:lnTo>
                    <a:pt x="1230" y="2361"/>
                  </a:lnTo>
                  <a:cubicBezTo>
                    <a:pt x="912" y="2341"/>
                    <a:pt x="635" y="2222"/>
                    <a:pt x="417" y="200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7500504" y="13769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3"/>
                  </a:moveTo>
                  <a:cubicBezTo>
                    <a:pt x="1" y="1567"/>
                    <a:pt x="2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607" y="20"/>
                    <a:pt x="2024" y="456"/>
                  </a:cubicBezTo>
                  <a:lnTo>
                    <a:pt x="2024" y="456"/>
                  </a:lnTo>
                  <a:cubicBezTo>
                    <a:pt x="2460" y="893"/>
                    <a:pt x="2440" y="1607"/>
                    <a:pt x="2004" y="2043"/>
                  </a:cubicBezTo>
                  <a:lnTo>
                    <a:pt x="2004" y="2043"/>
                  </a:lnTo>
                  <a:cubicBezTo>
                    <a:pt x="1786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33" y="2340"/>
                    <a:pt x="636" y="2221"/>
                    <a:pt x="437" y="200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771572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794" y="2301"/>
                  </a:moveTo>
                  <a:cubicBezTo>
                    <a:pt x="238" y="2023"/>
                    <a:pt x="0" y="1368"/>
                    <a:pt x="258" y="813"/>
                  </a:cubicBezTo>
                  <a:lnTo>
                    <a:pt x="258" y="813"/>
                  </a:lnTo>
                  <a:cubicBezTo>
                    <a:pt x="516" y="238"/>
                    <a:pt x="1190" y="0"/>
                    <a:pt x="1746" y="278"/>
                  </a:cubicBezTo>
                  <a:lnTo>
                    <a:pt x="1746" y="278"/>
                  </a:lnTo>
                  <a:cubicBezTo>
                    <a:pt x="2301" y="536"/>
                    <a:pt x="2539" y="1190"/>
                    <a:pt x="2281" y="1765"/>
                  </a:cubicBezTo>
                  <a:lnTo>
                    <a:pt x="2281" y="1765"/>
                  </a:lnTo>
                  <a:cubicBezTo>
                    <a:pt x="2103" y="2142"/>
                    <a:pt x="1706" y="2400"/>
                    <a:pt x="1270" y="2400"/>
                  </a:cubicBezTo>
                  <a:lnTo>
                    <a:pt x="1270" y="2400"/>
                  </a:lnTo>
                  <a:cubicBezTo>
                    <a:pt x="1111" y="2400"/>
                    <a:pt x="933" y="2360"/>
                    <a:pt x="794" y="23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7801534" y="4254930"/>
              <a:ext cx="149250" cy="154509"/>
            </a:xfrm>
            <a:custGeom>
              <a:avLst/>
              <a:gdLst/>
              <a:ahLst/>
              <a:cxnLst/>
              <a:rect l="l" t="t" r="r" b="b"/>
              <a:pathLst>
                <a:path w="2242" h="2321" extrusionOk="0">
                  <a:moveTo>
                    <a:pt x="1111" y="2321"/>
                  </a:moveTo>
                  <a:cubicBezTo>
                    <a:pt x="1032" y="2321"/>
                    <a:pt x="972" y="2321"/>
                    <a:pt x="893" y="2301"/>
                  </a:cubicBezTo>
                  <a:cubicBezTo>
                    <a:pt x="833" y="2301"/>
                    <a:pt x="754" y="2261"/>
                    <a:pt x="69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19" y="1785"/>
                    <a:pt x="0" y="1508"/>
                    <a:pt x="0" y="1210"/>
                  </a:cubicBezTo>
                  <a:cubicBezTo>
                    <a:pt x="0" y="1151"/>
                    <a:pt x="0" y="1071"/>
                    <a:pt x="20" y="992"/>
                  </a:cubicBezTo>
                  <a:cubicBezTo>
                    <a:pt x="40" y="933"/>
                    <a:pt x="60" y="853"/>
                    <a:pt x="80" y="794"/>
                  </a:cubicBezTo>
                  <a:cubicBezTo>
                    <a:pt x="119" y="714"/>
                    <a:pt x="139" y="655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4" y="437"/>
                  </a:cubicBezTo>
                  <a:cubicBezTo>
                    <a:pt x="1944" y="476"/>
                    <a:pt x="2003" y="536"/>
                    <a:pt x="2043" y="595"/>
                  </a:cubicBezTo>
                  <a:cubicBezTo>
                    <a:pt x="2122" y="714"/>
                    <a:pt x="2182" y="853"/>
                    <a:pt x="2202" y="992"/>
                  </a:cubicBezTo>
                  <a:cubicBezTo>
                    <a:pt x="2241" y="1151"/>
                    <a:pt x="2241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22" y="1706"/>
                    <a:pt x="2083" y="1765"/>
                    <a:pt x="2043" y="1845"/>
                  </a:cubicBezTo>
                  <a:cubicBezTo>
                    <a:pt x="2003" y="1904"/>
                    <a:pt x="1944" y="1944"/>
                    <a:pt x="1904" y="2003"/>
                  </a:cubicBezTo>
                  <a:cubicBezTo>
                    <a:pt x="1845" y="2063"/>
                    <a:pt x="1785" y="2103"/>
                    <a:pt x="1726" y="2142"/>
                  </a:cubicBezTo>
                  <a:cubicBezTo>
                    <a:pt x="1666" y="2182"/>
                    <a:pt x="1607" y="2222"/>
                    <a:pt x="1547" y="2241"/>
                  </a:cubicBezTo>
                  <a:cubicBezTo>
                    <a:pt x="1468" y="2261"/>
                    <a:pt x="1409" y="2301"/>
                    <a:pt x="1329" y="2301"/>
                  </a:cubicBezTo>
                  <a:cubicBezTo>
                    <a:pt x="1270" y="2321"/>
                    <a:pt x="1190" y="2321"/>
                    <a:pt x="1111" y="232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6649007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61"/>
                    <a:pt x="1" y="1765"/>
                    <a:pt x="1" y="1151"/>
                  </a:cubicBezTo>
                  <a:cubicBezTo>
                    <a:pt x="1" y="1091"/>
                    <a:pt x="1" y="1012"/>
                    <a:pt x="21" y="933"/>
                  </a:cubicBezTo>
                  <a:cubicBezTo>
                    <a:pt x="4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76" y="100"/>
                    <a:pt x="953" y="0"/>
                    <a:pt x="1329" y="60"/>
                  </a:cubicBezTo>
                  <a:cubicBezTo>
                    <a:pt x="1468" y="100"/>
                    <a:pt x="1607" y="139"/>
                    <a:pt x="1726" y="238"/>
                  </a:cubicBezTo>
                  <a:cubicBezTo>
                    <a:pt x="1786" y="278"/>
                    <a:pt x="1845" y="318"/>
                    <a:pt x="1905" y="377"/>
                  </a:cubicBezTo>
                  <a:cubicBezTo>
                    <a:pt x="1944" y="417"/>
                    <a:pt x="1984" y="476"/>
                    <a:pt x="2024" y="536"/>
                  </a:cubicBezTo>
                  <a:cubicBezTo>
                    <a:pt x="2063" y="595"/>
                    <a:pt x="2103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5" y="1944"/>
                  </a:cubicBezTo>
                  <a:cubicBezTo>
                    <a:pt x="1845" y="2003"/>
                    <a:pt x="1786" y="2043"/>
                    <a:pt x="1726" y="2083"/>
                  </a:cubicBezTo>
                  <a:cubicBezTo>
                    <a:pt x="1667" y="2122"/>
                    <a:pt x="1607" y="2162"/>
                    <a:pt x="1528" y="2182"/>
                  </a:cubicBezTo>
                  <a:cubicBezTo>
                    <a:pt x="1468" y="2222"/>
                    <a:pt x="1389" y="2241"/>
                    <a:pt x="1329" y="2241"/>
                  </a:cubicBezTo>
                  <a:cubicBezTo>
                    <a:pt x="1250" y="2261"/>
                    <a:pt x="1171" y="2281"/>
                    <a:pt x="1111" y="2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6715045" y="3891857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794" y="2281"/>
                  </a:moveTo>
                  <a:cubicBezTo>
                    <a:pt x="238" y="200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36"/>
                    <a:pt x="2559" y="1191"/>
                    <a:pt x="2281" y="1746"/>
                  </a:cubicBezTo>
                  <a:lnTo>
                    <a:pt x="2281" y="1746"/>
                  </a:lnTo>
                  <a:cubicBezTo>
                    <a:pt x="2102" y="2143"/>
                    <a:pt x="1706" y="2381"/>
                    <a:pt x="1289" y="2381"/>
                  </a:cubicBezTo>
                  <a:lnTo>
                    <a:pt x="1289" y="2381"/>
                  </a:lnTo>
                  <a:cubicBezTo>
                    <a:pt x="1111" y="2381"/>
                    <a:pt x="952" y="2341"/>
                    <a:pt x="794" y="2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6936789" y="36040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4"/>
                  </a:moveTo>
                  <a:cubicBezTo>
                    <a:pt x="1" y="1547"/>
                    <a:pt x="21" y="853"/>
                    <a:pt x="477" y="417"/>
                  </a:cubicBezTo>
                  <a:lnTo>
                    <a:pt x="477" y="417"/>
                  </a:lnTo>
                  <a:cubicBezTo>
                    <a:pt x="913" y="1"/>
                    <a:pt x="1607" y="1"/>
                    <a:pt x="2044" y="457"/>
                  </a:cubicBezTo>
                  <a:lnTo>
                    <a:pt x="2044" y="457"/>
                  </a:lnTo>
                  <a:cubicBezTo>
                    <a:pt x="2460" y="893"/>
                    <a:pt x="2460" y="1607"/>
                    <a:pt x="2004" y="2023"/>
                  </a:cubicBezTo>
                  <a:lnTo>
                    <a:pt x="2004" y="2023"/>
                  </a:lnTo>
                  <a:cubicBezTo>
                    <a:pt x="1806" y="2222"/>
                    <a:pt x="1528" y="2341"/>
                    <a:pt x="1230" y="2341"/>
                  </a:cubicBezTo>
                  <a:lnTo>
                    <a:pt x="1230" y="2341"/>
                  </a:lnTo>
                  <a:cubicBezTo>
                    <a:pt x="933" y="2341"/>
                    <a:pt x="636" y="2222"/>
                    <a:pt x="437" y="200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7219312" y="3369083"/>
              <a:ext cx="166425" cy="157172"/>
            </a:xfrm>
            <a:custGeom>
              <a:avLst/>
              <a:gdLst/>
              <a:ahLst/>
              <a:cxnLst/>
              <a:rect l="l" t="t" r="r" b="b"/>
              <a:pathLst>
                <a:path w="2500" h="2361" extrusionOk="0">
                  <a:moveTo>
                    <a:pt x="378" y="1924"/>
                  </a:moveTo>
                  <a:cubicBezTo>
                    <a:pt x="1" y="1448"/>
                    <a:pt x="80" y="734"/>
                    <a:pt x="576" y="377"/>
                  </a:cubicBezTo>
                  <a:lnTo>
                    <a:pt x="576" y="377"/>
                  </a:lnTo>
                  <a:cubicBezTo>
                    <a:pt x="1072" y="1"/>
                    <a:pt x="1766" y="80"/>
                    <a:pt x="2143" y="576"/>
                  </a:cubicBezTo>
                  <a:lnTo>
                    <a:pt x="2143" y="576"/>
                  </a:lnTo>
                  <a:cubicBezTo>
                    <a:pt x="2500" y="1072"/>
                    <a:pt x="2420" y="1766"/>
                    <a:pt x="1924" y="2142"/>
                  </a:cubicBezTo>
                  <a:lnTo>
                    <a:pt x="1924" y="2142"/>
                  </a:lnTo>
                  <a:cubicBezTo>
                    <a:pt x="1726" y="2281"/>
                    <a:pt x="1488" y="2361"/>
                    <a:pt x="1250" y="2361"/>
                  </a:cubicBezTo>
                  <a:lnTo>
                    <a:pt x="1250" y="2361"/>
                  </a:lnTo>
                  <a:cubicBezTo>
                    <a:pt x="913" y="2361"/>
                    <a:pt x="576" y="2202"/>
                    <a:pt x="378" y="192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7503167" y="3136753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17" y="2003"/>
                  </a:moveTo>
                  <a:cubicBezTo>
                    <a:pt x="1" y="1567"/>
                    <a:pt x="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587" y="20"/>
                    <a:pt x="2023" y="456"/>
                  </a:cubicBezTo>
                  <a:lnTo>
                    <a:pt x="2023" y="456"/>
                  </a:lnTo>
                  <a:cubicBezTo>
                    <a:pt x="2440" y="893"/>
                    <a:pt x="2440" y="1607"/>
                    <a:pt x="2004" y="2023"/>
                  </a:cubicBezTo>
                  <a:lnTo>
                    <a:pt x="2004" y="2023"/>
                  </a:lnTo>
                  <a:cubicBezTo>
                    <a:pt x="1785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13" y="2340"/>
                    <a:pt x="635" y="2221"/>
                    <a:pt x="417" y="200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7715725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814" y="2301"/>
                  </a:moveTo>
                  <a:cubicBezTo>
                    <a:pt x="258" y="2023"/>
                    <a:pt x="0" y="1369"/>
                    <a:pt x="278" y="813"/>
                  </a:cubicBezTo>
                  <a:lnTo>
                    <a:pt x="278" y="813"/>
                  </a:lnTo>
                  <a:cubicBezTo>
                    <a:pt x="536" y="238"/>
                    <a:pt x="1190" y="0"/>
                    <a:pt x="1765" y="258"/>
                  </a:cubicBezTo>
                  <a:lnTo>
                    <a:pt x="1765" y="258"/>
                  </a:lnTo>
                  <a:cubicBezTo>
                    <a:pt x="2321" y="516"/>
                    <a:pt x="2559" y="1190"/>
                    <a:pt x="2301" y="1745"/>
                  </a:cubicBezTo>
                  <a:lnTo>
                    <a:pt x="2301" y="1745"/>
                  </a:lnTo>
                  <a:cubicBezTo>
                    <a:pt x="2122" y="2142"/>
                    <a:pt x="1726" y="2400"/>
                    <a:pt x="1289" y="2400"/>
                  </a:cubicBezTo>
                  <a:lnTo>
                    <a:pt x="1289" y="2400"/>
                  </a:lnTo>
                  <a:cubicBezTo>
                    <a:pt x="1131" y="2400"/>
                    <a:pt x="972" y="2360"/>
                    <a:pt x="814" y="23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7801534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0" y="1111"/>
                  </a:moveTo>
                  <a:cubicBezTo>
                    <a:pt x="0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lnTo>
                    <a:pt x="1111" y="2221"/>
                  </a:lnTo>
                  <a:cubicBezTo>
                    <a:pt x="496" y="2221"/>
                    <a:pt x="0" y="1725"/>
                    <a:pt x="0" y="111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7714393" y="2132079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814" y="259"/>
                  </a:cubicBezTo>
                  <a:lnTo>
                    <a:pt x="814" y="259"/>
                  </a:lnTo>
                  <a:cubicBezTo>
                    <a:pt x="1369" y="1"/>
                    <a:pt x="2023" y="239"/>
                    <a:pt x="2301" y="794"/>
                  </a:cubicBezTo>
                  <a:lnTo>
                    <a:pt x="2301" y="794"/>
                  </a:lnTo>
                  <a:cubicBezTo>
                    <a:pt x="2559" y="1349"/>
                    <a:pt x="2321" y="2024"/>
                    <a:pt x="1766" y="2281"/>
                  </a:cubicBezTo>
                  <a:lnTo>
                    <a:pt x="1766" y="2281"/>
                  </a:lnTo>
                  <a:cubicBezTo>
                    <a:pt x="1607" y="236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3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7499239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56" y="2043"/>
                  </a:moveTo>
                  <a:lnTo>
                    <a:pt x="456" y="2043"/>
                  </a:lnTo>
                  <a:cubicBezTo>
                    <a:pt x="20" y="1607"/>
                    <a:pt x="0" y="913"/>
                    <a:pt x="436" y="457"/>
                  </a:cubicBezTo>
                  <a:lnTo>
                    <a:pt x="436" y="457"/>
                  </a:lnTo>
                  <a:cubicBezTo>
                    <a:pt x="853" y="21"/>
                    <a:pt x="1567" y="1"/>
                    <a:pt x="2003" y="437"/>
                  </a:cubicBezTo>
                  <a:lnTo>
                    <a:pt x="2003" y="437"/>
                  </a:lnTo>
                  <a:cubicBezTo>
                    <a:pt x="2459" y="853"/>
                    <a:pt x="2459" y="1567"/>
                    <a:pt x="2043" y="2004"/>
                  </a:cubicBezTo>
                  <a:lnTo>
                    <a:pt x="2043" y="2004"/>
                  </a:lnTo>
                  <a:cubicBezTo>
                    <a:pt x="1825" y="2222"/>
                    <a:pt x="1547" y="2341"/>
                    <a:pt x="1230" y="2361"/>
                  </a:cubicBezTo>
                  <a:lnTo>
                    <a:pt x="1230" y="2361"/>
                  </a:lnTo>
                  <a:cubicBezTo>
                    <a:pt x="952" y="2361"/>
                    <a:pt x="674" y="2242"/>
                    <a:pt x="456" y="204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7215385" y="1607973"/>
              <a:ext cx="167690" cy="158503"/>
            </a:xfrm>
            <a:custGeom>
              <a:avLst/>
              <a:gdLst/>
              <a:ahLst/>
              <a:cxnLst/>
              <a:rect l="l" t="t" r="r" b="b"/>
              <a:pathLst>
                <a:path w="2519" h="2381" extrusionOk="0">
                  <a:moveTo>
                    <a:pt x="575" y="2143"/>
                  </a:moveTo>
                  <a:lnTo>
                    <a:pt x="575" y="2143"/>
                  </a:lnTo>
                  <a:cubicBezTo>
                    <a:pt x="80" y="1766"/>
                    <a:pt x="0" y="1072"/>
                    <a:pt x="377" y="596"/>
                  </a:cubicBezTo>
                  <a:lnTo>
                    <a:pt x="377" y="596"/>
                  </a:lnTo>
                  <a:cubicBezTo>
                    <a:pt x="734" y="100"/>
                    <a:pt x="1448" y="1"/>
                    <a:pt x="1924" y="378"/>
                  </a:cubicBezTo>
                  <a:lnTo>
                    <a:pt x="1924" y="378"/>
                  </a:lnTo>
                  <a:cubicBezTo>
                    <a:pt x="2420" y="754"/>
                    <a:pt x="2519" y="1448"/>
                    <a:pt x="2142" y="1944"/>
                  </a:cubicBezTo>
                  <a:lnTo>
                    <a:pt x="2142" y="1944"/>
                  </a:lnTo>
                  <a:cubicBezTo>
                    <a:pt x="1924" y="2222"/>
                    <a:pt x="1607" y="2381"/>
                    <a:pt x="1250" y="2381"/>
                  </a:cubicBezTo>
                  <a:lnTo>
                    <a:pt x="1250" y="2381"/>
                  </a:lnTo>
                  <a:cubicBezTo>
                    <a:pt x="1012" y="2381"/>
                    <a:pt x="774" y="2301"/>
                    <a:pt x="575" y="214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6934193" y="1376975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6" y="2023"/>
                  </a:moveTo>
                  <a:lnTo>
                    <a:pt x="456" y="2023"/>
                  </a:ln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59" y="1567"/>
                    <a:pt x="2043" y="2003"/>
                  </a:cubicBezTo>
                  <a:lnTo>
                    <a:pt x="204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75" y="2221"/>
                    <a:pt x="456" y="202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671504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258" y="1765"/>
                  </a:moveTo>
                  <a:lnTo>
                    <a:pt x="258" y="1765"/>
                  </a:lnTo>
                  <a:cubicBezTo>
                    <a:pt x="0" y="1190"/>
                    <a:pt x="238" y="536"/>
                    <a:pt x="794" y="278"/>
                  </a:cubicBezTo>
                  <a:lnTo>
                    <a:pt x="794" y="278"/>
                  </a:lnTo>
                  <a:cubicBezTo>
                    <a:pt x="1349" y="0"/>
                    <a:pt x="2023" y="238"/>
                    <a:pt x="2281" y="813"/>
                  </a:cubicBezTo>
                  <a:lnTo>
                    <a:pt x="2281" y="813"/>
                  </a:lnTo>
                  <a:cubicBezTo>
                    <a:pt x="2539" y="1368"/>
                    <a:pt x="2301" y="2023"/>
                    <a:pt x="1745" y="2301"/>
                  </a:cubicBezTo>
                  <a:lnTo>
                    <a:pt x="1745" y="2301"/>
                  </a:lnTo>
                  <a:cubicBezTo>
                    <a:pt x="1607" y="2360"/>
                    <a:pt x="1428" y="2400"/>
                    <a:pt x="1269" y="2400"/>
                  </a:cubicBezTo>
                  <a:lnTo>
                    <a:pt x="1269" y="2400"/>
                  </a:lnTo>
                  <a:cubicBezTo>
                    <a:pt x="833" y="2400"/>
                    <a:pt x="437" y="2142"/>
                    <a:pt x="258" y="176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6649007" y="4254930"/>
              <a:ext cx="147919" cy="154509"/>
            </a:xfrm>
            <a:custGeom>
              <a:avLst/>
              <a:gdLst/>
              <a:ahLst/>
              <a:cxnLst/>
              <a:rect l="l" t="t" r="r" b="b"/>
              <a:pathLst>
                <a:path w="2222" h="2321" extrusionOk="0">
                  <a:moveTo>
                    <a:pt x="1111" y="2321"/>
                  </a:moveTo>
                  <a:cubicBezTo>
                    <a:pt x="1032" y="2321"/>
                    <a:pt x="953" y="2321"/>
                    <a:pt x="893" y="2301"/>
                  </a:cubicBezTo>
                  <a:cubicBezTo>
                    <a:pt x="814" y="2301"/>
                    <a:pt x="754" y="2261"/>
                    <a:pt x="67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20" y="1785"/>
                    <a:pt x="1" y="1508"/>
                    <a:pt x="1" y="1210"/>
                  </a:cubicBezTo>
                  <a:cubicBezTo>
                    <a:pt x="1" y="1151"/>
                    <a:pt x="1" y="1071"/>
                    <a:pt x="21" y="992"/>
                  </a:cubicBezTo>
                  <a:cubicBezTo>
                    <a:pt x="40" y="853"/>
                    <a:pt x="100" y="714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5" y="437"/>
                  </a:cubicBezTo>
                  <a:cubicBezTo>
                    <a:pt x="1944" y="476"/>
                    <a:pt x="1984" y="536"/>
                    <a:pt x="2043" y="595"/>
                  </a:cubicBezTo>
                  <a:cubicBezTo>
                    <a:pt x="2103" y="714"/>
                    <a:pt x="2162" y="853"/>
                    <a:pt x="2202" y="992"/>
                  </a:cubicBezTo>
                  <a:cubicBezTo>
                    <a:pt x="2222" y="1151"/>
                    <a:pt x="2222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03" y="1706"/>
                    <a:pt x="2063" y="1765"/>
                    <a:pt x="2024" y="1845"/>
                  </a:cubicBezTo>
                  <a:cubicBezTo>
                    <a:pt x="1944" y="1964"/>
                    <a:pt x="1845" y="2063"/>
                    <a:pt x="1726" y="2142"/>
                  </a:cubicBezTo>
                  <a:cubicBezTo>
                    <a:pt x="1667" y="2182"/>
                    <a:pt x="1607" y="2222"/>
                    <a:pt x="1528" y="2241"/>
                  </a:cubicBezTo>
                  <a:cubicBezTo>
                    <a:pt x="1468" y="2261"/>
                    <a:pt x="1389" y="2301"/>
                    <a:pt x="1329" y="2301"/>
                  </a:cubicBezTo>
                  <a:cubicBezTo>
                    <a:pt x="1250" y="2321"/>
                    <a:pt x="1171" y="2321"/>
                    <a:pt x="1111" y="232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35"/>
          <p:cNvSpPr/>
          <p:nvPr/>
        </p:nvSpPr>
        <p:spPr>
          <a:xfrm>
            <a:off x="-3774937" y="1324063"/>
            <a:ext cx="8976313" cy="449270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5"/>
          <p:cNvSpPr/>
          <p:nvPr/>
        </p:nvSpPr>
        <p:spPr>
          <a:xfrm>
            <a:off x="6896256" y="-1211554"/>
            <a:ext cx="3938932" cy="3502109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35"/>
          <p:cNvSpPr/>
          <p:nvPr/>
        </p:nvSpPr>
        <p:spPr>
          <a:xfrm>
            <a:off x="2426027" y="4016503"/>
            <a:ext cx="1597898" cy="141928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4" name="Google Shape;1584;p35"/>
          <p:cNvGrpSpPr/>
          <p:nvPr/>
        </p:nvGrpSpPr>
        <p:grpSpPr>
          <a:xfrm rot="-4499989">
            <a:off x="-400822" y="3894384"/>
            <a:ext cx="1483245" cy="1419253"/>
            <a:chOff x="2856875" y="1526525"/>
            <a:chExt cx="308400" cy="307900"/>
          </a:xfrm>
        </p:grpSpPr>
        <p:sp>
          <p:nvSpPr>
            <p:cNvPr id="1585" name="Google Shape;1585;p35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0" name="Google Shape;1590;p35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1591" name="Google Shape;1591;p35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5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5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5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5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5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5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5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5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5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5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02" name="Google Shape;1602;p35"/>
          <p:cNvSpPr/>
          <p:nvPr/>
        </p:nvSpPr>
        <p:spPr>
          <a:xfrm>
            <a:off x="5086503" y="335402"/>
            <a:ext cx="1981326" cy="176152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35"/>
          <p:cNvSpPr/>
          <p:nvPr/>
        </p:nvSpPr>
        <p:spPr>
          <a:xfrm>
            <a:off x="1168725" y="3277781"/>
            <a:ext cx="1128467" cy="1002310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36"/>
          <p:cNvSpPr/>
          <p:nvPr/>
        </p:nvSpPr>
        <p:spPr>
          <a:xfrm rot="10800000">
            <a:off x="-1732825" y="-547637"/>
            <a:ext cx="8976313" cy="449270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36"/>
          <p:cNvSpPr/>
          <p:nvPr/>
        </p:nvSpPr>
        <p:spPr>
          <a:xfrm>
            <a:off x="7733556" y="1051155"/>
            <a:ext cx="337908" cy="301629"/>
          </a:xfrm>
          <a:custGeom>
            <a:avLst/>
            <a:gdLst/>
            <a:ahLst/>
            <a:cxnLst/>
            <a:rect l="l" t="t" r="r" b="b"/>
            <a:pathLst>
              <a:path w="7517" h="6664" extrusionOk="0">
                <a:moveTo>
                  <a:pt x="2262" y="0"/>
                </a:moveTo>
                <a:cubicBezTo>
                  <a:pt x="2004" y="0"/>
                  <a:pt x="1766" y="139"/>
                  <a:pt x="1627" y="377"/>
                </a:cubicBezTo>
                <a:lnTo>
                  <a:pt x="140" y="2955"/>
                </a:lnTo>
                <a:cubicBezTo>
                  <a:pt x="1" y="3193"/>
                  <a:pt x="1" y="3471"/>
                  <a:pt x="140" y="3709"/>
                </a:cubicBezTo>
                <a:lnTo>
                  <a:pt x="1627" y="6287"/>
                </a:lnTo>
                <a:cubicBezTo>
                  <a:pt x="1766" y="6525"/>
                  <a:pt x="2004" y="6664"/>
                  <a:pt x="2262" y="6664"/>
                </a:cubicBezTo>
                <a:lnTo>
                  <a:pt x="5256" y="6664"/>
                </a:lnTo>
                <a:cubicBezTo>
                  <a:pt x="5534" y="6664"/>
                  <a:pt x="5772" y="6525"/>
                  <a:pt x="5911" y="6287"/>
                </a:cubicBezTo>
                <a:lnTo>
                  <a:pt x="7398" y="3709"/>
                </a:lnTo>
                <a:cubicBezTo>
                  <a:pt x="7517" y="3471"/>
                  <a:pt x="7517" y="3193"/>
                  <a:pt x="7398" y="2955"/>
                </a:cubicBezTo>
                <a:lnTo>
                  <a:pt x="5911" y="377"/>
                </a:lnTo>
                <a:cubicBezTo>
                  <a:pt x="5772" y="139"/>
                  <a:pt x="5534" y="0"/>
                  <a:pt x="52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36"/>
          <p:cNvSpPr/>
          <p:nvPr/>
        </p:nvSpPr>
        <p:spPr>
          <a:xfrm>
            <a:off x="1163883" y="-10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36"/>
          <p:cNvSpPr/>
          <p:nvPr/>
        </p:nvSpPr>
        <p:spPr>
          <a:xfrm>
            <a:off x="5578946" y="3945083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36"/>
          <p:cNvSpPr/>
          <p:nvPr/>
        </p:nvSpPr>
        <p:spPr>
          <a:xfrm>
            <a:off x="6334193" y="21761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36"/>
          <p:cNvSpPr/>
          <p:nvPr/>
        </p:nvSpPr>
        <p:spPr>
          <a:xfrm>
            <a:off x="-1213832" y="2330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36"/>
          <p:cNvSpPr/>
          <p:nvPr/>
        </p:nvSpPr>
        <p:spPr>
          <a:xfrm>
            <a:off x="6001192" y="12"/>
            <a:ext cx="779457" cy="695755"/>
          </a:xfrm>
          <a:custGeom>
            <a:avLst/>
            <a:gdLst/>
            <a:ahLst/>
            <a:cxnLst/>
            <a:rect l="l" t="t" r="r" b="b"/>
            <a:pathLst>
              <a:path w="7517" h="6664" extrusionOk="0">
                <a:moveTo>
                  <a:pt x="2262" y="0"/>
                </a:moveTo>
                <a:cubicBezTo>
                  <a:pt x="2004" y="0"/>
                  <a:pt x="1766" y="139"/>
                  <a:pt x="1627" y="377"/>
                </a:cubicBezTo>
                <a:lnTo>
                  <a:pt x="140" y="2955"/>
                </a:lnTo>
                <a:cubicBezTo>
                  <a:pt x="1" y="3193"/>
                  <a:pt x="1" y="3471"/>
                  <a:pt x="140" y="3709"/>
                </a:cubicBezTo>
                <a:lnTo>
                  <a:pt x="1627" y="6287"/>
                </a:lnTo>
                <a:cubicBezTo>
                  <a:pt x="1766" y="6525"/>
                  <a:pt x="2004" y="6664"/>
                  <a:pt x="2262" y="6664"/>
                </a:cubicBezTo>
                <a:lnTo>
                  <a:pt x="5256" y="6664"/>
                </a:lnTo>
                <a:cubicBezTo>
                  <a:pt x="5534" y="6664"/>
                  <a:pt x="5772" y="6525"/>
                  <a:pt x="5911" y="6287"/>
                </a:cubicBezTo>
                <a:lnTo>
                  <a:pt x="7398" y="3709"/>
                </a:lnTo>
                <a:cubicBezTo>
                  <a:pt x="7517" y="3471"/>
                  <a:pt x="7517" y="3193"/>
                  <a:pt x="7398" y="2955"/>
                </a:cubicBezTo>
                <a:lnTo>
                  <a:pt x="5911" y="377"/>
                </a:lnTo>
                <a:cubicBezTo>
                  <a:pt x="5772" y="139"/>
                  <a:pt x="5534" y="0"/>
                  <a:pt x="52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2" name="Google Shape;1612;p36"/>
          <p:cNvGrpSpPr/>
          <p:nvPr/>
        </p:nvGrpSpPr>
        <p:grpSpPr>
          <a:xfrm rot="-1763335">
            <a:off x="8639710" y="2345151"/>
            <a:ext cx="782283" cy="2208995"/>
            <a:chOff x="6649007" y="734042"/>
            <a:chExt cx="1301776" cy="3675396"/>
          </a:xfrm>
        </p:grpSpPr>
        <p:sp>
          <p:nvSpPr>
            <p:cNvPr id="1613" name="Google Shape;1613;p36"/>
            <p:cNvSpPr/>
            <p:nvPr/>
          </p:nvSpPr>
          <p:spPr>
            <a:xfrm>
              <a:off x="6701797" y="794754"/>
              <a:ext cx="1196196" cy="33085"/>
            </a:xfrm>
            <a:custGeom>
              <a:avLst/>
              <a:gdLst/>
              <a:ahLst/>
              <a:cxnLst/>
              <a:rect l="l" t="t" r="r" b="b"/>
              <a:pathLst>
                <a:path w="17969" h="497" extrusionOk="0">
                  <a:moveTo>
                    <a:pt x="17631" y="496"/>
                  </a:moveTo>
                  <a:lnTo>
                    <a:pt x="338" y="496"/>
                  </a:lnTo>
                  <a:cubicBezTo>
                    <a:pt x="1" y="496"/>
                    <a:pt x="1" y="1"/>
                    <a:pt x="338" y="1"/>
                  </a:cubicBezTo>
                  <a:lnTo>
                    <a:pt x="17631" y="1"/>
                  </a:lnTo>
                  <a:cubicBezTo>
                    <a:pt x="17968" y="1"/>
                    <a:pt x="17968" y="496"/>
                    <a:pt x="17631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6774425" y="1149905"/>
              <a:ext cx="1049609" cy="33085"/>
            </a:xfrm>
            <a:custGeom>
              <a:avLst/>
              <a:gdLst/>
              <a:ahLst/>
              <a:cxnLst/>
              <a:rect l="l" t="t" r="r" b="b"/>
              <a:pathLst>
                <a:path w="15767" h="497" extrusionOk="0">
                  <a:moveTo>
                    <a:pt x="15429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429" y="0"/>
                  </a:lnTo>
                  <a:cubicBezTo>
                    <a:pt x="15767" y="0"/>
                    <a:pt x="15767" y="496"/>
                    <a:pt x="15429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6993574" y="1441682"/>
              <a:ext cx="619234" cy="33019"/>
            </a:xfrm>
            <a:custGeom>
              <a:avLst/>
              <a:gdLst/>
              <a:ahLst/>
              <a:cxnLst/>
              <a:rect l="l" t="t" r="r" b="b"/>
              <a:pathLst>
                <a:path w="9302" h="496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6993574" y="1909003"/>
              <a:ext cx="619234" cy="33085"/>
            </a:xfrm>
            <a:custGeom>
              <a:avLst/>
              <a:gdLst/>
              <a:ahLst/>
              <a:cxnLst/>
              <a:rect l="l" t="t" r="r" b="b"/>
              <a:pathLst>
                <a:path w="9302" h="497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6774425" y="2200713"/>
              <a:ext cx="1048278" cy="33085"/>
            </a:xfrm>
            <a:custGeom>
              <a:avLst/>
              <a:gdLst/>
              <a:ahLst/>
              <a:cxnLst/>
              <a:rect l="l" t="t" r="r" b="b"/>
              <a:pathLst>
                <a:path w="15747" h="497" extrusionOk="0">
                  <a:moveTo>
                    <a:pt x="15429" y="497"/>
                  </a:moveTo>
                  <a:lnTo>
                    <a:pt x="338" y="497"/>
                  </a:lnTo>
                  <a:cubicBezTo>
                    <a:pt x="1" y="497"/>
                    <a:pt x="1" y="1"/>
                    <a:pt x="338" y="1"/>
                  </a:cubicBezTo>
                  <a:lnTo>
                    <a:pt x="15429" y="1"/>
                  </a:lnTo>
                  <a:cubicBezTo>
                    <a:pt x="15747" y="1"/>
                    <a:pt x="15747" y="497"/>
                    <a:pt x="15429" y="4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6700532" y="2554532"/>
              <a:ext cx="1197461" cy="33085"/>
            </a:xfrm>
            <a:custGeom>
              <a:avLst/>
              <a:gdLst/>
              <a:ahLst/>
              <a:cxnLst/>
              <a:rect l="l" t="t" r="r" b="b"/>
              <a:pathLst>
                <a:path w="17988" h="497" extrusionOk="0">
                  <a:moveTo>
                    <a:pt x="17650" y="497"/>
                  </a:moveTo>
                  <a:lnTo>
                    <a:pt x="337" y="497"/>
                  </a:lnTo>
                  <a:cubicBezTo>
                    <a:pt x="0" y="497"/>
                    <a:pt x="0" y="1"/>
                    <a:pt x="337" y="1"/>
                  </a:cubicBezTo>
                  <a:lnTo>
                    <a:pt x="17650" y="1"/>
                  </a:lnTo>
                  <a:cubicBezTo>
                    <a:pt x="17987" y="1"/>
                    <a:pt x="17987" y="497"/>
                    <a:pt x="17650" y="4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6774425" y="2909683"/>
              <a:ext cx="1046946" cy="33085"/>
            </a:xfrm>
            <a:custGeom>
              <a:avLst/>
              <a:gdLst/>
              <a:ahLst/>
              <a:cxnLst/>
              <a:rect l="l" t="t" r="r" b="b"/>
              <a:pathLst>
                <a:path w="15727" h="497" extrusionOk="0">
                  <a:moveTo>
                    <a:pt x="15390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390" y="0"/>
                  </a:lnTo>
                  <a:cubicBezTo>
                    <a:pt x="15727" y="0"/>
                    <a:pt x="15727" y="496"/>
                    <a:pt x="15390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6992242" y="3202724"/>
              <a:ext cx="611312" cy="33085"/>
            </a:xfrm>
            <a:custGeom>
              <a:avLst/>
              <a:gdLst/>
              <a:ahLst/>
              <a:cxnLst/>
              <a:rect l="l" t="t" r="r" b="b"/>
              <a:pathLst>
                <a:path w="9183" h="497" extrusionOk="0">
                  <a:moveTo>
                    <a:pt x="8846" y="497"/>
                  </a:moveTo>
                  <a:lnTo>
                    <a:pt x="318" y="497"/>
                  </a:lnTo>
                  <a:cubicBezTo>
                    <a:pt x="1" y="497"/>
                    <a:pt x="1" y="1"/>
                    <a:pt x="318" y="1"/>
                  </a:cubicBezTo>
                  <a:lnTo>
                    <a:pt x="8846" y="1"/>
                  </a:lnTo>
                  <a:cubicBezTo>
                    <a:pt x="9183" y="1"/>
                    <a:pt x="9183" y="497"/>
                    <a:pt x="8846" y="4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6997568" y="3668781"/>
              <a:ext cx="603390" cy="33085"/>
            </a:xfrm>
            <a:custGeom>
              <a:avLst/>
              <a:gdLst/>
              <a:ahLst/>
              <a:cxnLst/>
              <a:rect l="l" t="t" r="r" b="b"/>
              <a:pathLst>
                <a:path w="9064" h="497" extrusionOk="0">
                  <a:moveTo>
                    <a:pt x="8746" y="496"/>
                  </a:moveTo>
                  <a:lnTo>
                    <a:pt x="317" y="496"/>
                  </a:lnTo>
                  <a:cubicBezTo>
                    <a:pt x="0" y="496"/>
                    <a:pt x="0" y="0"/>
                    <a:pt x="317" y="0"/>
                  </a:cubicBezTo>
                  <a:lnTo>
                    <a:pt x="8746" y="0"/>
                  </a:lnTo>
                  <a:cubicBezTo>
                    <a:pt x="9063" y="0"/>
                    <a:pt x="9063" y="496"/>
                    <a:pt x="8746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6778419" y="3960557"/>
              <a:ext cx="1045615" cy="33019"/>
            </a:xfrm>
            <a:custGeom>
              <a:avLst/>
              <a:gdLst/>
              <a:ahLst/>
              <a:cxnLst/>
              <a:rect l="l" t="t" r="r" b="b"/>
              <a:pathLst>
                <a:path w="15707" h="496" extrusionOk="0">
                  <a:moveTo>
                    <a:pt x="15369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5369" y="0"/>
                  </a:lnTo>
                  <a:cubicBezTo>
                    <a:pt x="15707" y="0"/>
                    <a:pt x="15707" y="496"/>
                    <a:pt x="15369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6700532" y="4319636"/>
              <a:ext cx="1193467" cy="33019"/>
            </a:xfrm>
            <a:custGeom>
              <a:avLst/>
              <a:gdLst/>
              <a:ahLst/>
              <a:cxnLst/>
              <a:rect l="l" t="t" r="r" b="b"/>
              <a:pathLst>
                <a:path w="17928" h="496" extrusionOk="0">
                  <a:moveTo>
                    <a:pt x="17610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7610" y="0"/>
                  </a:lnTo>
                  <a:cubicBezTo>
                    <a:pt x="17928" y="0"/>
                    <a:pt x="17928" y="496"/>
                    <a:pt x="17610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7801534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81"/>
                    <a:pt x="0" y="1765"/>
                    <a:pt x="0" y="1151"/>
                  </a:cubicBezTo>
                  <a:cubicBezTo>
                    <a:pt x="0" y="1091"/>
                    <a:pt x="0" y="1012"/>
                    <a:pt x="20" y="933"/>
                  </a:cubicBezTo>
                  <a:cubicBezTo>
                    <a:pt x="6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95" y="100"/>
                    <a:pt x="972" y="0"/>
                    <a:pt x="1329" y="60"/>
                  </a:cubicBezTo>
                  <a:cubicBezTo>
                    <a:pt x="1409" y="80"/>
                    <a:pt x="1468" y="100"/>
                    <a:pt x="1547" y="119"/>
                  </a:cubicBezTo>
                  <a:cubicBezTo>
                    <a:pt x="1607" y="159"/>
                    <a:pt x="1666" y="199"/>
                    <a:pt x="1726" y="238"/>
                  </a:cubicBezTo>
                  <a:cubicBezTo>
                    <a:pt x="1785" y="278"/>
                    <a:pt x="1845" y="318"/>
                    <a:pt x="1904" y="377"/>
                  </a:cubicBezTo>
                  <a:cubicBezTo>
                    <a:pt x="1944" y="417"/>
                    <a:pt x="2003" y="476"/>
                    <a:pt x="2043" y="536"/>
                  </a:cubicBezTo>
                  <a:cubicBezTo>
                    <a:pt x="2083" y="595"/>
                    <a:pt x="2122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4" y="1944"/>
                  </a:cubicBezTo>
                  <a:cubicBezTo>
                    <a:pt x="1845" y="2003"/>
                    <a:pt x="1785" y="2043"/>
                    <a:pt x="1726" y="2083"/>
                  </a:cubicBezTo>
                  <a:cubicBezTo>
                    <a:pt x="1666" y="2122"/>
                    <a:pt x="1607" y="2162"/>
                    <a:pt x="1547" y="2182"/>
                  </a:cubicBezTo>
                  <a:cubicBezTo>
                    <a:pt x="1468" y="2222"/>
                    <a:pt x="1409" y="2241"/>
                    <a:pt x="1329" y="2241"/>
                  </a:cubicBezTo>
                  <a:cubicBezTo>
                    <a:pt x="1270" y="2261"/>
                    <a:pt x="1190" y="2281"/>
                    <a:pt x="1111" y="228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7713062" y="3891857"/>
              <a:ext cx="170419" cy="158503"/>
            </a:xfrm>
            <a:custGeom>
              <a:avLst/>
              <a:gdLst/>
              <a:ahLst/>
              <a:cxnLst/>
              <a:rect l="l" t="t" r="r" b="b"/>
              <a:pathLst>
                <a:path w="2560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794" y="259"/>
                  </a:cubicBezTo>
                  <a:lnTo>
                    <a:pt x="794" y="259"/>
                  </a:lnTo>
                  <a:cubicBezTo>
                    <a:pt x="1349" y="1"/>
                    <a:pt x="2024" y="239"/>
                    <a:pt x="2281" y="794"/>
                  </a:cubicBezTo>
                  <a:lnTo>
                    <a:pt x="2281" y="794"/>
                  </a:lnTo>
                  <a:cubicBezTo>
                    <a:pt x="2559" y="1349"/>
                    <a:pt x="2321" y="2004"/>
                    <a:pt x="1766" y="2281"/>
                  </a:cubicBezTo>
                  <a:lnTo>
                    <a:pt x="1766" y="2281"/>
                  </a:lnTo>
                  <a:cubicBezTo>
                    <a:pt x="1607" y="234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4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7497908" y="3604075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56" y="2023"/>
                  </a:moveTo>
                  <a:cubicBezTo>
                    <a:pt x="0" y="1607"/>
                    <a:pt x="0" y="893"/>
                    <a:pt x="417" y="457"/>
                  </a:cubicBezTo>
                  <a:lnTo>
                    <a:pt x="417" y="457"/>
                  </a:lnTo>
                  <a:cubicBezTo>
                    <a:pt x="853" y="1"/>
                    <a:pt x="1547" y="1"/>
                    <a:pt x="2003" y="417"/>
                  </a:cubicBezTo>
                  <a:lnTo>
                    <a:pt x="2003" y="417"/>
                  </a:lnTo>
                  <a:cubicBezTo>
                    <a:pt x="2440" y="853"/>
                    <a:pt x="2440" y="1547"/>
                    <a:pt x="2023" y="2004"/>
                  </a:cubicBezTo>
                  <a:lnTo>
                    <a:pt x="2023" y="2004"/>
                  </a:lnTo>
                  <a:cubicBezTo>
                    <a:pt x="1825" y="2222"/>
                    <a:pt x="1527" y="2341"/>
                    <a:pt x="1230" y="2341"/>
                  </a:cubicBezTo>
                  <a:lnTo>
                    <a:pt x="1230" y="2341"/>
                  </a:lnTo>
                  <a:cubicBezTo>
                    <a:pt x="932" y="2341"/>
                    <a:pt x="655" y="2222"/>
                    <a:pt x="456" y="20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6932862" y="3136753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7" y="2023"/>
                  </a:move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60" y="1567"/>
                    <a:pt x="2023" y="2003"/>
                  </a:cubicBezTo>
                  <a:lnTo>
                    <a:pt x="202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55" y="2241"/>
                    <a:pt x="457" y="20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6712382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258" y="1745"/>
                  </a:moveTo>
                  <a:cubicBezTo>
                    <a:pt x="1" y="1190"/>
                    <a:pt x="239" y="516"/>
                    <a:pt x="814" y="258"/>
                  </a:cubicBezTo>
                  <a:lnTo>
                    <a:pt x="814" y="258"/>
                  </a:lnTo>
                  <a:cubicBezTo>
                    <a:pt x="1369" y="0"/>
                    <a:pt x="2023" y="238"/>
                    <a:pt x="2301" y="813"/>
                  </a:cubicBezTo>
                  <a:lnTo>
                    <a:pt x="2301" y="813"/>
                  </a:lnTo>
                  <a:cubicBezTo>
                    <a:pt x="2559" y="1369"/>
                    <a:pt x="2321" y="2043"/>
                    <a:pt x="1746" y="2301"/>
                  </a:cubicBezTo>
                  <a:lnTo>
                    <a:pt x="1746" y="2301"/>
                  </a:lnTo>
                  <a:cubicBezTo>
                    <a:pt x="1607" y="2360"/>
                    <a:pt x="1448" y="2400"/>
                    <a:pt x="1290" y="2400"/>
                  </a:cubicBezTo>
                  <a:lnTo>
                    <a:pt x="1290" y="2400"/>
                  </a:lnTo>
                  <a:cubicBezTo>
                    <a:pt x="853" y="2400"/>
                    <a:pt x="457" y="2142"/>
                    <a:pt x="258" y="174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6649007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1111" y="2221"/>
                  </a:moveTo>
                  <a:cubicBezTo>
                    <a:pt x="496" y="2221"/>
                    <a:pt x="1" y="1725"/>
                    <a:pt x="1" y="1111"/>
                  </a:cubicBezTo>
                  <a:lnTo>
                    <a:pt x="1" y="1111"/>
                  </a:lnTo>
                  <a:cubicBezTo>
                    <a:pt x="1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6713713" y="2132079"/>
              <a:ext cx="170353" cy="159835"/>
            </a:xfrm>
            <a:custGeom>
              <a:avLst/>
              <a:gdLst/>
              <a:ahLst/>
              <a:cxnLst/>
              <a:rect l="l" t="t" r="r" b="b"/>
              <a:pathLst>
                <a:path w="2559" h="2401" extrusionOk="0">
                  <a:moveTo>
                    <a:pt x="814" y="2281"/>
                  </a:moveTo>
                  <a:cubicBezTo>
                    <a:pt x="238" y="202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16"/>
                    <a:pt x="2559" y="1191"/>
                    <a:pt x="2301" y="1746"/>
                  </a:cubicBezTo>
                  <a:lnTo>
                    <a:pt x="2301" y="1746"/>
                  </a:lnTo>
                  <a:cubicBezTo>
                    <a:pt x="2103" y="2143"/>
                    <a:pt x="1726" y="2381"/>
                    <a:pt x="1289" y="2381"/>
                  </a:cubicBezTo>
                  <a:lnTo>
                    <a:pt x="1289" y="2381"/>
                  </a:lnTo>
                  <a:cubicBezTo>
                    <a:pt x="1111" y="2400"/>
                    <a:pt x="952" y="2361"/>
                    <a:pt x="814" y="228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6"/>
            <p:cNvSpPr/>
            <p:nvPr/>
          </p:nvSpPr>
          <p:spPr>
            <a:xfrm>
              <a:off x="6935524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17" y="2004"/>
                  </a:moveTo>
                  <a:cubicBezTo>
                    <a:pt x="0" y="1567"/>
                    <a:pt x="0" y="853"/>
                    <a:pt x="456" y="437"/>
                  </a:cubicBezTo>
                  <a:lnTo>
                    <a:pt x="456" y="437"/>
                  </a:lnTo>
                  <a:cubicBezTo>
                    <a:pt x="893" y="1"/>
                    <a:pt x="1587" y="21"/>
                    <a:pt x="2023" y="457"/>
                  </a:cubicBezTo>
                  <a:lnTo>
                    <a:pt x="2023" y="457"/>
                  </a:lnTo>
                  <a:cubicBezTo>
                    <a:pt x="2459" y="913"/>
                    <a:pt x="2439" y="1607"/>
                    <a:pt x="2003" y="2043"/>
                  </a:cubicBezTo>
                  <a:lnTo>
                    <a:pt x="2003" y="2043"/>
                  </a:lnTo>
                  <a:cubicBezTo>
                    <a:pt x="1785" y="2242"/>
                    <a:pt x="1507" y="2341"/>
                    <a:pt x="1230" y="2361"/>
                  </a:cubicBezTo>
                  <a:lnTo>
                    <a:pt x="1230" y="2361"/>
                  </a:lnTo>
                  <a:cubicBezTo>
                    <a:pt x="912" y="2341"/>
                    <a:pt x="635" y="2222"/>
                    <a:pt x="417" y="200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7500504" y="13769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3"/>
                  </a:moveTo>
                  <a:cubicBezTo>
                    <a:pt x="1" y="1567"/>
                    <a:pt x="2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607" y="20"/>
                    <a:pt x="2024" y="456"/>
                  </a:cubicBezTo>
                  <a:lnTo>
                    <a:pt x="2024" y="456"/>
                  </a:lnTo>
                  <a:cubicBezTo>
                    <a:pt x="2460" y="893"/>
                    <a:pt x="2440" y="1607"/>
                    <a:pt x="2004" y="2043"/>
                  </a:cubicBezTo>
                  <a:lnTo>
                    <a:pt x="2004" y="2043"/>
                  </a:lnTo>
                  <a:cubicBezTo>
                    <a:pt x="1786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33" y="2340"/>
                    <a:pt x="636" y="2221"/>
                    <a:pt x="437" y="200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771572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794" y="2301"/>
                  </a:moveTo>
                  <a:cubicBezTo>
                    <a:pt x="238" y="2023"/>
                    <a:pt x="0" y="1368"/>
                    <a:pt x="258" y="813"/>
                  </a:cubicBezTo>
                  <a:lnTo>
                    <a:pt x="258" y="813"/>
                  </a:lnTo>
                  <a:cubicBezTo>
                    <a:pt x="516" y="238"/>
                    <a:pt x="1190" y="0"/>
                    <a:pt x="1746" y="278"/>
                  </a:cubicBezTo>
                  <a:lnTo>
                    <a:pt x="1746" y="278"/>
                  </a:lnTo>
                  <a:cubicBezTo>
                    <a:pt x="2301" y="536"/>
                    <a:pt x="2539" y="1190"/>
                    <a:pt x="2281" y="1765"/>
                  </a:cubicBezTo>
                  <a:lnTo>
                    <a:pt x="2281" y="1765"/>
                  </a:lnTo>
                  <a:cubicBezTo>
                    <a:pt x="2103" y="2142"/>
                    <a:pt x="1706" y="2400"/>
                    <a:pt x="1270" y="2400"/>
                  </a:cubicBezTo>
                  <a:lnTo>
                    <a:pt x="1270" y="2400"/>
                  </a:lnTo>
                  <a:cubicBezTo>
                    <a:pt x="1111" y="2400"/>
                    <a:pt x="933" y="2360"/>
                    <a:pt x="794" y="230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7801534" y="4254930"/>
              <a:ext cx="149250" cy="154509"/>
            </a:xfrm>
            <a:custGeom>
              <a:avLst/>
              <a:gdLst/>
              <a:ahLst/>
              <a:cxnLst/>
              <a:rect l="l" t="t" r="r" b="b"/>
              <a:pathLst>
                <a:path w="2242" h="2321" extrusionOk="0">
                  <a:moveTo>
                    <a:pt x="1111" y="2321"/>
                  </a:moveTo>
                  <a:cubicBezTo>
                    <a:pt x="1032" y="2321"/>
                    <a:pt x="972" y="2321"/>
                    <a:pt x="893" y="2301"/>
                  </a:cubicBezTo>
                  <a:cubicBezTo>
                    <a:pt x="833" y="2301"/>
                    <a:pt x="754" y="2261"/>
                    <a:pt x="69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19" y="1785"/>
                    <a:pt x="0" y="1508"/>
                    <a:pt x="0" y="1210"/>
                  </a:cubicBezTo>
                  <a:cubicBezTo>
                    <a:pt x="0" y="1151"/>
                    <a:pt x="0" y="1071"/>
                    <a:pt x="20" y="992"/>
                  </a:cubicBezTo>
                  <a:cubicBezTo>
                    <a:pt x="40" y="933"/>
                    <a:pt x="60" y="853"/>
                    <a:pt x="80" y="794"/>
                  </a:cubicBezTo>
                  <a:cubicBezTo>
                    <a:pt x="119" y="714"/>
                    <a:pt x="139" y="655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4" y="437"/>
                  </a:cubicBezTo>
                  <a:cubicBezTo>
                    <a:pt x="1944" y="476"/>
                    <a:pt x="2003" y="536"/>
                    <a:pt x="2043" y="595"/>
                  </a:cubicBezTo>
                  <a:cubicBezTo>
                    <a:pt x="2122" y="714"/>
                    <a:pt x="2182" y="853"/>
                    <a:pt x="2202" y="992"/>
                  </a:cubicBezTo>
                  <a:cubicBezTo>
                    <a:pt x="2241" y="1151"/>
                    <a:pt x="2241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22" y="1706"/>
                    <a:pt x="2083" y="1765"/>
                    <a:pt x="2043" y="1845"/>
                  </a:cubicBezTo>
                  <a:cubicBezTo>
                    <a:pt x="2003" y="1904"/>
                    <a:pt x="1944" y="1944"/>
                    <a:pt x="1904" y="2003"/>
                  </a:cubicBezTo>
                  <a:cubicBezTo>
                    <a:pt x="1845" y="2063"/>
                    <a:pt x="1785" y="2103"/>
                    <a:pt x="1726" y="2142"/>
                  </a:cubicBezTo>
                  <a:cubicBezTo>
                    <a:pt x="1666" y="2182"/>
                    <a:pt x="1607" y="2222"/>
                    <a:pt x="1547" y="2241"/>
                  </a:cubicBezTo>
                  <a:cubicBezTo>
                    <a:pt x="1468" y="2261"/>
                    <a:pt x="1409" y="2301"/>
                    <a:pt x="1329" y="2301"/>
                  </a:cubicBezTo>
                  <a:cubicBezTo>
                    <a:pt x="1270" y="2321"/>
                    <a:pt x="1190" y="2321"/>
                    <a:pt x="1111" y="232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6649007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61"/>
                    <a:pt x="1" y="1765"/>
                    <a:pt x="1" y="1151"/>
                  </a:cubicBezTo>
                  <a:cubicBezTo>
                    <a:pt x="1" y="1091"/>
                    <a:pt x="1" y="1012"/>
                    <a:pt x="21" y="933"/>
                  </a:cubicBezTo>
                  <a:cubicBezTo>
                    <a:pt x="4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76" y="100"/>
                    <a:pt x="953" y="0"/>
                    <a:pt x="1329" y="60"/>
                  </a:cubicBezTo>
                  <a:cubicBezTo>
                    <a:pt x="1468" y="100"/>
                    <a:pt x="1607" y="139"/>
                    <a:pt x="1726" y="238"/>
                  </a:cubicBezTo>
                  <a:cubicBezTo>
                    <a:pt x="1786" y="278"/>
                    <a:pt x="1845" y="318"/>
                    <a:pt x="1905" y="377"/>
                  </a:cubicBezTo>
                  <a:cubicBezTo>
                    <a:pt x="1944" y="417"/>
                    <a:pt x="1984" y="476"/>
                    <a:pt x="2024" y="536"/>
                  </a:cubicBezTo>
                  <a:cubicBezTo>
                    <a:pt x="2063" y="595"/>
                    <a:pt x="2103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5" y="1944"/>
                  </a:cubicBezTo>
                  <a:cubicBezTo>
                    <a:pt x="1845" y="2003"/>
                    <a:pt x="1786" y="2043"/>
                    <a:pt x="1726" y="2083"/>
                  </a:cubicBezTo>
                  <a:cubicBezTo>
                    <a:pt x="1667" y="2122"/>
                    <a:pt x="1607" y="2162"/>
                    <a:pt x="1528" y="2182"/>
                  </a:cubicBezTo>
                  <a:cubicBezTo>
                    <a:pt x="1468" y="2222"/>
                    <a:pt x="1389" y="2241"/>
                    <a:pt x="1329" y="2241"/>
                  </a:cubicBezTo>
                  <a:cubicBezTo>
                    <a:pt x="1250" y="2261"/>
                    <a:pt x="1171" y="2281"/>
                    <a:pt x="1111" y="228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6715045" y="3891857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794" y="2281"/>
                  </a:moveTo>
                  <a:cubicBezTo>
                    <a:pt x="238" y="200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36"/>
                    <a:pt x="2559" y="1191"/>
                    <a:pt x="2281" y="1746"/>
                  </a:cubicBezTo>
                  <a:lnTo>
                    <a:pt x="2281" y="1746"/>
                  </a:lnTo>
                  <a:cubicBezTo>
                    <a:pt x="2102" y="2143"/>
                    <a:pt x="1706" y="2381"/>
                    <a:pt x="1289" y="2381"/>
                  </a:cubicBezTo>
                  <a:lnTo>
                    <a:pt x="1289" y="2381"/>
                  </a:lnTo>
                  <a:cubicBezTo>
                    <a:pt x="1111" y="2381"/>
                    <a:pt x="952" y="2341"/>
                    <a:pt x="794" y="228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6936789" y="36040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4"/>
                  </a:moveTo>
                  <a:cubicBezTo>
                    <a:pt x="1" y="1547"/>
                    <a:pt x="21" y="853"/>
                    <a:pt x="477" y="417"/>
                  </a:cubicBezTo>
                  <a:lnTo>
                    <a:pt x="477" y="417"/>
                  </a:lnTo>
                  <a:cubicBezTo>
                    <a:pt x="913" y="1"/>
                    <a:pt x="1607" y="1"/>
                    <a:pt x="2044" y="457"/>
                  </a:cubicBezTo>
                  <a:lnTo>
                    <a:pt x="2044" y="457"/>
                  </a:lnTo>
                  <a:cubicBezTo>
                    <a:pt x="2460" y="893"/>
                    <a:pt x="2460" y="1607"/>
                    <a:pt x="2004" y="2023"/>
                  </a:cubicBezTo>
                  <a:lnTo>
                    <a:pt x="2004" y="2023"/>
                  </a:lnTo>
                  <a:cubicBezTo>
                    <a:pt x="1806" y="2222"/>
                    <a:pt x="1528" y="2341"/>
                    <a:pt x="1230" y="2341"/>
                  </a:cubicBezTo>
                  <a:lnTo>
                    <a:pt x="1230" y="2341"/>
                  </a:lnTo>
                  <a:cubicBezTo>
                    <a:pt x="933" y="2341"/>
                    <a:pt x="636" y="2222"/>
                    <a:pt x="437" y="200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7219312" y="3369083"/>
              <a:ext cx="166425" cy="157172"/>
            </a:xfrm>
            <a:custGeom>
              <a:avLst/>
              <a:gdLst/>
              <a:ahLst/>
              <a:cxnLst/>
              <a:rect l="l" t="t" r="r" b="b"/>
              <a:pathLst>
                <a:path w="2500" h="2361" extrusionOk="0">
                  <a:moveTo>
                    <a:pt x="378" y="1924"/>
                  </a:moveTo>
                  <a:cubicBezTo>
                    <a:pt x="1" y="1448"/>
                    <a:pt x="80" y="734"/>
                    <a:pt x="576" y="377"/>
                  </a:cubicBezTo>
                  <a:lnTo>
                    <a:pt x="576" y="377"/>
                  </a:lnTo>
                  <a:cubicBezTo>
                    <a:pt x="1072" y="1"/>
                    <a:pt x="1766" y="80"/>
                    <a:pt x="2143" y="576"/>
                  </a:cubicBezTo>
                  <a:lnTo>
                    <a:pt x="2143" y="576"/>
                  </a:lnTo>
                  <a:cubicBezTo>
                    <a:pt x="2500" y="1072"/>
                    <a:pt x="2420" y="1766"/>
                    <a:pt x="1924" y="2142"/>
                  </a:cubicBezTo>
                  <a:lnTo>
                    <a:pt x="1924" y="2142"/>
                  </a:lnTo>
                  <a:cubicBezTo>
                    <a:pt x="1726" y="2281"/>
                    <a:pt x="1488" y="2361"/>
                    <a:pt x="1250" y="2361"/>
                  </a:cubicBezTo>
                  <a:lnTo>
                    <a:pt x="1250" y="2361"/>
                  </a:lnTo>
                  <a:cubicBezTo>
                    <a:pt x="913" y="2361"/>
                    <a:pt x="576" y="2202"/>
                    <a:pt x="378" y="192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7503167" y="3136753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17" y="2003"/>
                  </a:moveTo>
                  <a:cubicBezTo>
                    <a:pt x="1" y="1567"/>
                    <a:pt x="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587" y="20"/>
                    <a:pt x="2023" y="456"/>
                  </a:cubicBezTo>
                  <a:lnTo>
                    <a:pt x="2023" y="456"/>
                  </a:lnTo>
                  <a:cubicBezTo>
                    <a:pt x="2440" y="893"/>
                    <a:pt x="2440" y="1607"/>
                    <a:pt x="2004" y="2023"/>
                  </a:cubicBezTo>
                  <a:lnTo>
                    <a:pt x="2004" y="2023"/>
                  </a:lnTo>
                  <a:cubicBezTo>
                    <a:pt x="1785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13" y="2340"/>
                    <a:pt x="635" y="2221"/>
                    <a:pt x="417" y="200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7715725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814" y="2301"/>
                  </a:moveTo>
                  <a:cubicBezTo>
                    <a:pt x="258" y="2023"/>
                    <a:pt x="0" y="1369"/>
                    <a:pt x="278" y="813"/>
                  </a:cubicBezTo>
                  <a:lnTo>
                    <a:pt x="278" y="813"/>
                  </a:lnTo>
                  <a:cubicBezTo>
                    <a:pt x="536" y="238"/>
                    <a:pt x="1190" y="0"/>
                    <a:pt x="1765" y="258"/>
                  </a:cubicBezTo>
                  <a:lnTo>
                    <a:pt x="1765" y="258"/>
                  </a:lnTo>
                  <a:cubicBezTo>
                    <a:pt x="2321" y="516"/>
                    <a:pt x="2559" y="1190"/>
                    <a:pt x="2301" y="1745"/>
                  </a:cubicBezTo>
                  <a:lnTo>
                    <a:pt x="2301" y="1745"/>
                  </a:lnTo>
                  <a:cubicBezTo>
                    <a:pt x="2122" y="2142"/>
                    <a:pt x="1726" y="2400"/>
                    <a:pt x="1289" y="2400"/>
                  </a:cubicBezTo>
                  <a:lnTo>
                    <a:pt x="1289" y="2400"/>
                  </a:lnTo>
                  <a:cubicBezTo>
                    <a:pt x="1131" y="2400"/>
                    <a:pt x="972" y="2360"/>
                    <a:pt x="814" y="230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6"/>
            <p:cNvSpPr/>
            <p:nvPr/>
          </p:nvSpPr>
          <p:spPr>
            <a:xfrm>
              <a:off x="7801534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0" y="1111"/>
                  </a:moveTo>
                  <a:cubicBezTo>
                    <a:pt x="0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lnTo>
                    <a:pt x="1111" y="2221"/>
                  </a:lnTo>
                  <a:cubicBezTo>
                    <a:pt x="496" y="2221"/>
                    <a:pt x="0" y="1725"/>
                    <a:pt x="0" y="111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7714393" y="2132079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814" y="259"/>
                  </a:cubicBezTo>
                  <a:lnTo>
                    <a:pt x="814" y="259"/>
                  </a:lnTo>
                  <a:cubicBezTo>
                    <a:pt x="1369" y="1"/>
                    <a:pt x="2023" y="239"/>
                    <a:pt x="2301" y="794"/>
                  </a:cubicBezTo>
                  <a:lnTo>
                    <a:pt x="2301" y="794"/>
                  </a:lnTo>
                  <a:cubicBezTo>
                    <a:pt x="2559" y="1349"/>
                    <a:pt x="2321" y="2024"/>
                    <a:pt x="1766" y="2281"/>
                  </a:cubicBezTo>
                  <a:lnTo>
                    <a:pt x="1766" y="2281"/>
                  </a:lnTo>
                  <a:cubicBezTo>
                    <a:pt x="1607" y="236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3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7499239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56" y="2043"/>
                  </a:moveTo>
                  <a:lnTo>
                    <a:pt x="456" y="2043"/>
                  </a:lnTo>
                  <a:cubicBezTo>
                    <a:pt x="20" y="1607"/>
                    <a:pt x="0" y="913"/>
                    <a:pt x="436" y="457"/>
                  </a:cubicBezTo>
                  <a:lnTo>
                    <a:pt x="436" y="457"/>
                  </a:lnTo>
                  <a:cubicBezTo>
                    <a:pt x="853" y="21"/>
                    <a:pt x="1567" y="1"/>
                    <a:pt x="2003" y="437"/>
                  </a:cubicBezTo>
                  <a:lnTo>
                    <a:pt x="2003" y="437"/>
                  </a:lnTo>
                  <a:cubicBezTo>
                    <a:pt x="2459" y="853"/>
                    <a:pt x="2459" y="1567"/>
                    <a:pt x="2043" y="2004"/>
                  </a:cubicBezTo>
                  <a:lnTo>
                    <a:pt x="2043" y="2004"/>
                  </a:lnTo>
                  <a:cubicBezTo>
                    <a:pt x="1825" y="2222"/>
                    <a:pt x="1547" y="2341"/>
                    <a:pt x="1230" y="2361"/>
                  </a:cubicBezTo>
                  <a:lnTo>
                    <a:pt x="1230" y="2361"/>
                  </a:lnTo>
                  <a:cubicBezTo>
                    <a:pt x="952" y="2361"/>
                    <a:pt x="674" y="2242"/>
                    <a:pt x="456" y="204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7215385" y="1607973"/>
              <a:ext cx="167690" cy="158503"/>
            </a:xfrm>
            <a:custGeom>
              <a:avLst/>
              <a:gdLst/>
              <a:ahLst/>
              <a:cxnLst/>
              <a:rect l="l" t="t" r="r" b="b"/>
              <a:pathLst>
                <a:path w="2519" h="2381" extrusionOk="0">
                  <a:moveTo>
                    <a:pt x="575" y="2143"/>
                  </a:moveTo>
                  <a:lnTo>
                    <a:pt x="575" y="2143"/>
                  </a:lnTo>
                  <a:cubicBezTo>
                    <a:pt x="80" y="1766"/>
                    <a:pt x="0" y="1072"/>
                    <a:pt x="377" y="596"/>
                  </a:cubicBezTo>
                  <a:lnTo>
                    <a:pt x="377" y="596"/>
                  </a:lnTo>
                  <a:cubicBezTo>
                    <a:pt x="734" y="100"/>
                    <a:pt x="1448" y="1"/>
                    <a:pt x="1924" y="378"/>
                  </a:cubicBezTo>
                  <a:lnTo>
                    <a:pt x="1924" y="378"/>
                  </a:lnTo>
                  <a:cubicBezTo>
                    <a:pt x="2420" y="754"/>
                    <a:pt x="2519" y="1448"/>
                    <a:pt x="2142" y="1944"/>
                  </a:cubicBezTo>
                  <a:lnTo>
                    <a:pt x="2142" y="1944"/>
                  </a:lnTo>
                  <a:cubicBezTo>
                    <a:pt x="1924" y="2222"/>
                    <a:pt x="1607" y="2381"/>
                    <a:pt x="1250" y="2381"/>
                  </a:cubicBezTo>
                  <a:lnTo>
                    <a:pt x="1250" y="2381"/>
                  </a:lnTo>
                  <a:cubicBezTo>
                    <a:pt x="1012" y="2381"/>
                    <a:pt x="774" y="2301"/>
                    <a:pt x="575" y="214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6934193" y="1376975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6" y="2023"/>
                  </a:moveTo>
                  <a:lnTo>
                    <a:pt x="456" y="2023"/>
                  </a:ln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59" y="1567"/>
                    <a:pt x="2043" y="2003"/>
                  </a:cubicBezTo>
                  <a:lnTo>
                    <a:pt x="204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75" y="2221"/>
                    <a:pt x="456" y="20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6"/>
            <p:cNvSpPr/>
            <p:nvPr/>
          </p:nvSpPr>
          <p:spPr>
            <a:xfrm>
              <a:off x="671504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258" y="1765"/>
                  </a:moveTo>
                  <a:lnTo>
                    <a:pt x="258" y="1765"/>
                  </a:lnTo>
                  <a:cubicBezTo>
                    <a:pt x="0" y="1190"/>
                    <a:pt x="238" y="536"/>
                    <a:pt x="794" y="278"/>
                  </a:cubicBezTo>
                  <a:lnTo>
                    <a:pt x="794" y="278"/>
                  </a:lnTo>
                  <a:cubicBezTo>
                    <a:pt x="1349" y="0"/>
                    <a:pt x="2023" y="238"/>
                    <a:pt x="2281" y="813"/>
                  </a:cubicBezTo>
                  <a:lnTo>
                    <a:pt x="2281" y="813"/>
                  </a:lnTo>
                  <a:cubicBezTo>
                    <a:pt x="2539" y="1368"/>
                    <a:pt x="2301" y="2023"/>
                    <a:pt x="1745" y="2301"/>
                  </a:cubicBezTo>
                  <a:lnTo>
                    <a:pt x="1745" y="2301"/>
                  </a:lnTo>
                  <a:cubicBezTo>
                    <a:pt x="1607" y="2360"/>
                    <a:pt x="1428" y="2400"/>
                    <a:pt x="1269" y="2400"/>
                  </a:cubicBezTo>
                  <a:lnTo>
                    <a:pt x="1269" y="2400"/>
                  </a:lnTo>
                  <a:cubicBezTo>
                    <a:pt x="833" y="2400"/>
                    <a:pt x="437" y="2142"/>
                    <a:pt x="258" y="176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6649007" y="4254930"/>
              <a:ext cx="147919" cy="154509"/>
            </a:xfrm>
            <a:custGeom>
              <a:avLst/>
              <a:gdLst/>
              <a:ahLst/>
              <a:cxnLst/>
              <a:rect l="l" t="t" r="r" b="b"/>
              <a:pathLst>
                <a:path w="2222" h="2321" extrusionOk="0">
                  <a:moveTo>
                    <a:pt x="1111" y="2321"/>
                  </a:moveTo>
                  <a:cubicBezTo>
                    <a:pt x="1032" y="2321"/>
                    <a:pt x="953" y="2321"/>
                    <a:pt x="893" y="2301"/>
                  </a:cubicBezTo>
                  <a:cubicBezTo>
                    <a:pt x="814" y="2301"/>
                    <a:pt x="754" y="2261"/>
                    <a:pt x="67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20" y="1785"/>
                    <a:pt x="1" y="1508"/>
                    <a:pt x="1" y="1210"/>
                  </a:cubicBezTo>
                  <a:cubicBezTo>
                    <a:pt x="1" y="1151"/>
                    <a:pt x="1" y="1071"/>
                    <a:pt x="21" y="992"/>
                  </a:cubicBezTo>
                  <a:cubicBezTo>
                    <a:pt x="40" y="853"/>
                    <a:pt x="100" y="714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5" y="437"/>
                  </a:cubicBezTo>
                  <a:cubicBezTo>
                    <a:pt x="1944" y="476"/>
                    <a:pt x="1984" y="536"/>
                    <a:pt x="2043" y="595"/>
                  </a:cubicBezTo>
                  <a:cubicBezTo>
                    <a:pt x="2103" y="714"/>
                    <a:pt x="2162" y="853"/>
                    <a:pt x="2202" y="992"/>
                  </a:cubicBezTo>
                  <a:cubicBezTo>
                    <a:pt x="2222" y="1151"/>
                    <a:pt x="2222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03" y="1706"/>
                    <a:pt x="2063" y="1765"/>
                    <a:pt x="2024" y="1845"/>
                  </a:cubicBezTo>
                  <a:cubicBezTo>
                    <a:pt x="1944" y="1964"/>
                    <a:pt x="1845" y="2063"/>
                    <a:pt x="1726" y="2142"/>
                  </a:cubicBezTo>
                  <a:cubicBezTo>
                    <a:pt x="1667" y="2182"/>
                    <a:pt x="1607" y="2222"/>
                    <a:pt x="1528" y="2241"/>
                  </a:cubicBezTo>
                  <a:cubicBezTo>
                    <a:pt x="1468" y="2261"/>
                    <a:pt x="1389" y="2301"/>
                    <a:pt x="1329" y="2301"/>
                  </a:cubicBezTo>
                  <a:cubicBezTo>
                    <a:pt x="1250" y="2321"/>
                    <a:pt x="1171" y="2321"/>
                    <a:pt x="1111" y="232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8" name="Google Shape;1648;p36"/>
          <p:cNvGrpSpPr/>
          <p:nvPr/>
        </p:nvGrpSpPr>
        <p:grpSpPr>
          <a:xfrm>
            <a:off x="1260495" y="3894352"/>
            <a:ext cx="2803456" cy="2541431"/>
            <a:chOff x="997320" y="6004627"/>
            <a:chExt cx="2803456" cy="2541431"/>
          </a:xfrm>
        </p:grpSpPr>
        <p:sp>
          <p:nvSpPr>
            <p:cNvPr id="1649" name="Google Shape;1649;p36"/>
            <p:cNvSpPr/>
            <p:nvPr/>
          </p:nvSpPr>
          <p:spPr>
            <a:xfrm>
              <a:off x="1858254" y="6522067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6"/>
            <p:cNvSpPr/>
            <p:nvPr/>
          </p:nvSpPr>
          <p:spPr>
            <a:xfrm rot="-7199940">
              <a:off x="2636012" y="6972542"/>
              <a:ext cx="1032785" cy="901085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3" y="1"/>
                  </a:lnTo>
                  <a:lnTo>
                    <a:pt x="0" y="3412"/>
                  </a:lnTo>
                  <a:lnTo>
                    <a:pt x="1963" y="6823"/>
                  </a:lnTo>
                  <a:lnTo>
                    <a:pt x="5910" y="6823"/>
                  </a:lnTo>
                  <a:lnTo>
                    <a:pt x="7873" y="3412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 rot="-3600060">
              <a:off x="1858234" y="7423020"/>
              <a:ext cx="1032785" cy="901093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7874" y="3412"/>
                  </a:moveTo>
                  <a:lnTo>
                    <a:pt x="5910" y="1"/>
                  </a:ln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582746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3317409" y="6905591"/>
              <a:ext cx="153720" cy="132596"/>
            </a:xfrm>
            <a:custGeom>
              <a:avLst/>
              <a:gdLst/>
              <a:ahLst/>
              <a:cxnLst/>
              <a:rect l="l" t="t" r="r" b="b"/>
              <a:pathLst>
                <a:path w="1172" h="1004" extrusionOk="0">
                  <a:moveTo>
                    <a:pt x="672" y="1"/>
                  </a:moveTo>
                  <a:cubicBezTo>
                    <a:pt x="548" y="1"/>
                    <a:pt x="422" y="47"/>
                    <a:pt x="318" y="151"/>
                  </a:cubicBezTo>
                  <a:cubicBezTo>
                    <a:pt x="1" y="468"/>
                    <a:pt x="239" y="1003"/>
                    <a:pt x="675" y="1003"/>
                  </a:cubicBezTo>
                  <a:cubicBezTo>
                    <a:pt x="953" y="1003"/>
                    <a:pt x="1171" y="765"/>
                    <a:pt x="1171" y="508"/>
                  </a:cubicBezTo>
                  <a:cubicBezTo>
                    <a:pt x="1171" y="200"/>
                    <a:pt x="928" y="1"/>
                    <a:pt x="67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2805098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1772475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1252164" y="6905591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2550123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2550123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2823329" y="7805367"/>
              <a:ext cx="132734" cy="133784"/>
            </a:xfrm>
            <a:custGeom>
              <a:avLst/>
              <a:gdLst/>
              <a:ahLst/>
              <a:cxnLst/>
              <a:rect l="l" t="t" r="r" b="b"/>
              <a:pathLst>
                <a:path w="1012" h="1013" extrusionOk="0">
                  <a:moveTo>
                    <a:pt x="516" y="1"/>
                  </a:moveTo>
                  <a:cubicBezTo>
                    <a:pt x="238" y="1"/>
                    <a:pt x="0" y="219"/>
                    <a:pt x="0" y="517"/>
                  </a:cubicBezTo>
                  <a:cubicBezTo>
                    <a:pt x="0" y="794"/>
                    <a:pt x="238" y="1012"/>
                    <a:pt x="516" y="1012"/>
                  </a:cubicBezTo>
                  <a:cubicBezTo>
                    <a:pt x="793" y="1012"/>
                    <a:pt x="1011" y="794"/>
                    <a:pt x="1011" y="517"/>
                  </a:cubicBezTo>
                  <a:cubicBezTo>
                    <a:pt x="1011" y="219"/>
                    <a:pt x="793" y="1"/>
                    <a:pt x="5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3317409" y="7808273"/>
              <a:ext cx="153720" cy="130879"/>
            </a:xfrm>
            <a:custGeom>
              <a:avLst/>
              <a:gdLst/>
              <a:ahLst/>
              <a:cxnLst/>
              <a:rect l="l" t="t" r="r" b="b"/>
              <a:pathLst>
                <a:path w="1172" h="991" extrusionOk="0">
                  <a:moveTo>
                    <a:pt x="662" y="1"/>
                  </a:moveTo>
                  <a:cubicBezTo>
                    <a:pt x="542" y="1"/>
                    <a:pt x="419" y="43"/>
                    <a:pt x="318" y="138"/>
                  </a:cubicBezTo>
                  <a:cubicBezTo>
                    <a:pt x="1" y="455"/>
                    <a:pt x="239" y="990"/>
                    <a:pt x="675" y="990"/>
                  </a:cubicBezTo>
                  <a:cubicBezTo>
                    <a:pt x="953" y="990"/>
                    <a:pt x="1171" y="772"/>
                    <a:pt x="1171" y="495"/>
                  </a:cubicBezTo>
                  <a:cubicBezTo>
                    <a:pt x="1171" y="197"/>
                    <a:pt x="922" y="1"/>
                    <a:pt x="66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2029942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1772475" y="6004627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8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1252164" y="6004627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8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997320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2029942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1772475" y="7808273"/>
              <a:ext cx="150965" cy="130879"/>
            </a:xfrm>
            <a:custGeom>
              <a:avLst/>
              <a:gdLst/>
              <a:ahLst/>
              <a:cxnLst/>
              <a:rect l="l" t="t" r="r" b="b"/>
              <a:pathLst>
                <a:path w="1151" h="991" extrusionOk="0">
                  <a:moveTo>
                    <a:pt x="642" y="1"/>
                  </a:moveTo>
                  <a:cubicBezTo>
                    <a:pt x="521" y="1"/>
                    <a:pt x="398" y="43"/>
                    <a:pt x="298" y="138"/>
                  </a:cubicBezTo>
                  <a:cubicBezTo>
                    <a:pt x="0" y="455"/>
                    <a:pt x="218" y="990"/>
                    <a:pt x="655" y="990"/>
                  </a:cubicBezTo>
                  <a:cubicBezTo>
                    <a:pt x="932" y="990"/>
                    <a:pt x="1150" y="772"/>
                    <a:pt x="1150" y="495"/>
                  </a:cubicBezTo>
                  <a:cubicBezTo>
                    <a:pt x="1150" y="197"/>
                    <a:pt x="901" y="1"/>
                    <a:pt x="64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1252164" y="7808273"/>
              <a:ext cx="151096" cy="130879"/>
            </a:xfrm>
            <a:custGeom>
              <a:avLst/>
              <a:gdLst/>
              <a:ahLst/>
              <a:cxnLst/>
              <a:rect l="l" t="t" r="r" b="b"/>
              <a:pathLst>
                <a:path w="1152" h="991" extrusionOk="0">
                  <a:moveTo>
                    <a:pt x="649" y="1"/>
                  </a:moveTo>
                  <a:cubicBezTo>
                    <a:pt x="531" y="1"/>
                    <a:pt x="413" y="43"/>
                    <a:pt x="318" y="138"/>
                  </a:cubicBezTo>
                  <a:cubicBezTo>
                    <a:pt x="1" y="455"/>
                    <a:pt x="219" y="990"/>
                    <a:pt x="655" y="990"/>
                  </a:cubicBezTo>
                  <a:cubicBezTo>
                    <a:pt x="933" y="990"/>
                    <a:pt x="1151" y="772"/>
                    <a:pt x="1151" y="495"/>
                  </a:cubicBezTo>
                  <a:cubicBezTo>
                    <a:pt x="1151" y="197"/>
                    <a:pt x="902" y="1"/>
                    <a:pt x="649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997320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2050797" y="8255849"/>
              <a:ext cx="130111" cy="133784"/>
            </a:xfrm>
            <a:custGeom>
              <a:avLst/>
              <a:gdLst/>
              <a:ahLst/>
              <a:cxnLst/>
              <a:rect l="l" t="t" r="r" b="b"/>
              <a:pathLst>
                <a:path w="992" h="1013" extrusionOk="0">
                  <a:moveTo>
                    <a:pt x="496" y="1"/>
                  </a:moveTo>
                  <a:cubicBezTo>
                    <a:pt x="218" y="1"/>
                    <a:pt x="0" y="219"/>
                    <a:pt x="0" y="517"/>
                  </a:cubicBezTo>
                  <a:cubicBezTo>
                    <a:pt x="0" y="794"/>
                    <a:pt x="218" y="1012"/>
                    <a:pt x="496" y="1012"/>
                  </a:cubicBezTo>
                  <a:cubicBezTo>
                    <a:pt x="774" y="1012"/>
                    <a:pt x="992" y="794"/>
                    <a:pt x="992" y="517"/>
                  </a:cubicBezTo>
                  <a:cubicBezTo>
                    <a:pt x="992" y="219"/>
                    <a:pt x="774" y="1"/>
                    <a:pt x="49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2550123" y="8257038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1093229" y="6058905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1081391" y="6959992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bitron"/>
              <a:buNone/>
              <a:defRPr sz="35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●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○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■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●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○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■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●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○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ek Malayalam"/>
              <a:buChar char="■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70" r:id="rId5"/>
    <p:sldLayoutId id="2147483681" r:id="rId6"/>
    <p:sldLayoutId id="214748368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43"/>
          <p:cNvSpPr txBox="1">
            <a:spLocks noGrp="1"/>
          </p:cNvSpPr>
          <p:nvPr>
            <p:ph type="ctrTitle"/>
          </p:nvPr>
        </p:nvSpPr>
        <p:spPr>
          <a:xfrm>
            <a:off x="1592088" y="1137246"/>
            <a:ext cx="7169775" cy="23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900" dirty="0"/>
              <a:t>LRIZZ</a:t>
            </a:r>
            <a:r>
              <a:rPr lang="en" sz="4900" dirty="0">
                <a:solidFill>
                  <a:schemeClr val="dk2"/>
                </a:solidFill>
                <a:highlight>
                  <a:schemeClr val="dk1"/>
                </a:highlight>
              </a:rPr>
              <a:t> </a:t>
            </a:r>
            <a:r>
              <a:rPr lang="en" sz="3900" dirty="0">
                <a:solidFill>
                  <a:schemeClr val="dk2"/>
                </a:solidFill>
                <a:highlight>
                  <a:schemeClr val="dk1"/>
                </a:highlight>
              </a:rPr>
              <a:t>Chemistry&amp;Biology </a:t>
            </a:r>
            <a:endParaRPr sz="39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1691" name="Google Shape;1691;p43"/>
          <p:cNvSpPr/>
          <p:nvPr/>
        </p:nvSpPr>
        <p:spPr>
          <a:xfrm>
            <a:off x="7041781" y="1959543"/>
            <a:ext cx="89186" cy="88896"/>
          </a:xfrm>
          <a:custGeom>
            <a:avLst/>
            <a:gdLst/>
            <a:ahLst/>
            <a:cxnLst/>
            <a:rect l="l" t="t" r="r" b="b"/>
            <a:pathLst>
              <a:path w="1984" h="1964" extrusionOk="0">
                <a:moveTo>
                  <a:pt x="992" y="1"/>
                </a:moveTo>
                <a:cubicBezTo>
                  <a:pt x="457" y="1"/>
                  <a:pt x="1" y="437"/>
                  <a:pt x="1" y="992"/>
                </a:cubicBezTo>
                <a:cubicBezTo>
                  <a:pt x="1" y="1528"/>
                  <a:pt x="457" y="1964"/>
                  <a:pt x="992" y="1964"/>
                </a:cubicBezTo>
                <a:cubicBezTo>
                  <a:pt x="1547" y="1964"/>
                  <a:pt x="1984" y="1528"/>
                  <a:pt x="1984" y="992"/>
                </a:cubicBezTo>
                <a:cubicBezTo>
                  <a:pt x="1984" y="437"/>
                  <a:pt x="1547" y="1"/>
                  <a:pt x="99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43"/>
          <p:cNvSpPr/>
          <p:nvPr/>
        </p:nvSpPr>
        <p:spPr>
          <a:xfrm>
            <a:off x="3215599" y="1641795"/>
            <a:ext cx="32141" cy="28108"/>
          </a:xfrm>
          <a:custGeom>
            <a:avLst/>
            <a:gdLst/>
            <a:ahLst/>
            <a:cxnLst/>
            <a:rect l="l" t="t" r="r" b="b"/>
            <a:pathLst>
              <a:path w="715" h="621" extrusionOk="0">
                <a:moveTo>
                  <a:pt x="417" y="0"/>
                </a:moveTo>
                <a:cubicBezTo>
                  <a:pt x="139" y="0"/>
                  <a:pt x="0" y="337"/>
                  <a:pt x="199" y="536"/>
                </a:cubicBezTo>
                <a:cubicBezTo>
                  <a:pt x="263" y="594"/>
                  <a:pt x="340" y="620"/>
                  <a:pt x="415" y="620"/>
                </a:cubicBezTo>
                <a:cubicBezTo>
                  <a:pt x="570" y="620"/>
                  <a:pt x="714" y="505"/>
                  <a:pt x="714" y="318"/>
                </a:cubicBezTo>
                <a:cubicBezTo>
                  <a:pt x="714" y="139"/>
                  <a:pt x="576" y="0"/>
                  <a:pt x="417" y="0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43"/>
          <p:cNvSpPr/>
          <p:nvPr/>
        </p:nvSpPr>
        <p:spPr>
          <a:xfrm>
            <a:off x="3579310" y="874312"/>
            <a:ext cx="33040" cy="27927"/>
          </a:xfrm>
          <a:custGeom>
            <a:avLst/>
            <a:gdLst/>
            <a:ahLst/>
            <a:cxnLst/>
            <a:rect l="l" t="t" r="r" b="b"/>
            <a:pathLst>
              <a:path w="735" h="617" extrusionOk="0">
                <a:moveTo>
                  <a:pt x="417" y="1"/>
                </a:moveTo>
                <a:cubicBezTo>
                  <a:pt x="139" y="1"/>
                  <a:pt x="1" y="338"/>
                  <a:pt x="199" y="536"/>
                </a:cubicBezTo>
                <a:cubicBezTo>
                  <a:pt x="261" y="592"/>
                  <a:pt x="336" y="616"/>
                  <a:pt x="410" y="616"/>
                </a:cubicBezTo>
                <a:cubicBezTo>
                  <a:pt x="575" y="616"/>
                  <a:pt x="734" y="495"/>
                  <a:pt x="734" y="318"/>
                </a:cubicBezTo>
                <a:cubicBezTo>
                  <a:pt x="734" y="139"/>
                  <a:pt x="596" y="1"/>
                  <a:pt x="417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43"/>
          <p:cNvSpPr/>
          <p:nvPr/>
        </p:nvSpPr>
        <p:spPr>
          <a:xfrm>
            <a:off x="6123580" y="1646276"/>
            <a:ext cx="32141" cy="27655"/>
          </a:xfrm>
          <a:custGeom>
            <a:avLst/>
            <a:gdLst/>
            <a:ahLst/>
            <a:cxnLst/>
            <a:rect l="l" t="t" r="r" b="b"/>
            <a:pathLst>
              <a:path w="715" h="611" extrusionOk="0">
                <a:moveTo>
                  <a:pt x="417" y="0"/>
                </a:moveTo>
                <a:cubicBezTo>
                  <a:pt x="139" y="0"/>
                  <a:pt x="0" y="338"/>
                  <a:pt x="199" y="516"/>
                </a:cubicBezTo>
                <a:cubicBezTo>
                  <a:pt x="264" y="581"/>
                  <a:pt x="342" y="610"/>
                  <a:pt x="418" y="610"/>
                </a:cubicBezTo>
                <a:cubicBezTo>
                  <a:pt x="571" y="610"/>
                  <a:pt x="714" y="491"/>
                  <a:pt x="714" y="318"/>
                </a:cubicBezTo>
                <a:cubicBezTo>
                  <a:pt x="714" y="139"/>
                  <a:pt x="595" y="0"/>
                  <a:pt x="417" y="0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43"/>
          <p:cNvSpPr/>
          <p:nvPr/>
        </p:nvSpPr>
        <p:spPr>
          <a:xfrm>
            <a:off x="8403079" y="2028659"/>
            <a:ext cx="27646" cy="27882"/>
          </a:xfrm>
          <a:custGeom>
            <a:avLst/>
            <a:gdLst/>
            <a:ahLst/>
            <a:cxnLst/>
            <a:rect l="l" t="t" r="r" b="b"/>
            <a:pathLst>
              <a:path w="615" h="616" extrusionOk="0">
                <a:moveTo>
                  <a:pt x="298" y="1"/>
                </a:moveTo>
                <a:cubicBezTo>
                  <a:pt x="139" y="1"/>
                  <a:pt x="0" y="139"/>
                  <a:pt x="0" y="318"/>
                </a:cubicBezTo>
                <a:cubicBezTo>
                  <a:pt x="0" y="477"/>
                  <a:pt x="139" y="615"/>
                  <a:pt x="298" y="615"/>
                </a:cubicBezTo>
                <a:cubicBezTo>
                  <a:pt x="476" y="615"/>
                  <a:pt x="615" y="477"/>
                  <a:pt x="615" y="318"/>
                </a:cubicBezTo>
                <a:cubicBezTo>
                  <a:pt x="615" y="139"/>
                  <a:pt x="476" y="1"/>
                  <a:pt x="298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43"/>
          <p:cNvSpPr/>
          <p:nvPr/>
        </p:nvSpPr>
        <p:spPr>
          <a:xfrm>
            <a:off x="1125080" y="2552898"/>
            <a:ext cx="27691" cy="27836"/>
          </a:xfrm>
          <a:custGeom>
            <a:avLst/>
            <a:gdLst/>
            <a:ahLst/>
            <a:cxnLst/>
            <a:rect l="l" t="t" r="r" b="b"/>
            <a:pathLst>
              <a:path w="616" h="615" extrusionOk="0">
                <a:moveTo>
                  <a:pt x="318" y="0"/>
                </a:moveTo>
                <a:cubicBezTo>
                  <a:pt x="140" y="0"/>
                  <a:pt x="1" y="119"/>
                  <a:pt x="1" y="298"/>
                </a:cubicBezTo>
                <a:cubicBezTo>
                  <a:pt x="1" y="476"/>
                  <a:pt x="140" y="615"/>
                  <a:pt x="318" y="615"/>
                </a:cubicBezTo>
                <a:cubicBezTo>
                  <a:pt x="477" y="615"/>
                  <a:pt x="616" y="476"/>
                  <a:pt x="616" y="298"/>
                </a:cubicBezTo>
                <a:cubicBezTo>
                  <a:pt x="616" y="119"/>
                  <a:pt x="477" y="0"/>
                  <a:pt x="318" y="0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43"/>
          <p:cNvSpPr/>
          <p:nvPr/>
        </p:nvSpPr>
        <p:spPr>
          <a:xfrm>
            <a:off x="1716162" y="2028659"/>
            <a:ext cx="74891" cy="65223"/>
          </a:xfrm>
          <a:custGeom>
            <a:avLst/>
            <a:gdLst/>
            <a:ahLst/>
            <a:cxnLst/>
            <a:rect l="l" t="t" r="r" b="b"/>
            <a:pathLst>
              <a:path w="1666" h="1441" extrusionOk="0">
                <a:moveTo>
                  <a:pt x="952" y="1"/>
                </a:moveTo>
                <a:cubicBezTo>
                  <a:pt x="317" y="1"/>
                  <a:pt x="0" y="774"/>
                  <a:pt x="436" y="1230"/>
                </a:cubicBezTo>
                <a:cubicBezTo>
                  <a:pt x="582" y="1376"/>
                  <a:pt x="760" y="1441"/>
                  <a:pt x="935" y="1441"/>
                </a:cubicBezTo>
                <a:cubicBezTo>
                  <a:pt x="1308" y="1441"/>
                  <a:pt x="1666" y="1146"/>
                  <a:pt x="1666" y="715"/>
                </a:cubicBezTo>
                <a:cubicBezTo>
                  <a:pt x="1666" y="318"/>
                  <a:pt x="1349" y="1"/>
                  <a:pt x="95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43"/>
          <p:cNvSpPr/>
          <p:nvPr/>
        </p:nvSpPr>
        <p:spPr>
          <a:xfrm>
            <a:off x="5640655" y="2032235"/>
            <a:ext cx="75565" cy="64544"/>
          </a:xfrm>
          <a:custGeom>
            <a:avLst/>
            <a:gdLst/>
            <a:ahLst/>
            <a:cxnLst/>
            <a:rect l="l" t="t" r="r" b="b"/>
            <a:pathLst>
              <a:path w="1681" h="1426" extrusionOk="0">
                <a:moveTo>
                  <a:pt x="942" y="1"/>
                </a:moveTo>
                <a:cubicBezTo>
                  <a:pt x="304" y="1"/>
                  <a:pt x="1" y="760"/>
                  <a:pt x="451" y="1211"/>
                </a:cubicBezTo>
                <a:cubicBezTo>
                  <a:pt x="593" y="1359"/>
                  <a:pt x="771" y="1426"/>
                  <a:pt x="948" y="1426"/>
                </a:cubicBezTo>
                <a:cubicBezTo>
                  <a:pt x="1312" y="1426"/>
                  <a:pt x="1667" y="1142"/>
                  <a:pt x="1680" y="715"/>
                </a:cubicBezTo>
                <a:cubicBezTo>
                  <a:pt x="1680" y="318"/>
                  <a:pt x="1343" y="1"/>
                  <a:pt x="966" y="1"/>
                </a:cubicBezTo>
                <a:cubicBezTo>
                  <a:pt x="958" y="1"/>
                  <a:pt x="950" y="1"/>
                  <a:pt x="94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43"/>
          <p:cNvSpPr/>
          <p:nvPr/>
        </p:nvSpPr>
        <p:spPr>
          <a:xfrm>
            <a:off x="3499070" y="2543890"/>
            <a:ext cx="52639" cy="44855"/>
          </a:xfrm>
          <a:custGeom>
            <a:avLst/>
            <a:gdLst/>
            <a:ahLst/>
            <a:cxnLst/>
            <a:rect l="l" t="t" r="r" b="b"/>
            <a:pathLst>
              <a:path w="1171" h="991" extrusionOk="0">
                <a:moveTo>
                  <a:pt x="675" y="1"/>
                </a:moveTo>
                <a:cubicBezTo>
                  <a:pt x="239" y="1"/>
                  <a:pt x="1" y="536"/>
                  <a:pt x="318" y="853"/>
                </a:cubicBezTo>
                <a:cubicBezTo>
                  <a:pt x="419" y="948"/>
                  <a:pt x="542" y="990"/>
                  <a:pt x="662" y="990"/>
                </a:cubicBezTo>
                <a:cubicBezTo>
                  <a:pt x="922" y="990"/>
                  <a:pt x="1171" y="794"/>
                  <a:pt x="1171" y="497"/>
                </a:cubicBezTo>
                <a:cubicBezTo>
                  <a:pt x="1171" y="219"/>
                  <a:pt x="953" y="1"/>
                  <a:pt x="67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43"/>
          <p:cNvSpPr/>
          <p:nvPr/>
        </p:nvSpPr>
        <p:spPr>
          <a:xfrm>
            <a:off x="1716162" y="2653756"/>
            <a:ext cx="345909" cy="301675"/>
          </a:xfrm>
          <a:custGeom>
            <a:avLst/>
            <a:gdLst/>
            <a:ahLst/>
            <a:cxnLst/>
            <a:rect l="l" t="t" r="r" b="b"/>
            <a:pathLst>
              <a:path w="7695" h="6665" extrusionOk="0">
                <a:moveTo>
                  <a:pt x="1924" y="1"/>
                </a:moveTo>
                <a:lnTo>
                  <a:pt x="0" y="3332"/>
                </a:lnTo>
                <a:lnTo>
                  <a:pt x="1924" y="6664"/>
                </a:lnTo>
                <a:lnTo>
                  <a:pt x="5771" y="6664"/>
                </a:lnTo>
                <a:lnTo>
                  <a:pt x="7695" y="3332"/>
                </a:lnTo>
                <a:lnTo>
                  <a:pt x="5771" y="1"/>
                </a:ln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43"/>
          <p:cNvSpPr/>
          <p:nvPr/>
        </p:nvSpPr>
        <p:spPr>
          <a:xfrm>
            <a:off x="7103321" y="1347358"/>
            <a:ext cx="56191" cy="56623"/>
          </a:xfrm>
          <a:custGeom>
            <a:avLst/>
            <a:gdLst/>
            <a:ahLst/>
            <a:cxnLst/>
            <a:rect l="l" t="t" r="r" b="b"/>
            <a:pathLst>
              <a:path w="1250" h="1251" extrusionOk="0">
                <a:moveTo>
                  <a:pt x="615" y="1"/>
                </a:moveTo>
                <a:cubicBezTo>
                  <a:pt x="278" y="1"/>
                  <a:pt x="0" y="278"/>
                  <a:pt x="0" y="635"/>
                </a:cubicBezTo>
                <a:cubicBezTo>
                  <a:pt x="0" y="972"/>
                  <a:pt x="278" y="1250"/>
                  <a:pt x="615" y="1250"/>
                </a:cubicBezTo>
                <a:cubicBezTo>
                  <a:pt x="972" y="1250"/>
                  <a:pt x="1249" y="972"/>
                  <a:pt x="1249" y="635"/>
                </a:cubicBezTo>
                <a:cubicBezTo>
                  <a:pt x="1249" y="278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43"/>
          <p:cNvSpPr/>
          <p:nvPr/>
        </p:nvSpPr>
        <p:spPr>
          <a:xfrm>
            <a:off x="6725315" y="1569057"/>
            <a:ext cx="55337" cy="55718"/>
          </a:xfrm>
          <a:custGeom>
            <a:avLst/>
            <a:gdLst/>
            <a:ahLst/>
            <a:cxnLst/>
            <a:rect l="l" t="t" r="r" b="b"/>
            <a:pathLst>
              <a:path w="1231" h="1231" extrusionOk="0">
                <a:moveTo>
                  <a:pt x="615" y="1"/>
                </a:moveTo>
                <a:cubicBezTo>
                  <a:pt x="278" y="1"/>
                  <a:pt x="1" y="279"/>
                  <a:pt x="1" y="616"/>
                </a:cubicBezTo>
                <a:cubicBezTo>
                  <a:pt x="1" y="953"/>
                  <a:pt x="278" y="1231"/>
                  <a:pt x="615" y="1231"/>
                </a:cubicBezTo>
                <a:cubicBezTo>
                  <a:pt x="972" y="1231"/>
                  <a:pt x="1230" y="953"/>
                  <a:pt x="1230" y="616"/>
                </a:cubicBezTo>
                <a:cubicBezTo>
                  <a:pt x="1230" y="279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67"/>
          <p:cNvSpPr txBox="1">
            <a:spLocks noGrp="1"/>
          </p:cNvSpPr>
          <p:nvPr>
            <p:ph type="subTitle" idx="4"/>
          </p:nvPr>
        </p:nvSpPr>
        <p:spPr>
          <a:xfrm>
            <a:off x="275376" y="2928190"/>
            <a:ext cx="2655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300" dirty="0">
                <a:solidFill>
                  <a:schemeClr val="bg1">
                    <a:lumMod val="50000"/>
                  </a:schemeClr>
                </a:solidFill>
              </a:rPr>
              <a:t>Хакан </a:t>
            </a:r>
            <a:r>
              <a:rPr lang="bg-BG" sz="1300" dirty="0" err="1">
                <a:solidFill>
                  <a:schemeClr val="bg1">
                    <a:lumMod val="50000"/>
                  </a:schemeClr>
                </a:solidFill>
              </a:rPr>
              <a:t>Чандър</a:t>
            </a:r>
            <a:endParaRPr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91" name="Google Shape;2091;p67"/>
          <p:cNvPicPr preferRelativeResize="0"/>
          <p:nvPr/>
        </p:nvPicPr>
        <p:blipFill>
          <a:blip r:embed="rId3"/>
          <a:srcRect t="58" b="58"/>
          <a:stretch/>
        </p:blipFill>
        <p:spPr>
          <a:xfrm>
            <a:off x="1096954" y="1904933"/>
            <a:ext cx="1011246" cy="1010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92" name="Google Shape;2092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dk2"/>
                </a:solidFill>
                <a:highlight>
                  <a:schemeClr val="dk1"/>
                </a:highlight>
              </a:rPr>
              <a:t>TEAM</a:t>
            </a:r>
            <a:endParaRPr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26" name="AutoShape 2" descr="Иван Александров Црънгалов">
            <a:extLst>
              <a:ext uri="{FF2B5EF4-FFF2-40B4-BE49-F238E27FC236}">
                <a16:creationId xmlns:a16="http://schemas.microsoft.com/office/drawing/2014/main" id="{10FB7911-1CF5-5073-DB91-72C1EAA5B2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9" name="Google Shape;2091;p67">
            <a:extLst>
              <a:ext uri="{FF2B5EF4-FFF2-40B4-BE49-F238E27FC236}">
                <a16:creationId xmlns:a16="http://schemas.microsoft.com/office/drawing/2014/main" id="{83481522-EC68-5D2E-9A97-6544BBC1BB15}"/>
              </a:ext>
            </a:extLst>
          </p:cNvPr>
          <p:cNvPicPr preferRelativeResize="0"/>
          <p:nvPr/>
        </p:nvPicPr>
        <p:blipFill>
          <a:blip r:embed="rId4"/>
          <a:srcRect t="58" b="58"/>
          <a:stretch/>
        </p:blipFill>
        <p:spPr>
          <a:xfrm>
            <a:off x="2567779" y="1904933"/>
            <a:ext cx="1011246" cy="1010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Google Shape;2091;p67">
            <a:extLst>
              <a:ext uri="{FF2B5EF4-FFF2-40B4-BE49-F238E27FC236}">
                <a16:creationId xmlns:a16="http://schemas.microsoft.com/office/drawing/2014/main" id="{B53EF2C4-2E32-06F2-DB33-696457094C18}"/>
              </a:ext>
            </a:extLst>
          </p:cNvPr>
          <p:cNvPicPr preferRelativeResize="0"/>
          <p:nvPr/>
        </p:nvPicPr>
        <p:blipFill>
          <a:blip r:embed="rId5"/>
          <a:srcRect t="58" b="58"/>
          <a:stretch/>
        </p:blipFill>
        <p:spPr>
          <a:xfrm>
            <a:off x="4038604" y="1914312"/>
            <a:ext cx="1011246" cy="1010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Google Shape;2091;p67">
            <a:extLst>
              <a:ext uri="{FF2B5EF4-FFF2-40B4-BE49-F238E27FC236}">
                <a16:creationId xmlns:a16="http://schemas.microsoft.com/office/drawing/2014/main" id="{1764AD1E-27AB-05AF-08CE-0CB5E29E3FB5}"/>
              </a:ext>
            </a:extLst>
          </p:cNvPr>
          <p:cNvPicPr preferRelativeResize="0"/>
          <p:nvPr/>
        </p:nvPicPr>
        <p:blipFill>
          <a:blip r:embed="rId6"/>
          <a:srcRect t="58" b="58"/>
          <a:stretch/>
        </p:blipFill>
        <p:spPr>
          <a:xfrm>
            <a:off x="5509429" y="1914312"/>
            <a:ext cx="1011246" cy="1010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Google Shape;2091;p67">
            <a:extLst>
              <a:ext uri="{FF2B5EF4-FFF2-40B4-BE49-F238E27FC236}">
                <a16:creationId xmlns:a16="http://schemas.microsoft.com/office/drawing/2014/main" id="{F0829E9B-4E26-040F-25DA-8497A58311A4}"/>
              </a:ext>
            </a:extLst>
          </p:cNvPr>
          <p:cNvPicPr preferRelativeResize="0"/>
          <p:nvPr/>
        </p:nvPicPr>
        <p:blipFill>
          <a:blip r:embed="rId7"/>
          <a:srcRect t="15258" b="15258"/>
          <a:stretch/>
        </p:blipFill>
        <p:spPr>
          <a:xfrm>
            <a:off x="6980254" y="1923691"/>
            <a:ext cx="1011246" cy="1010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" name="Subtitle 33">
            <a:extLst>
              <a:ext uri="{FF2B5EF4-FFF2-40B4-BE49-F238E27FC236}">
                <a16:creationId xmlns:a16="http://schemas.microsoft.com/office/drawing/2014/main" id="{38D8148A-22D2-3BD1-72EF-E2E236D5841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67312" y="3125440"/>
            <a:ext cx="2655900" cy="572700"/>
          </a:xfrm>
        </p:spPr>
        <p:txBody>
          <a:bodyPr/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Back-end</a:t>
            </a:r>
            <a:endParaRPr lang="en-CA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Google Shape;2089;p67">
            <a:extLst>
              <a:ext uri="{FF2B5EF4-FFF2-40B4-BE49-F238E27FC236}">
                <a16:creationId xmlns:a16="http://schemas.microsoft.com/office/drawing/2014/main" id="{49665A64-D5D0-D616-0066-64228549A1D4}"/>
              </a:ext>
            </a:extLst>
          </p:cNvPr>
          <p:cNvSpPr txBox="1">
            <a:spLocks/>
          </p:cNvSpPr>
          <p:nvPr/>
        </p:nvSpPr>
        <p:spPr>
          <a:xfrm>
            <a:off x="1799484" y="2915009"/>
            <a:ext cx="26559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bg-BG" sz="1300" dirty="0">
                <a:solidFill>
                  <a:schemeClr val="bg1">
                    <a:lumMod val="50000"/>
                  </a:schemeClr>
                </a:solidFill>
              </a:rPr>
              <a:t>Иван </a:t>
            </a:r>
            <a:r>
              <a:rPr lang="bg-BG" sz="1300" dirty="0" err="1">
                <a:solidFill>
                  <a:schemeClr val="bg1">
                    <a:lumMod val="50000"/>
                  </a:schemeClr>
                </a:solidFill>
              </a:rPr>
              <a:t>Црънгалов</a:t>
            </a:r>
            <a:endParaRPr lang="bg-BG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Subtitle 33">
            <a:extLst>
              <a:ext uri="{FF2B5EF4-FFF2-40B4-BE49-F238E27FC236}">
                <a16:creationId xmlns:a16="http://schemas.microsoft.com/office/drawing/2014/main" id="{6D5480B8-CC04-D455-C965-9E6C7BA0404B}"/>
              </a:ext>
            </a:extLst>
          </p:cNvPr>
          <p:cNvSpPr txBox="1">
            <a:spLocks/>
          </p:cNvSpPr>
          <p:nvPr/>
        </p:nvSpPr>
        <p:spPr>
          <a:xfrm>
            <a:off x="1691420" y="3112259"/>
            <a:ext cx="265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16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Back-end</a:t>
            </a:r>
            <a:endParaRPr lang="en-CA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Google Shape;2089;p67">
            <a:extLst>
              <a:ext uri="{FF2B5EF4-FFF2-40B4-BE49-F238E27FC236}">
                <a16:creationId xmlns:a16="http://schemas.microsoft.com/office/drawing/2014/main" id="{4911F902-C54C-CE37-2FAA-61067CE39015}"/>
              </a:ext>
            </a:extLst>
          </p:cNvPr>
          <p:cNvSpPr txBox="1">
            <a:spLocks/>
          </p:cNvSpPr>
          <p:nvPr/>
        </p:nvSpPr>
        <p:spPr>
          <a:xfrm>
            <a:off x="3241066" y="2901828"/>
            <a:ext cx="26559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bg-BG" sz="1300" dirty="0">
                <a:solidFill>
                  <a:schemeClr val="bg1">
                    <a:lumMod val="50000"/>
                  </a:schemeClr>
                </a:solidFill>
              </a:rPr>
              <a:t>Иван Челебиев</a:t>
            </a:r>
          </a:p>
        </p:txBody>
      </p:sp>
      <p:sp>
        <p:nvSpPr>
          <p:cNvPr id="40" name="Subtitle 33">
            <a:extLst>
              <a:ext uri="{FF2B5EF4-FFF2-40B4-BE49-F238E27FC236}">
                <a16:creationId xmlns:a16="http://schemas.microsoft.com/office/drawing/2014/main" id="{46A59520-8830-3586-0B5A-B9233995A5D8}"/>
              </a:ext>
            </a:extLst>
          </p:cNvPr>
          <p:cNvSpPr txBox="1">
            <a:spLocks/>
          </p:cNvSpPr>
          <p:nvPr/>
        </p:nvSpPr>
        <p:spPr>
          <a:xfrm>
            <a:off x="3133002" y="3099078"/>
            <a:ext cx="265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16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r>
              <a:rPr lang="en-US" sz="1200" b="1">
                <a:solidFill>
                  <a:schemeClr val="bg1">
                    <a:lumMod val="50000"/>
                  </a:schemeClr>
                </a:solidFill>
              </a:rPr>
              <a:t>Back-end</a:t>
            </a:r>
            <a:endParaRPr lang="en-CA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Google Shape;2089;p67">
            <a:extLst>
              <a:ext uri="{FF2B5EF4-FFF2-40B4-BE49-F238E27FC236}">
                <a16:creationId xmlns:a16="http://schemas.microsoft.com/office/drawing/2014/main" id="{52082450-9228-9570-8B6A-36B50868304D}"/>
              </a:ext>
            </a:extLst>
          </p:cNvPr>
          <p:cNvSpPr txBox="1">
            <a:spLocks/>
          </p:cNvSpPr>
          <p:nvPr/>
        </p:nvSpPr>
        <p:spPr>
          <a:xfrm>
            <a:off x="4671512" y="2915009"/>
            <a:ext cx="26559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bg-BG" sz="1300" dirty="0">
                <a:solidFill>
                  <a:schemeClr val="bg1">
                    <a:lumMod val="50000"/>
                  </a:schemeClr>
                </a:solidFill>
              </a:rPr>
              <a:t>Александър Баев</a:t>
            </a:r>
          </a:p>
        </p:txBody>
      </p:sp>
      <p:sp>
        <p:nvSpPr>
          <p:cNvPr id="42" name="Subtitle 33">
            <a:extLst>
              <a:ext uri="{FF2B5EF4-FFF2-40B4-BE49-F238E27FC236}">
                <a16:creationId xmlns:a16="http://schemas.microsoft.com/office/drawing/2014/main" id="{7A215594-753C-C0C2-F71C-7ABA0E433E29}"/>
              </a:ext>
            </a:extLst>
          </p:cNvPr>
          <p:cNvSpPr txBox="1">
            <a:spLocks/>
          </p:cNvSpPr>
          <p:nvPr/>
        </p:nvSpPr>
        <p:spPr>
          <a:xfrm>
            <a:off x="4563448" y="3112259"/>
            <a:ext cx="265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16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Designer</a:t>
            </a:r>
            <a:endParaRPr lang="en-CA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Google Shape;2089;p67">
            <a:extLst>
              <a:ext uri="{FF2B5EF4-FFF2-40B4-BE49-F238E27FC236}">
                <a16:creationId xmlns:a16="http://schemas.microsoft.com/office/drawing/2014/main" id="{618A0DDC-6743-A72C-F4E0-E9F5BB4876D1}"/>
              </a:ext>
            </a:extLst>
          </p:cNvPr>
          <p:cNvSpPr txBox="1">
            <a:spLocks/>
          </p:cNvSpPr>
          <p:nvPr/>
        </p:nvSpPr>
        <p:spPr>
          <a:xfrm>
            <a:off x="6175220" y="2901828"/>
            <a:ext cx="26559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bg-BG" sz="1300" dirty="0">
                <a:solidFill>
                  <a:schemeClr val="bg1">
                    <a:lumMod val="50000"/>
                  </a:schemeClr>
                </a:solidFill>
              </a:rPr>
              <a:t>Димитър Василев</a:t>
            </a:r>
          </a:p>
        </p:txBody>
      </p:sp>
      <p:sp>
        <p:nvSpPr>
          <p:cNvPr id="44" name="Subtitle 33">
            <a:extLst>
              <a:ext uri="{FF2B5EF4-FFF2-40B4-BE49-F238E27FC236}">
                <a16:creationId xmlns:a16="http://schemas.microsoft.com/office/drawing/2014/main" id="{283C8B08-02FF-C28D-AC60-83DBDA1AC216}"/>
              </a:ext>
            </a:extLst>
          </p:cNvPr>
          <p:cNvSpPr txBox="1">
            <a:spLocks/>
          </p:cNvSpPr>
          <p:nvPr/>
        </p:nvSpPr>
        <p:spPr>
          <a:xfrm>
            <a:off x="6067156" y="3099078"/>
            <a:ext cx="265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16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SCRUM trainer</a:t>
            </a:r>
            <a:endParaRPr lang="en-CA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AutoShape 4" descr="Team Vector SVG Icon (31) - SVG Repo">
            <a:extLst>
              <a:ext uri="{FF2B5EF4-FFF2-40B4-BE49-F238E27FC236}">
                <a16:creationId xmlns:a16="http://schemas.microsoft.com/office/drawing/2014/main" id="{7ADAD829-B6D4-7693-5014-330DA2FFC9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0" name="Picture 6" descr="team Vector Icons free download in SVG, PNG Format">
            <a:extLst>
              <a:ext uri="{FF2B5EF4-FFF2-40B4-BE49-F238E27FC236}">
                <a16:creationId xmlns:a16="http://schemas.microsoft.com/office/drawing/2014/main" id="{8F1A39CF-772B-2760-983E-40D35A341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90" y="494236"/>
            <a:ext cx="622114" cy="6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</a:t>
            </a:r>
            <a:r>
              <a:rPr lang="en" dirty="0">
                <a:solidFill>
                  <a:schemeClr val="dk2"/>
                </a:solidFill>
                <a:highlight>
                  <a:schemeClr val="dk1"/>
                </a:highlight>
              </a:rPr>
              <a:t>Stack</a:t>
            </a:r>
            <a:endParaRPr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A4623D-32E4-D963-B37A-297054BED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55" y="1687830"/>
            <a:ext cx="883920" cy="883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446F72-20D6-E3BE-9A58-0AE36CC77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906" y="1687830"/>
            <a:ext cx="883920" cy="8839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7FC31D-0BC8-466F-C1A1-BEA83290F4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095365" y="1687830"/>
            <a:ext cx="786904" cy="883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41C2EE-17DD-6A5C-55C3-ED8D7D20C07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138424" y="1687830"/>
            <a:ext cx="883920" cy="883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30C2EE-1493-984D-F9B6-D6C7C7257D3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088890" y="2935240"/>
            <a:ext cx="883920" cy="8048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6B6239-295A-1F02-3351-9D63C1AB948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262375" y="2935240"/>
            <a:ext cx="883920" cy="883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199BCD-3690-E0CF-D7A4-6D81B8A15F0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915405" y="2947846"/>
            <a:ext cx="883920" cy="8274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1D8A12-532E-46A2-D8C7-9A6912B16A5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2925133" y="2907030"/>
            <a:ext cx="883920" cy="883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58C83D-D3E4-5A17-78B9-8E1C846F51F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777996" y="2919635"/>
            <a:ext cx="883920" cy="8839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E65EED-CA6E-71D1-F05D-3EFDC019D0C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278499" y="1687830"/>
            <a:ext cx="627831" cy="883920"/>
          </a:xfrm>
          <a:prstGeom prst="rect">
            <a:avLst/>
          </a:prstGeom>
        </p:spPr>
      </p:pic>
      <p:pic>
        <p:nvPicPr>
          <p:cNvPr id="2056" name="Picture 8" descr="Code icon - Free download on Iconfinder">
            <a:extLst>
              <a:ext uri="{FF2B5EF4-FFF2-40B4-BE49-F238E27FC236}">
                <a16:creationId xmlns:a16="http://schemas.microsoft.com/office/drawing/2014/main" id="{122478AE-DAF2-A5A0-33B3-07BAF8985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048" y="397861"/>
            <a:ext cx="690634" cy="69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02FD-CE68-4BD8-8299-9DBCD885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</a:t>
            </a:r>
            <a:r>
              <a:rPr lang="en-US" dirty="0">
                <a:solidFill>
                  <a:schemeClr val="dk2"/>
                </a:solidFill>
                <a:highlight>
                  <a:schemeClr val="dk1"/>
                </a:highlight>
              </a:rPr>
              <a:t>development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ADFB529-092E-4C32-8A4B-4BFCB76AAD1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97543" y="2012850"/>
            <a:ext cx="3962400" cy="558900"/>
          </a:xfrm>
        </p:spPr>
        <p:txBody>
          <a:bodyPr/>
          <a:lstStyle/>
          <a:p>
            <a:r>
              <a:rPr lang="en-US" dirty="0"/>
              <a:t>1. Gathered as a team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78E86D5-9B3B-4A14-A4F7-1907D4790C6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197519" y="2759512"/>
            <a:ext cx="3590790" cy="698050"/>
          </a:xfrm>
        </p:spPr>
        <p:txBody>
          <a:bodyPr/>
          <a:lstStyle/>
          <a:p>
            <a:r>
              <a:rPr lang="en-US" dirty="0"/>
              <a:t>2 . Got an idea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AE99119-C263-4D2A-8894-50E127A44677}"/>
              </a:ext>
            </a:extLst>
          </p:cNvPr>
          <p:cNvSpPr txBox="1">
            <a:spLocks/>
          </p:cNvSpPr>
          <p:nvPr/>
        </p:nvSpPr>
        <p:spPr>
          <a:xfrm>
            <a:off x="5428295" y="3809725"/>
            <a:ext cx="3590790" cy="69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3. Realization</a:t>
            </a:r>
          </a:p>
        </p:txBody>
      </p:sp>
    </p:spTree>
    <p:extLst>
      <p:ext uri="{BB962C8B-B14F-4D97-AF65-F5344CB8AC3E}">
        <p14:creationId xmlns:p14="http://schemas.microsoft.com/office/powerpoint/2010/main" val="893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highlight>
                  <a:schemeClr val="dk1"/>
                </a:highlight>
              </a:rPr>
              <a:t>Idea</a:t>
            </a:r>
            <a:endParaRPr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0DB7DA-DFCF-C9B2-4372-403335AE304E}"/>
              </a:ext>
            </a:extLst>
          </p:cNvPr>
          <p:cNvSpPr txBox="1">
            <a:spLocks/>
          </p:cNvSpPr>
          <p:nvPr/>
        </p:nvSpPr>
        <p:spPr>
          <a:xfrm>
            <a:off x="501585" y="1291203"/>
            <a:ext cx="7775781" cy="158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6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4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4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4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4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4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4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4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4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r>
              <a:rPr lang="en-CA" sz="1800"/>
              <a:t>		Our </a:t>
            </a:r>
            <a:r>
              <a:rPr lang="en-CA" sz="1800" dirty="0"/>
              <a:t>idea is to create a chemistry game in which you run a chemistry lab. You run a chemistry business, you get orders from companies and  you have to synthesize chemistry products for them. Your biggest opponent is time. You have only 2 minutes to get the product and send it via the delivery services.</a:t>
            </a:r>
          </a:p>
        </p:txBody>
      </p:sp>
      <p:pic>
        <p:nvPicPr>
          <p:cNvPr id="3074" name="Picture 2" descr="Bright Light Bulb PNG Transparent Images Free Download | Vector Files |  Pngtree">
            <a:extLst>
              <a:ext uri="{FF2B5EF4-FFF2-40B4-BE49-F238E27FC236}">
                <a16:creationId xmlns:a16="http://schemas.microsoft.com/office/drawing/2014/main" id="{1756B9C6-E4A5-8E4B-4AA3-867FBF249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240" y="192715"/>
            <a:ext cx="1077320" cy="107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14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8"/>
          <p:cNvSpPr txBox="1">
            <a:spLocks noGrp="1"/>
          </p:cNvSpPr>
          <p:nvPr>
            <p:ph type="title"/>
          </p:nvPr>
        </p:nvSpPr>
        <p:spPr>
          <a:xfrm>
            <a:off x="2038200" y="245707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see our </a:t>
            </a:r>
            <a:r>
              <a:rPr lang="en-US"/>
              <a:t>game</a:t>
            </a:r>
            <a:r>
              <a:rPr lang="en"/>
              <a:t> </a:t>
            </a:r>
            <a:r>
              <a:rPr lang="en" dirty="0"/>
              <a:t>now!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 Bioethics Master's Degree by Slidesgo">
  <a:themeElements>
    <a:clrScheme name="Simple Light">
      <a:dk1>
        <a:srgbClr val="383B7B"/>
      </a:dk1>
      <a:lt1>
        <a:srgbClr val="393A5A"/>
      </a:lt1>
      <a:dk2>
        <a:srgbClr val="E5EBF7"/>
      </a:dk2>
      <a:lt2>
        <a:srgbClr val="DEE0F3"/>
      </a:lt2>
      <a:accent1>
        <a:srgbClr val="D6D8EC"/>
      </a:accent1>
      <a:accent2>
        <a:srgbClr val="C0C3DE"/>
      </a:accent2>
      <a:accent3>
        <a:srgbClr val="969BCB"/>
      </a:accent3>
      <a:accent4>
        <a:srgbClr val="FFFFFF"/>
      </a:accent4>
      <a:accent5>
        <a:srgbClr val="FFFFFF"/>
      </a:accent5>
      <a:accent6>
        <a:srgbClr val="FFFFFF"/>
      </a:accent6>
      <a:hlink>
        <a:srgbClr val="393A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110</Words>
  <Application>Microsoft Office PowerPoint</Application>
  <PresentationFormat>On-screen Show (16:9)</PresentationFormat>
  <Paragraphs>20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Anek Malayalam</vt:lpstr>
      <vt:lpstr>Orbitron</vt:lpstr>
      <vt:lpstr>Bebas Neue</vt:lpstr>
      <vt:lpstr> Bioethics Master's Degree by Slidesgo</vt:lpstr>
      <vt:lpstr>LRIZZ Chemistry&amp;Biology </vt:lpstr>
      <vt:lpstr>Our TEAM</vt:lpstr>
      <vt:lpstr>Tech Stack</vt:lpstr>
      <vt:lpstr>Stages of development</vt:lpstr>
      <vt:lpstr>Idea</vt:lpstr>
      <vt:lpstr>Let’s see our game now!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LRIZZ Startup Project</dc:title>
  <dc:creator>PC</dc:creator>
  <cp:lastModifiedBy>Димитър Василев</cp:lastModifiedBy>
  <cp:revision>7</cp:revision>
  <dcterms:modified xsi:type="dcterms:W3CDTF">2023-04-04T11:39:40Z</dcterms:modified>
</cp:coreProperties>
</file>