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"/>
  </p:notesMasterIdLst>
  <p:sldIdLst>
    <p:sldId id="256" r:id="rId2"/>
    <p:sldId id="280" r:id="rId3"/>
    <p:sldId id="263" r:id="rId4"/>
    <p:sldId id="282" r:id="rId5"/>
    <p:sldId id="261" r:id="rId6"/>
  </p:sldIdLst>
  <p:sldSz cx="9144000" cy="5143500" type="screen16x9"/>
  <p:notesSz cx="6858000" cy="9144000"/>
  <p:embeddedFontLst>
    <p:embeddedFont>
      <p:font typeface="Anek Malayalam" panose="020B0604020202020204" charset="0"/>
      <p:regular r:id="rId8"/>
      <p:bold r:id="rId9"/>
    </p:embeddedFont>
    <p:embeddedFont>
      <p:font typeface="Bebas Neue" panose="020B0606020202050201" pitchFamily="34" charset="0"/>
      <p:regular r:id="rId10"/>
    </p:embeddedFont>
    <p:embeddedFont>
      <p:font typeface="Orbitron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A0682E-84CD-459E-BD25-1EB3B9970B87}">
  <a:tblStyle styleId="{6FA0682E-84CD-459E-BD25-1EB3B9970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FE62D8-E06A-44ED-BADB-72A8A419CAE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3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87151" y="5422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134479" y="1760262"/>
            <a:ext cx="2256961" cy="2823532"/>
            <a:chOff x="10869346" y="874299"/>
            <a:chExt cx="2256961" cy="2823532"/>
          </a:xfrm>
        </p:grpSpPr>
        <p:sp>
          <p:nvSpPr>
            <p:cNvPr id="11" name="Google Shape;11;p2"/>
            <p:cNvSpPr/>
            <p:nvPr/>
          </p:nvSpPr>
          <p:spPr>
            <a:xfrm>
              <a:off x="12692571" y="2955222"/>
              <a:ext cx="69497" cy="57019"/>
            </a:xfrm>
            <a:custGeom>
              <a:avLst/>
              <a:gdLst/>
              <a:ahLst/>
              <a:cxnLst/>
              <a:rect l="l" t="t" r="r" b="b"/>
              <a:pathLst>
                <a:path w="1369" h="1171" extrusionOk="0">
                  <a:moveTo>
                    <a:pt x="793" y="1"/>
                  </a:moveTo>
                  <a:cubicBezTo>
                    <a:pt x="258" y="1"/>
                    <a:pt x="0" y="635"/>
                    <a:pt x="377" y="992"/>
                  </a:cubicBezTo>
                  <a:cubicBezTo>
                    <a:pt x="494" y="1115"/>
                    <a:pt x="640" y="1171"/>
                    <a:pt x="784" y="1171"/>
                  </a:cubicBezTo>
                  <a:cubicBezTo>
                    <a:pt x="1081" y="1171"/>
                    <a:pt x="1369" y="936"/>
                    <a:pt x="1369" y="576"/>
                  </a:cubicBezTo>
                  <a:cubicBezTo>
                    <a:pt x="1369" y="258"/>
                    <a:pt x="1111" y="1"/>
                    <a:pt x="793" y="1"/>
                  </a:cubicBezTo>
                  <a:close/>
                </a:path>
              </a:pathLst>
            </a:custGeom>
            <a:solidFill>
              <a:srgbClr val="AAB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869346" y="874299"/>
              <a:ext cx="2256961" cy="2823532"/>
            </a:xfrm>
            <a:custGeom>
              <a:avLst/>
              <a:gdLst/>
              <a:ahLst/>
              <a:cxnLst/>
              <a:rect l="l" t="t" r="r" b="b"/>
              <a:pathLst>
                <a:path w="44459" h="57987" extrusionOk="0">
                  <a:moveTo>
                    <a:pt x="14061" y="0"/>
                  </a:moveTo>
                  <a:lnTo>
                    <a:pt x="14061" y="20823"/>
                  </a:lnTo>
                  <a:lnTo>
                    <a:pt x="2658" y="45632"/>
                  </a:lnTo>
                  <a:cubicBezTo>
                    <a:pt x="1" y="51403"/>
                    <a:pt x="4225" y="57987"/>
                    <a:pt x="10591" y="57987"/>
                  </a:cubicBezTo>
                  <a:lnTo>
                    <a:pt x="33873" y="57987"/>
                  </a:lnTo>
                  <a:cubicBezTo>
                    <a:pt x="33882" y="57987"/>
                    <a:pt x="33892" y="57987"/>
                    <a:pt x="33901" y="57987"/>
                  </a:cubicBezTo>
                  <a:cubicBezTo>
                    <a:pt x="40251" y="57987"/>
                    <a:pt x="44459" y="51394"/>
                    <a:pt x="41805" y="45632"/>
                  </a:cubicBezTo>
                  <a:lnTo>
                    <a:pt x="30402" y="20823"/>
                  </a:lnTo>
                  <a:lnTo>
                    <a:pt x="30402" y="0"/>
                  </a:lnTo>
                  <a:lnTo>
                    <a:pt x="28796" y="0"/>
                  </a:lnTo>
                  <a:lnTo>
                    <a:pt x="28796" y="21180"/>
                  </a:lnTo>
                  <a:lnTo>
                    <a:pt x="40338" y="46306"/>
                  </a:lnTo>
                  <a:cubicBezTo>
                    <a:pt x="42499" y="51026"/>
                    <a:pt x="39068" y="56400"/>
                    <a:pt x="33873" y="56400"/>
                  </a:cubicBezTo>
                  <a:lnTo>
                    <a:pt x="10610" y="56400"/>
                  </a:lnTo>
                  <a:cubicBezTo>
                    <a:pt x="5395" y="56400"/>
                    <a:pt x="1964" y="51026"/>
                    <a:pt x="4126" y="46306"/>
                  </a:cubicBezTo>
                  <a:lnTo>
                    <a:pt x="15667" y="211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968998" y="874299"/>
              <a:ext cx="2058876" cy="2746306"/>
            </a:xfrm>
            <a:custGeom>
              <a:avLst/>
              <a:gdLst/>
              <a:ahLst/>
              <a:cxnLst/>
              <a:rect l="l" t="t" r="r" b="b"/>
              <a:pathLst>
                <a:path w="40557" h="56401" extrusionOk="0">
                  <a:moveTo>
                    <a:pt x="13704" y="0"/>
                  </a:moveTo>
                  <a:lnTo>
                    <a:pt x="13704" y="21180"/>
                  </a:lnTo>
                  <a:lnTo>
                    <a:pt x="2163" y="46306"/>
                  </a:lnTo>
                  <a:cubicBezTo>
                    <a:pt x="1" y="51026"/>
                    <a:pt x="3432" y="56400"/>
                    <a:pt x="8647" y="56400"/>
                  </a:cubicBezTo>
                  <a:lnTo>
                    <a:pt x="31910" y="56400"/>
                  </a:lnTo>
                  <a:cubicBezTo>
                    <a:pt x="37105" y="56400"/>
                    <a:pt x="40556" y="51026"/>
                    <a:pt x="38394" y="46306"/>
                  </a:cubicBezTo>
                  <a:lnTo>
                    <a:pt x="26853" y="21180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485481" y="874299"/>
              <a:ext cx="1024895" cy="147782"/>
            </a:xfrm>
            <a:custGeom>
              <a:avLst/>
              <a:gdLst/>
              <a:ahLst/>
              <a:cxnLst/>
              <a:rect l="l" t="t" r="r" b="b"/>
              <a:pathLst>
                <a:path w="20189" h="3035" extrusionOk="0">
                  <a:moveTo>
                    <a:pt x="18682" y="3034"/>
                  </a:moveTo>
                  <a:lnTo>
                    <a:pt x="1527" y="3034"/>
                  </a:lnTo>
                  <a:cubicBezTo>
                    <a:pt x="694" y="3034"/>
                    <a:pt x="0" y="2360"/>
                    <a:pt x="0" y="1507"/>
                  </a:cubicBezTo>
                  <a:lnTo>
                    <a:pt x="0" y="1507"/>
                  </a:lnTo>
                  <a:cubicBezTo>
                    <a:pt x="0" y="674"/>
                    <a:pt x="694" y="0"/>
                    <a:pt x="1527" y="0"/>
                  </a:cubicBezTo>
                  <a:lnTo>
                    <a:pt x="18662" y="0"/>
                  </a:lnTo>
                  <a:cubicBezTo>
                    <a:pt x="19514" y="0"/>
                    <a:pt x="20189" y="674"/>
                    <a:pt x="20189" y="1507"/>
                  </a:cubicBezTo>
                  <a:lnTo>
                    <a:pt x="20189" y="1507"/>
                  </a:lnTo>
                  <a:cubicBezTo>
                    <a:pt x="20189" y="2360"/>
                    <a:pt x="19514" y="3034"/>
                    <a:pt x="18682" y="30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968998" y="2452131"/>
              <a:ext cx="2058876" cy="1168474"/>
            </a:xfrm>
            <a:custGeom>
              <a:avLst/>
              <a:gdLst/>
              <a:ahLst/>
              <a:cxnLst/>
              <a:rect l="l" t="t" r="r" b="b"/>
              <a:pathLst>
                <a:path w="40557" h="23997" extrusionOk="0">
                  <a:moveTo>
                    <a:pt x="33794" y="3927"/>
                  </a:moveTo>
                  <a:cubicBezTo>
                    <a:pt x="30918" y="4661"/>
                    <a:pt x="26892" y="4701"/>
                    <a:pt x="21895" y="2261"/>
                  </a:cubicBezTo>
                  <a:cubicBezTo>
                    <a:pt x="17274" y="1"/>
                    <a:pt x="12058" y="139"/>
                    <a:pt x="8191" y="774"/>
                  </a:cubicBezTo>
                  <a:lnTo>
                    <a:pt x="2163" y="13902"/>
                  </a:lnTo>
                  <a:cubicBezTo>
                    <a:pt x="1" y="18622"/>
                    <a:pt x="3452" y="23996"/>
                    <a:pt x="8647" y="23996"/>
                  </a:cubicBezTo>
                  <a:lnTo>
                    <a:pt x="31910" y="23996"/>
                  </a:lnTo>
                  <a:cubicBezTo>
                    <a:pt x="37105" y="23996"/>
                    <a:pt x="40556" y="18622"/>
                    <a:pt x="38394" y="13902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93523" y="2001190"/>
              <a:ext cx="161128" cy="1545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3174" y="1587"/>
                  </a:moveTo>
                  <a:cubicBezTo>
                    <a:pt x="3174" y="2459"/>
                    <a:pt x="2460" y="3173"/>
                    <a:pt x="1587" y="3173"/>
                  </a:cubicBezTo>
                  <a:cubicBezTo>
                    <a:pt x="715" y="3173"/>
                    <a:pt x="1" y="2459"/>
                    <a:pt x="1" y="1587"/>
                  </a:cubicBezTo>
                  <a:cubicBezTo>
                    <a:pt x="1" y="714"/>
                    <a:pt x="715" y="0"/>
                    <a:pt x="1587" y="0"/>
                  </a:cubicBezTo>
                  <a:cubicBezTo>
                    <a:pt x="2460" y="0"/>
                    <a:pt x="3174" y="714"/>
                    <a:pt x="3174" y="1587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187155" y="2360394"/>
              <a:ext cx="142040" cy="136193"/>
            </a:xfrm>
            <a:custGeom>
              <a:avLst/>
              <a:gdLst/>
              <a:ahLst/>
              <a:cxnLst/>
              <a:rect l="l" t="t" r="r" b="b"/>
              <a:pathLst>
                <a:path w="2798" h="2797" extrusionOk="0">
                  <a:moveTo>
                    <a:pt x="2797" y="1190"/>
                  </a:moveTo>
                  <a:cubicBezTo>
                    <a:pt x="2797" y="2261"/>
                    <a:pt x="1508" y="2797"/>
                    <a:pt x="754" y="2043"/>
                  </a:cubicBezTo>
                  <a:cubicBezTo>
                    <a:pt x="1" y="1290"/>
                    <a:pt x="516" y="1"/>
                    <a:pt x="1587" y="1"/>
                  </a:cubicBezTo>
                  <a:cubicBezTo>
                    <a:pt x="2242" y="1"/>
                    <a:pt x="2797" y="536"/>
                    <a:pt x="2797" y="119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832815" y="2820051"/>
              <a:ext cx="121836" cy="116862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10" y="0"/>
                  </a:moveTo>
                  <a:cubicBezTo>
                    <a:pt x="536" y="0"/>
                    <a:pt x="0" y="536"/>
                    <a:pt x="0" y="1210"/>
                  </a:cubicBezTo>
                  <a:cubicBezTo>
                    <a:pt x="0" y="1864"/>
                    <a:pt x="536" y="2400"/>
                    <a:pt x="1210" y="2400"/>
                  </a:cubicBezTo>
                  <a:cubicBezTo>
                    <a:pt x="1864" y="2400"/>
                    <a:pt x="2400" y="1864"/>
                    <a:pt x="2400" y="1210"/>
                  </a:cubicBezTo>
                  <a:cubicBezTo>
                    <a:pt x="2400" y="536"/>
                    <a:pt x="1864" y="0"/>
                    <a:pt x="1210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449914" y="3326989"/>
              <a:ext cx="34317" cy="28339"/>
            </a:xfrm>
            <a:custGeom>
              <a:avLst/>
              <a:gdLst/>
              <a:ahLst/>
              <a:cxnLst/>
              <a:rect l="l" t="t" r="r" b="b"/>
              <a:pathLst>
                <a:path w="676" h="582" extrusionOk="0">
                  <a:moveTo>
                    <a:pt x="378" y="1"/>
                  </a:moveTo>
                  <a:cubicBezTo>
                    <a:pt x="120" y="1"/>
                    <a:pt x="1" y="318"/>
                    <a:pt x="179" y="496"/>
                  </a:cubicBezTo>
                  <a:cubicBezTo>
                    <a:pt x="238" y="555"/>
                    <a:pt x="312" y="582"/>
                    <a:pt x="384" y="582"/>
                  </a:cubicBezTo>
                  <a:cubicBezTo>
                    <a:pt x="532" y="582"/>
                    <a:pt x="675" y="471"/>
                    <a:pt x="675" y="298"/>
                  </a:cubicBezTo>
                  <a:cubicBezTo>
                    <a:pt x="675" y="139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469388" y="3432262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6"/>
                    <a:pt x="119" y="575"/>
                    <a:pt x="278" y="575"/>
                  </a:cubicBezTo>
                  <a:cubicBezTo>
                    <a:pt x="436" y="575"/>
                    <a:pt x="575" y="456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11676" y="2698369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7"/>
                    <a:pt x="119" y="576"/>
                    <a:pt x="278" y="576"/>
                  </a:cubicBezTo>
                  <a:cubicBezTo>
                    <a:pt x="436" y="576"/>
                    <a:pt x="575" y="457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75587" y="2857691"/>
              <a:ext cx="16346" cy="10274"/>
            </a:xfrm>
            <a:custGeom>
              <a:avLst/>
              <a:gdLst/>
              <a:ahLst/>
              <a:cxnLst/>
              <a:rect l="l" t="t" r="r" b="b"/>
              <a:pathLst>
                <a:path w="322" h="211" extrusionOk="0">
                  <a:moveTo>
                    <a:pt x="182" y="1"/>
                  </a:moveTo>
                  <a:cubicBezTo>
                    <a:pt x="0" y="1"/>
                    <a:pt x="179" y="210"/>
                    <a:pt x="272" y="210"/>
                  </a:cubicBezTo>
                  <a:cubicBezTo>
                    <a:pt x="301" y="210"/>
                    <a:pt x="321" y="191"/>
                    <a:pt x="321" y="139"/>
                  </a:cubicBezTo>
                  <a:cubicBezTo>
                    <a:pt x="321" y="60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057298" y="3285454"/>
              <a:ext cx="57415" cy="46988"/>
            </a:xfrm>
            <a:custGeom>
              <a:avLst/>
              <a:gdLst/>
              <a:ahLst/>
              <a:cxnLst/>
              <a:rect l="l" t="t" r="r" b="b"/>
              <a:pathLst>
                <a:path w="1131" h="965" extrusionOk="0">
                  <a:moveTo>
                    <a:pt x="635" y="1"/>
                  </a:moveTo>
                  <a:cubicBezTo>
                    <a:pt x="219" y="1"/>
                    <a:pt x="1" y="516"/>
                    <a:pt x="298" y="814"/>
                  </a:cubicBezTo>
                  <a:cubicBezTo>
                    <a:pt x="402" y="918"/>
                    <a:pt x="528" y="965"/>
                    <a:pt x="649" y="965"/>
                  </a:cubicBezTo>
                  <a:cubicBezTo>
                    <a:pt x="898" y="965"/>
                    <a:pt x="1131" y="770"/>
                    <a:pt x="1131" y="477"/>
                  </a:cubicBezTo>
                  <a:cubicBezTo>
                    <a:pt x="1131" y="219"/>
                    <a:pt x="913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535504" y="2994809"/>
              <a:ext cx="40307" cy="32575"/>
            </a:xfrm>
            <a:custGeom>
              <a:avLst/>
              <a:gdLst/>
              <a:ahLst/>
              <a:cxnLst/>
              <a:rect l="l" t="t" r="r" b="b"/>
              <a:pathLst>
                <a:path w="794" h="669" extrusionOk="0">
                  <a:moveTo>
                    <a:pt x="457" y="1"/>
                  </a:moveTo>
                  <a:cubicBezTo>
                    <a:pt x="159" y="1"/>
                    <a:pt x="1" y="358"/>
                    <a:pt x="219" y="576"/>
                  </a:cubicBezTo>
                  <a:cubicBezTo>
                    <a:pt x="289" y="640"/>
                    <a:pt x="373" y="668"/>
                    <a:pt x="456" y="668"/>
                  </a:cubicBezTo>
                  <a:cubicBezTo>
                    <a:pt x="629" y="668"/>
                    <a:pt x="794" y="540"/>
                    <a:pt x="794" y="338"/>
                  </a:cubicBezTo>
                  <a:cubicBezTo>
                    <a:pt x="794" y="139"/>
                    <a:pt x="635" y="1"/>
                    <a:pt x="457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043185" y="1550248"/>
              <a:ext cx="81630" cy="78249"/>
            </a:xfrm>
            <a:custGeom>
              <a:avLst/>
              <a:gdLst/>
              <a:ahLst/>
              <a:cxnLst/>
              <a:rect l="l" t="t" r="r" b="b"/>
              <a:pathLst>
                <a:path w="1608" h="1607" extrusionOk="0">
                  <a:moveTo>
                    <a:pt x="1607" y="694"/>
                  </a:moveTo>
                  <a:cubicBezTo>
                    <a:pt x="1607" y="1309"/>
                    <a:pt x="874" y="1606"/>
                    <a:pt x="437" y="1170"/>
                  </a:cubicBezTo>
                  <a:cubicBezTo>
                    <a:pt x="1" y="754"/>
                    <a:pt x="298" y="0"/>
                    <a:pt x="913" y="0"/>
                  </a:cubicBezTo>
                  <a:cubicBezTo>
                    <a:pt x="1310" y="0"/>
                    <a:pt x="1607" y="317"/>
                    <a:pt x="1607" y="694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4085211" y="-327909"/>
            <a:ext cx="969041" cy="855461"/>
          </a:xfrm>
          <a:custGeom>
            <a:avLst/>
            <a:gdLst/>
            <a:ahLst/>
            <a:cxnLst/>
            <a:rect l="l" t="t" r="r" b="b"/>
            <a:pathLst>
              <a:path w="21557" h="18900" extrusionOk="0">
                <a:moveTo>
                  <a:pt x="6029" y="1"/>
                </a:moveTo>
                <a:cubicBezTo>
                  <a:pt x="5593" y="1"/>
                  <a:pt x="5176" y="239"/>
                  <a:pt x="4958" y="616"/>
                </a:cubicBezTo>
                <a:lnTo>
                  <a:pt x="218" y="8826"/>
                </a:lnTo>
                <a:cubicBezTo>
                  <a:pt x="0" y="9203"/>
                  <a:pt x="0" y="9678"/>
                  <a:pt x="218" y="10075"/>
                </a:cubicBezTo>
                <a:lnTo>
                  <a:pt x="4958" y="18285"/>
                </a:lnTo>
                <a:cubicBezTo>
                  <a:pt x="5176" y="18662"/>
                  <a:pt x="5593" y="18900"/>
                  <a:pt x="6029" y="18900"/>
                </a:cubicBezTo>
                <a:lnTo>
                  <a:pt x="15528" y="18900"/>
                </a:lnTo>
                <a:cubicBezTo>
                  <a:pt x="15964" y="18900"/>
                  <a:pt x="16381" y="18662"/>
                  <a:pt x="16599" y="18285"/>
                </a:cubicBezTo>
                <a:lnTo>
                  <a:pt x="21339" y="10075"/>
                </a:lnTo>
                <a:cubicBezTo>
                  <a:pt x="21557" y="9678"/>
                  <a:pt x="21557" y="9203"/>
                  <a:pt x="21339" y="8826"/>
                </a:cubicBezTo>
                <a:lnTo>
                  <a:pt x="16599" y="635"/>
                </a:lnTo>
                <a:cubicBezTo>
                  <a:pt x="16381" y="239"/>
                  <a:pt x="15964" y="1"/>
                  <a:pt x="1552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87150" y="874303"/>
            <a:ext cx="1038628" cy="916520"/>
          </a:xfrm>
          <a:custGeom>
            <a:avLst/>
            <a:gdLst/>
            <a:ahLst/>
            <a:cxnLst/>
            <a:rect l="l" t="t" r="r" b="b"/>
            <a:pathLst>
              <a:path w="23105" h="20249" extrusionOk="0">
                <a:moveTo>
                  <a:pt x="6426" y="1"/>
                </a:moveTo>
                <a:cubicBezTo>
                  <a:pt x="5990" y="1"/>
                  <a:pt x="5573" y="239"/>
                  <a:pt x="5335" y="635"/>
                </a:cubicBezTo>
                <a:lnTo>
                  <a:pt x="219" y="9500"/>
                </a:lnTo>
                <a:cubicBezTo>
                  <a:pt x="1" y="9877"/>
                  <a:pt x="1" y="10372"/>
                  <a:pt x="219" y="10749"/>
                </a:cubicBezTo>
                <a:lnTo>
                  <a:pt x="5335" y="19614"/>
                </a:lnTo>
                <a:cubicBezTo>
                  <a:pt x="5573" y="20010"/>
                  <a:pt x="5990" y="20248"/>
                  <a:pt x="6426" y="20248"/>
                </a:cubicBezTo>
                <a:lnTo>
                  <a:pt x="16659" y="20248"/>
                </a:lnTo>
                <a:cubicBezTo>
                  <a:pt x="17115" y="20248"/>
                  <a:pt x="17532" y="20010"/>
                  <a:pt x="17770" y="19614"/>
                </a:cubicBezTo>
                <a:lnTo>
                  <a:pt x="22886" y="10749"/>
                </a:lnTo>
                <a:cubicBezTo>
                  <a:pt x="23104" y="10372"/>
                  <a:pt x="23104" y="9877"/>
                  <a:pt x="22886" y="9500"/>
                </a:cubicBezTo>
                <a:lnTo>
                  <a:pt x="17770" y="635"/>
                </a:lnTo>
                <a:cubicBezTo>
                  <a:pt x="17532" y="239"/>
                  <a:pt x="17115" y="1"/>
                  <a:pt x="16659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50306" y="-262575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92856" y="14544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32" name="Google Shape;32;p2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6991008" y="15308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8071463" y="1659045"/>
            <a:ext cx="1863532" cy="2299211"/>
            <a:chOff x="13480488" y="1398620"/>
            <a:chExt cx="1863532" cy="2299211"/>
          </a:xfrm>
        </p:grpSpPr>
        <p:sp>
          <p:nvSpPr>
            <p:cNvPr id="49" name="Google Shape;49;p2"/>
            <p:cNvSpPr/>
            <p:nvPr/>
          </p:nvSpPr>
          <p:spPr>
            <a:xfrm>
              <a:off x="13994941" y="1398620"/>
              <a:ext cx="834627" cy="120757"/>
            </a:xfrm>
            <a:custGeom>
              <a:avLst/>
              <a:gdLst/>
              <a:ahLst/>
              <a:cxnLst/>
              <a:rect l="l" t="t" r="r" b="b"/>
              <a:pathLst>
                <a:path w="16441" h="2480" extrusionOk="0">
                  <a:moveTo>
                    <a:pt x="15211" y="2480"/>
                  </a:moveTo>
                  <a:lnTo>
                    <a:pt x="1250" y="2480"/>
                  </a:lnTo>
                  <a:cubicBezTo>
                    <a:pt x="556" y="2480"/>
                    <a:pt x="0" y="1924"/>
                    <a:pt x="0" y="1250"/>
                  </a:cubicBezTo>
                  <a:lnTo>
                    <a:pt x="0" y="1250"/>
                  </a:lnTo>
                  <a:cubicBezTo>
                    <a:pt x="0" y="556"/>
                    <a:pt x="556" y="1"/>
                    <a:pt x="1250" y="1"/>
                  </a:cubicBezTo>
                  <a:lnTo>
                    <a:pt x="15211" y="1"/>
                  </a:lnTo>
                  <a:cubicBezTo>
                    <a:pt x="15885" y="1"/>
                    <a:pt x="16440" y="556"/>
                    <a:pt x="16440" y="1250"/>
                  </a:cubicBezTo>
                  <a:lnTo>
                    <a:pt x="16440" y="1250"/>
                  </a:lnTo>
                  <a:cubicBezTo>
                    <a:pt x="16440" y="1924"/>
                    <a:pt x="15885" y="2480"/>
                    <a:pt x="15211" y="2480"/>
                  </a:cubicBez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80488" y="1519329"/>
              <a:ext cx="1863532" cy="2178502"/>
            </a:xfrm>
            <a:custGeom>
              <a:avLst/>
              <a:gdLst/>
              <a:ahLst/>
              <a:cxnLst/>
              <a:rect l="l" t="t" r="r" b="b"/>
              <a:pathLst>
                <a:path w="36709" h="44740" extrusionOk="0">
                  <a:moveTo>
                    <a:pt x="11701" y="1"/>
                  </a:moveTo>
                  <a:lnTo>
                    <a:pt x="11701" y="11939"/>
                  </a:lnTo>
                  <a:cubicBezTo>
                    <a:pt x="4224" y="15092"/>
                    <a:pt x="0" y="23104"/>
                    <a:pt x="1607" y="31056"/>
                  </a:cubicBezTo>
                  <a:cubicBezTo>
                    <a:pt x="3233" y="39028"/>
                    <a:pt x="10233" y="44740"/>
                    <a:pt x="18364" y="44740"/>
                  </a:cubicBezTo>
                  <a:cubicBezTo>
                    <a:pt x="26495" y="44740"/>
                    <a:pt x="33496" y="39028"/>
                    <a:pt x="35102" y="31056"/>
                  </a:cubicBezTo>
                  <a:cubicBezTo>
                    <a:pt x="36708" y="23104"/>
                    <a:pt x="32504" y="15092"/>
                    <a:pt x="25008" y="11939"/>
                  </a:cubicBezTo>
                  <a:lnTo>
                    <a:pt x="25008" y="1"/>
                  </a:lnTo>
                  <a:lnTo>
                    <a:pt x="23699" y="1"/>
                  </a:lnTo>
                  <a:lnTo>
                    <a:pt x="23699" y="12792"/>
                  </a:lnTo>
                  <a:lnTo>
                    <a:pt x="24512" y="13129"/>
                  </a:lnTo>
                  <a:cubicBezTo>
                    <a:pt x="31413" y="16064"/>
                    <a:pt x="35320" y="23441"/>
                    <a:pt x="33833" y="30798"/>
                  </a:cubicBezTo>
                  <a:cubicBezTo>
                    <a:pt x="32326" y="38156"/>
                    <a:pt x="25861" y="43451"/>
                    <a:pt x="18364" y="43451"/>
                  </a:cubicBezTo>
                  <a:cubicBezTo>
                    <a:pt x="10848" y="43451"/>
                    <a:pt x="4383" y="38156"/>
                    <a:pt x="2896" y="30798"/>
                  </a:cubicBezTo>
                  <a:cubicBezTo>
                    <a:pt x="1408" y="23441"/>
                    <a:pt x="5295" y="16064"/>
                    <a:pt x="12217" y="13129"/>
                  </a:cubicBezTo>
                  <a:lnTo>
                    <a:pt x="13010" y="12792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499627" y="2603759"/>
              <a:ext cx="1791040" cy="1056432"/>
            </a:xfrm>
            <a:custGeom>
              <a:avLst/>
              <a:gdLst/>
              <a:ahLst/>
              <a:cxnLst/>
              <a:rect l="l" t="t" r="r" b="b"/>
              <a:pathLst>
                <a:path w="35281" h="21696" extrusionOk="0">
                  <a:moveTo>
                    <a:pt x="17214" y="2598"/>
                  </a:moveTo>
                  <a:cubicBezTo>
                    <a:pt x="9519" y="0"/>
                    <a:pt x="5077" y="377"/>
                    <a:pt x="2816" y="1051"/>
                  </a:cubicBezTo>
                  <a:cubicBezTo>
                    <a:pt x="0" y="10788"/>
                    <a:pt x="7001" y="20625"/>
                    <a:pt x="17135" y="21160"/>
                  </a:cubicBezTo>
                  <a:cubicBezTo>
                    <a:pt x="27268" y="21695"/>
                    <a:pt x="35280" y="12692"/>
                    <a:pt x="33535" y="2697"/>
                  </a:cubicBezTo>
                  <a:cubicBezTo>
                    <a:pt x="29946" y="3986"/>
                    <a:pt x="24274" y="4978"/>
                    <a:pt x="17214" y="2598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168100" y="2408697"/>
              <a:ext cx="176205" cy="168038"/>
            </a:xfrm>
            <a:custGeom>
              <a:avLst/>
              <a:gdLst/>
              <a:ahLst/>
              <a:cxnLst/>
              <a:rect l="l" t="t" r="r" b="b"/>
              <a:pathLst>
                <a:path w="3471" h="3451" extrusionOk="0">
                  <a:moveTo>
                    <a:pt x="1745" y="0"/>
                  </a:moveTo>
                  <a:cubicBezTo>
                    <a:pt x="774" y="0"/>
                    <a:pt x="0" y="774"/>
                    <a:pt x="0" y="1725"/>
                  </a:cubicBezTo>
                  <a:cubicBezTo>
                    <a:pt x="0" y="2677"/>
                    <a:pt x="774" y="3451"/>
                    <a:pt x="1745" y="3451"/>
                  </a:cubicBezTo>
                  <a:cubicBezTo>
                    <a:pt x="2697" y="3451"/>
                    <a:pt x="3471" y="2677"/>
                    <a:pt x="3471" y="1725"/>
                  </a:cubicBezTo>
                  <a:cubicBezTo>
                    <a:pt x="3471" y="774"/>
                    <a:pt x="2697" y="0"/>
                    <a:pt x="1745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579855" y="2337217"/>
              <a:ext cx="115795" cy="94220"/>
            </a:xfrm>
            <a:custGeom>
              <a:avLst/>
              <a:gdLst/>
              <a:ahLst/>
              <a:cxnLst/>
              <a:rect l="l" t="t" r="r" b="b"/>
              <a:pathLst>
                <a:path w="2281" h="1935" extrusionOk="0">
                  <a:moveTo>
                    <a:pt x="1309" y="1"/>
                  </a:moveTo>
                  <a:cubicBezTo>
                    <a:pt x="437" y="1"/>
                    <a:pt x="0" y="1032"/>
                    <a:pt x="615" y="1647"/>
                  </a:cubicBezTo>
                  <a:cubicBezTo>
                    <a:pt x="814" y="1846"/>
                    <a:pt x="1059" y="1935"/>
                    <a:pt x="1300" y="1935"/>
                  </a:cubicBezTo>
                  <a:cubicBezTo>
                    <a:pt x="1801" y="1935"/>
                    <a:pt x="2281" y="1549"/>
                    <a:pt x="2281" y="972"/>
                  </a:cubicBezTo>
                  <a:cubicBezTo>
                    <a:pt x="2281" y="41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530512" y="3218843"/>
              <a:ext cx="115846" cy="95145"/>
            </a:xfrm>
            <a:custGeom>
              <a:avLst/>
              <a:gdLst/>
              <a:ahLst/>
              <a:cxnLst/>
              <a:rect l="l" t="t" r="r" b="b"/>
              <a:pathLst>
                <a:path w="2282" h="1954" extrusionOk="0">
                  <a:moveTo>
                    <a:pt x="1309" y="1"/>
                  </a:moveTo>
                  <a:cubicBezTo>
                    <a:pt x="437" y="1"/>
                    <a:pt x="1" y="1052"/>
                    <a:pt x="615" y="1666"/>
                  </a:cubicBezTo>
                  <a:cubicBezTo>
                    <a:pt x="814" y="1865"/>
                    <a:pt x="1058" y="1954"/>
                    <a:pt x="1297" y="1954"/>
                  </a:cubicBezTo>
                  <a:cubicBezTo>
                    <a:pt x="1799" y="1954"/>
                    <a:pt x="2281" y="1563"/>
                    <a:pt x="2281" y="972"/>
                  </a:cubicBezTo>
                  <a:cubicBezTo>
                    <a:pt x="2281" y="43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447968" y="2891483"/>
              <a:ext cx="46348" cy="38175"/>
            </a:xfrm>
            <a:custGeom>
              <a:avLst/>
              <a:gdLst/>
              <a:ahLst/>
              <a:cxnLst/>
              <a:rect l="l" t="t" r="r" b="b"/>
              <a:pathLst>
                <a:path w="913" h="784" extrusionOk="0">
                  <a:moveTo>
                    <a:pt x="516" y="1"/>
                  </a:moveTo>
                  <a:cubicBezTo>
                    <a:pt x="159" y="1"/>
                    <a:pt x="0" y="417"/>
                    <a:pt x="238" y="675"/>
                  </a:cubicBezTo>
                  <a:cubicBezTo>
                    <a:pt x="320" y="750"/>
                    <a:pt x="418" y="784"/>
                    <a:pt x="513" y="784"/>
                  </a:cubicBezTo>
                  <a:cubicBezTo>
                    <a:pt x="718" y="784"/>
                    <a:pt x="913" y="628"/>
                    <a:pt x="913" y="397"/>
                  </a:cubicBezTo>
                  <a:cubicBezTo>
                    <a:pt x="913" y="179"/>
                    <a:pt x="734" y="1"/>
                    <a:pt x="516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991610" y="3095261"/>
              <a:ext cx="40307" cy="37688"/>
            </a:xfrm>
            <a:custGeom>
              <a:avLst/>
              <a:gdLst/>
              <a:ahLst/>
              <a:cxnLst/>
              <a:rect l="l" t="t" r="r" b="b"/>
              <a:pathLst>
                <a:path w="794" h="774" extrusionOk="0">
                  <a:moveTo>
                    <a:pt x="397" y="0"/>
                  </a:moveTo>
                  <a:cubicBezTo>
                    <a:pt x="179" y="0"/>
                    <a:pt x="0" y="159"/>
                    <a:pt x="0" y="377"/>
                  </a:cubicBezTo>
                  <a:cubicBezTo>
                    <a:pt x="0" y="595"/>
                    <a:pt x="179" y="774"/>
                    <a:pt x="397" y="774"/>
                  </a:cubicBezTo>
                  <a:cubicBezTo>
                    <a:pt x="615" y="774"/>
                    <a:pt x="794" y="595"/>
                    <a:pt x="794" y="377"/>
                  </a:cubicBezTo>
                  <a:cubicBezTo>
                    <a:pt x="794" y="159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364409" y="2023393"/>
              <a:ext cx="66502" cy="54487"/>
            </a:xfrm>
            <a:custGeom>
              <a:avLst/>
              <a:gdLst/>
              <a:ahLst/>
              <a:cxnLst/>
              <a:rect l="l" t="t" r="r" b="b"/>
              <a:pathLst>
                <a:path w="1310" h="1119" extrusionOk="0">
                  <a:moveTo>
                    <a:pt x="754" y="0"/>
                  </a:moveTo>
                  <a:cubicBezTo>
                    <a:pt x="238" y="0"/>
                    <a:pt x="0" y="595"/>
                    <a:pt x="357" y="952"/>
                  </a:cubicBezTo>
                  <a:cubicBezTo>
                    <a:pt x="466" y="1067"/>
                    <a:pt x="603" y="1119"/>
                    <a:pt x="740" y="1119"/>
                  </a:cubicBezTo>
                  <a:cubicBezTo>
                    <a:pt x="1027" y="1119"/>
                    <a:pt x="1309" y="892"/>
                    <a:pt x="1309" y="556"/>
                  </a:cubicBezTo>
                  <a:cubicBezTo>
                    <a:pt x="1309" y="258"/>
                    <a:pt x="1051" y="0"/>
                    <a:pt x="754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997320" y="3615852"/>
            <a:ext cx="2803456" cy="2541431"/>
            <a:chOff x="997320" y="6004627"/>
            <a:chExt cx="2803456" cy="2541431"/>
          </a:xfrm>
        </p:grpSpPr>
        <p:sp>
          <p:nvSpPr>
            <p:cNvPr id="61" name="Google Shape;61;p2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1523850" y="809700"/>
            <a:ext cx="6096300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2001750" y="3136750"/>
            <a:ext cx="51405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371207" y="594713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583257" y="1054288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 rot="-10775898">
            <a:off x="643651" y="-341647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10800000">
            <a:off x="2624793" y="3354225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0800000">
            <a:off x="2596248" y="3998682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0800000">
            <a:off x="2975108" y="3777888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2177575" y="1481950"/>
            <a:ext cx="13158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2038200" y="32198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/>
          <p:nvPr/>
        </p:nvSpPr>
        <p:spPr>
          <a:xfrm rot="-10775909">
            <a:off x="864383" y="3826428"/>
            <a:ext cx="396738" cy="351879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-10775909">
            <a:off x="2206878" y="4071949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-10775909">
            <a:off x="8527450" y="3157417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-10775909">
            <a:off x="-1621270" y="1343477"/>
            <a:ext cx="2682412" cy="2385076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-5375912">
            <a:off x="7597003" y="36957"/>
            <a:ext cx="1483255" cy="1419269"/>
            <a:chOff x="2856875" y="1526525"/>
            <a:chExt cx="308400" cy="307900"/>
          </a:xfrm>
        </p:grpSpPr>
        <p:sp>
          <p:nvSpPr>
            <p:cNvPr id="102" name="Google Shape;102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3"/>
          <p:cNvGrpSpPr/>
          <p:nvPr/>
        </p:nvGrpSpPr>
        <p:grpSpPr>
          <a:xfrm rot="5424088">
            <a:off x="-386978" y="4303796"/>
            <a:ext cx="1483255" cy="1419269"/>
            <a:chOff x="2856875" y="1526525"/>
            <a:chExt cx="308400" cy="307900"/>
          </a:xfrm>
        </p:grpSpPr>
        <p:sp>
          <p:nvSpPr>
            <p:cNvPr id="120" name="Google Shape;120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" name="Google Shape;137;p3"/>
          <p:cNvGrpSpPr/>
          <p:nvPr/>
        </p:nvGrpSpPr>
        <p:grpSpPr>
          <a:xfrm>
            <a:off x="6765798" y="3270110"/>
            <a:ext cx="2282609" cy="2113077"/>
            <a:chOff x="5512250" y="3307400"/>
            <a:chExt cx="1155225" cy="1069425"/>
          </a:xfrm>
        </p:grpSpPr>
        <p:sp>
          <p:nvSpPr>
            <p:cNvPr id="138" name="Google Shape;138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10800000">
            <a:off x="-95383" y="-205638"/>
            <a:ext cx="2282609" cy="2113077"/>
            <a:chOff x="5512250" y="3307400"/>
            <a:chExt cx="1155225" cy="1069425"/>
          </a:xfrm>
        </p:grpSpPr>
        <p:sp>
          <p:nvSpPr>
            <p:cNvPr id="143" name="Google Shape;143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/>
          <p:nvPr/>
        </p:nvSpPr>
        <p:spPr>
          <a:xfrm rot="-5375912">
            <a:off x="7712902" y="72063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5424088">
            <a:off x="298389" y="4289042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/>
          <p:nvPr/>
        </p:nvSpPr>
        <p:spPr>
          <a:xfrm rot="-10775898">
            <a:off x="643651" y="-341647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"/>
          <p:cNvSpPr/>
          <p:nvPr/>
        </p:nvSpPr>
        <p:spPr>
          <a:xfrm rot="-10775909">
            <a:off x="864383" y="3826428"/>
            <a:ext cx="396738" cy="351879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"/>
          <p:cNvSpPr/>
          <p:nvPr/>
        </p:nvSpPr>
        <p:spPr>
          <a:xfrm rot="-10775909">
            <a:off x="2206878" y="4071949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/>
          <p:nvPr/>
        </p:nvSpPr>
        <p:spPr>
          <a:xfrm rot="-10775909">
            <a:off x="8527450" y="3157417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/>
          <p:nvPr/>
        </p:nvSpPr>
        <p:spPr>
          <a:xfrm rot="-10775909">
            <a:off x="-1621270" y="1343477"/>
            <a:ext cx="2682412" cy="2385076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 rot="-5375912">
            <a:off x="7597003" y="36957"/>
            <a:ext cx="1483255" cy="1419269"/>
            <a:chOff x="2856875" y="1526525"/>
            <a:chExt cx="308400" cy="307900"/>
          </a:xfrm>
        </p:grpSpPr>
        <p:sp>
          <p:nvSpPr>
            <p:cNvPr id="225" name="Google Shape;225;p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" name="Google Shape;242;p5"/>
          <p:cNvGrpSpPr/>
          <p:nvPr/>
        </p:nvGrpSpPr>
        <p:grpSpPr>
          <a:xfrm rot="5424088">
            <a:off x="-386978" y="4303796"/>
            <a:ext cx="1483255" cy="1419269"/>
            <a:chOff x="2856875" y="1526525"/>
            <a:chExt cx="308400" cy="307900"/>
          </a:xfrm>
        </p:grpSpPr>
        <p:sp>
          <p:nvSpPr>
            <p:cNvPr id="243" name="Google Shape;243;p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48;p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0" name="Google Shape;26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"/>
          <p:cNvSpPr txBox="1">
            <a:spLocks noGrp="1"/>
          </p:cNvSpPr>
          <p:nvPr>
            <p:ph type="subTitle" idx="1"/>
          </p:nvPr>
        </p:nvSpPr>
        <p:spPr>
          <a:xfrm>
            <a:off x="5095688" y="3764675"/>
            <a:ext cx="26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2" name="Google Shape;262;p5"/>
          <p:cNvSpPr txBox="1">
            <a:spLocks noGrp="1"/>
          </p:cNvSpPr>
          <p:nvPr>
            <p:ph type="subTitle" idx="2"/>
          </p:nvPr>
        </p:nvSpPr>
        <p:spPr>
          <a:xfrm>
            <a:off x="1392412" y="3764675"/>
            <a:ext cx="265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3" name="Google Shape;263;p5"/>
          <p:cNvSpPr txBox="1">
            <a:spLocks noGrp="1"/>
          </p:cNvSpPr>
          <p:nvPr>
            <p:ph type="subTitle" idx="3"/>
          </p:nvPr>
        </p:nvSpPr>
        <p:spPr>
          <a:xfrm>
            <a:off x="5095688" y="3517250"/>
            <a:ext cx="2655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ubTitle" idx="4"/>
          </p:nvPr>
        </p:nvSpPr>
        <p:spPr>
          <a:xfrm>
            <a:off x="1392412" y="3517250"/>
            <a:ext cx="2655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" name="Google Shape;265;p5"/>
          <p:cNvSpPr/>
          <p:nvPr/>
        </p:nvSpPr>
        <p:spPr>
          <a:xfrm rot="5424088">
            <a:off x="298377" y="428786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"/>
          <p:cNvSpPr/>
          <p:nvPr/>
        </p:nvSpPr>
        <p:spPr>
          <a:xfrm rot="-5375912">
            <a:off x="7712902" y="72063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4"/>
          <p:cNvSpPr/>
          <p:nvPr/>
        </p:nvSpPr>
        <p:spPr>
          <a:xfrm rot="10800000">
            <a:off x="-193754" y="-274639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4"/>
          <p:cNvSpPr/>
          <p:nvPr/>
        </p:nvSpPr>
        <p:spPr>
          <a:xfrm rot="10800000">
            <a:off x="7537711" y="3958549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rot="10800000">
            <a:off x="4182621" y="158974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 rot="10800000">
            <a:off x="1875423" y="2211106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 rot="10800000">
            <a:off x="9200148" y="817806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24"/>
          <p:cNvGrpSpPr/>
          <p:nvPr/>
        </p:nvGrpSpPr>
        <p:grpSpPr>
          <a:xfrm rot="10800000">
            <a:off x="991305" y="3958548"/>
            <a:ext cx="1483250" cy="1419265"/>
            <a:chOff x="2856875" y="1526525"/>
            <a:chExt cx="308400" cy="307900"/>
          </a:xfrm>
        </p:grpSpPr>
        <p:sp>
          <p:nvSpPr>
            <p:cNvPr id="1042" name="Google Shape;1042;p24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24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048" name="Google Shape;1048;p24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9" name="Google Shape;105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1"/>
          </p:nvPr>
        </p:nvSpPr>
        <p:spPr>
          <a:xfrm>
            <a:off x="5045447" y="2990350"/>
            <a:ext cx="3378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subTitle" idx="2"/>
          </p:nvPr>
        </p:nvSpPr>
        <p:spPr>
          <a:xfrm>
            <a:off x="719950" y="2990350"/>
            <a:ext cx="3378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3"/>
          </p:nvPr>
        </p:nvSpPr>
        <p:spPr>
          <a:xfrm>
            <a:off x="719950" y="2502725"/>
            <a:ext cx="3378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4"/>
          </p:nvPr>
        </p:nvSpPr>
        <p:spPr>
          <a:xfrm>
            <a:off x="5045447" y="2502725"/>
            <a:ext cx="3378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64" name="Google Shape;1064;p24"/>
          <p:cNvGrpSpPr/>
          <p:nvPr/>
        </p:nvGrpSpPr>
        <p:grpSpPr>
          <a:xfrm rot="-1763335">
            <a:off x="8087260" y="-564999"/>
            <a:ext cx="782283" cy="2208995"/>
            <a:chOff x="6649007" y="734042"/>
            <a:chExt cx="1301776" cy="3675396"/>
          </a:xfrm>
        </p:grpSpPr>
        <p:sp>
          <p:nvSpPr>
            <p:cNvPr id="1065" name="Google Shape;1065;p24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5"/>
          <p:cNvSpPr/>
          <p:nvPr/>
        </p:nvSpPr>
        <p:spPr>
          <a:xfrm>
            <a:off x="-3774937" y="1324063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6896256" y="-1211554"/>
            <a:ext cx="3938932" cy="3502109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2426027" y="4016503"/>
            <a:ext cx="1597898" cy="141928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35"/>
          <p:cNvGrpSpPr/>
          <p:nvPr/>
        </p:nvGrpSpPr>
        <p:grpSpPr>
          <a:xfrm rot="-4499989">
            <a:off x="-400822" y="3894384"/>
            <a:ext cx="1483245" cy="1419253"/>
            <a:chOff x="2856875" y="1526525"/>
            <a:chExt cx="308400" cy="307900"/>
          </a:xfrm>
        </p:grpSpPr>
        <p:sp>
          <p:nvSpPr>
            <p:cNvPr id="1585" name="Google Shape;1585;p3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3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591" name="Google Shape;1591;p3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2" name="Google Shape;1602;p35"/>
          <p:cNvSpPr/>
          <p:nvPr/>
        </p:nvSpPr>
        <p:spPr>
          <a:xfrm>
            <a:off x="5086503" y="335402"/>
            <a:ext cx="1981326" cy="176152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5"/>
          <p:cNvSpPr/>
          <p:nvPr/>
        </p:nvSpPr>
        <p:spPr>
          <a:xfrm>
            <a:off x="1168725" y="3277781"/>
            <a:ext cx="1128467" cy="1002310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6"/>
          <p:cNvSpPr/>
          <p:nvPr/>
        </p:nvSpPr>
        <p:spPr>
          <a:xfrm rot="10800000">
            <a:off x="-1732825" y="-547637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6"/>
          <p:cNvSpPr/>
          <p:nvPr/>
        </p:nvSpPr>
        <p:spPr>
          <a:xfrm>
            <a:off x="7733556" y="10511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6"/>
          <p:cNvSpPr/>
          <p:nvPr/>
        </p:nvSpPr>
        <p:spPr>
          <a:xfrm>
            <a:off x="1163883" y="-10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6"/>
          <p:cNvSpPr/>
          <p:nvPr/>
        </p:nvSpPr>
        <p:spPr>
          <a:xfrm>
            <a:off x="5578946" y="394508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6"/>
          <p:cNvSpPr/>
          <p:nvPr/>
        </p:nvSpPr>
        <p:spPr>
          <a:xfrm>
            <a:off x="6334193" y="21761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6"/>
          <p:cNvSpPr/>
          <p:nvPr/>
        </p:nvSpPr>
        <p:spPr>
          <a:xfrm>
            <a:off x="-1213832" y="2330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36"/>
          <p:cNvSpPr/>
          <p:nvPr/>
        </p:nvSpPr>
        <p:spPr>
          <a:xfrm>
            <a:off x="6001192" y="12"/>
            <a:ext cx="779457" cy="695755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2" name="Google Shape;1612;p36"/>
          <p:cNvGrpSpPr/>
          <p:nvPr/>
        </p:nvGrpSpPr>
        <p:grpSpPr>
          <a:xfrm rot="-1763335">
            <a:off x="8639710" y="2345151"/>
            <a:ext cx="782283" cy="2208995"/>
            <a:chOff x="6649007" y="734042"/>
            <a:chExt cx="1301776" cy="3675396"/>
          </a:xfrm>
        </p:grpSpPr>
        <p:sp>
          <p:nvSpPr>
            <p:cNvPr id="1613" name="Google Shape;1613;p36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>
            <a:off x="1260495" y="3894352"/>
            <a:ext cx="2803456" cy="2541431"/>
            <a:chOff x="997320" y="6004627"/>
            <a:chExt cx="2803456" cy="2541431"/>
          </a:xfrm>
        </p:grpSpPr>
        <p:sp>
          <p:nvSpPr>
            <p:cNvPr id="1649" name="Google Shape;1649;p3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0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3"/>
          <p:cNvSpPr txBox="1">
            <a:spLocks noGrp="1"/>
          </p:cNvSpPr>
          <p:nvPr>
            <p:ph type="ctrTitle"/>
          </p:nvPr>
        </p:nvSpPr>
        <p:spPr>
          <a:xfrm>
            <a:off x="1592088" y="1137246"/>
            <a:ext cx="7169775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 dirty="0"/>
              <a:t>LRIZZ</a:t>
            </a:r>
            <a:r>
              <a:rPr lang="en" sz="4900" dirty="0">
                <a:solidFill>
                  <a:schemeClr val="dk2"/>
                </a:solidFill>
                <a:highlight>
                  <a:schemeClr val="dk1"/>
                </a:highlight>
              </a:rPr>
              <a:t> </a:t>
            </a:r>
            <a:r>
              <a:rPr lang="en" sz="3900" dirty="0">
                <a:solidFill>
                  <a:schemeClr val="dk2"/>
                </a:solidFill>
                <a:highlight>
                  <a:schemeClr val="dk1"/>
                </a:highlight>
              </a:rPr>
              <a:t>Chemistry&amp;Biology </a:t>
            </a:r>
            <a:endParaRPr sz="39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691" name="Google Shape;1691;p43"/>
          <p:cNvSpPr/>
          <p:nvPr/>
        </p:nvSpPr>
        <p:spPr>
          <a:xfrm>
            <a:off x="7041781" y="1959543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3"/>
          <p:cNvSpPr/>
          <p:nvPr/>
        </p:nvSpPr>
        <p:spPr>
          <a:xfrm>
            <a:off x="3215599" y="1641795"/>
            <a:ext cx="32141" cy="28108"/>
          </a:xfrm>
          <a:custGeom>
            <a:avLst/>
            <a:gdLst/>
            <a:ahLst/>
            <a:cxnLst/>
            <a:rect l="l" t="t" r="r" b="b"/>
            <a:pathLst>
              <a:path w="715" h="621" extrusionOk="0">
                <a:moveTo>
                  <a:pt x="417" y="0"/>
                </a:moveTo>
                <a:cubicBezTo>
                  <a:pt x="139" y="0"/>
                  <a:pt x="0" y="337"/>
                  <a:pt x="199" y="536"/>
                </a:cubicBezTo>
                <a:cubicBezTo>
                  <a:pt x="263" y="594"/>
                  <a:pt x="340" y="620"/>
                  <a:pt x="415" y="620"/>
                </a:cubicBezTo>
                <a:cubicBezTo>
                  <a:pt x="570" y="620"/>
                  <a:pt x="714" y="505"/>
                  <a:pt x="714" y="318"/>
                </a:cubicBezTo>
                <a:cubicBezTo>
                  <a:pt x="714" y="139"/>
                  <a:pt x="576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3"/>
          <p:cNvSpPr/>
          <p:nvPr/>
        </p:nvSpPr>
        <p:spPr>
          <a:xfrm>
            <a:off x="3579310" y="874312"/>
            <a:ext cx="33040" cy="27927"/>
          </a:xfrm>
          <a:custGeom>
            <a:avLst/>
            <a:gdLst/>
            <a:ahLst/>
            <a:cxnLst/>
            <a:rect l="l" t="t" r="r" b="b"/>
            <a:pathLst>
              <a:path w="735" h="617" extrusionOk="0">
                <a:moveTo>
                  <a:pt x="417" y="1"/>
                </a:moveTo>
                <a:cubicBezTo>
                  <a:pt x="139" y="1"/>
                  <a:pt x="1" y="338"/>
                  <a:pt x="199" y="536"/>
                </a:cubicBezTo>
                <a:cubicBezTo>
                  <a:pt x="261" y="592"/>
                  <a:pt x="336" y="616"/>
                  <a:pt x="410" y="616"/>
                </a:cubicBezTo>
                <a:cubicBezTo>
                  <a:pt x="575" y="616"/>
                  <a:pt x="734" y="495"/>
                  <a:pt x="734" y="318"/>
                </a:cubicBezTo>
                <a:cubicBezTo>
                  <a:pt x="734" y="139"/>
                  <a:pt x="596" y="1"/>
                  <a:pt x="417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3"/>
          <p:cNvSpPr/>
          <p:nvPr/>
        </p:nvSpPr>
        <p:spPr>
          <a:xfrm>
            <a:off x="6123580" y="1646276"/>
            <a:ext cx="32141" cy="27655"/>
          </a:xfrm>
          <a:custGeom>
            <a:avLst/>
            <a:gdLst/>
            <a:ahLst/>
            <a:cxnLst/>
            <a:rect l="l" t="t" r="r" b="b"/>
            <a:pathLst>
              <a:path w="715" h="611" extrusionOk="0">
                <a:moveTo>
                  <a:pt x="417" y="0"/>
                </a:moveTo>
                <a:cubicBezTo>
                  <a:pt x="139" y="0"/>
                  <a:pt x="0" y="338"/>
                  <a:pt x="199" y="516"/>
                </a:cubicBezTo>
                <a:cubicBezTo>
                  <a:pt x="264" y="581"/>
                  <a:pt x="342" y="610"/>
                  <a:pt x="418" y="610"/>
                </a:cubicBezTo>
                <a:cubicBezTo>
                  <a:pt x="571" y="610"/>
                  <a:pt x="714" y="491"/>
                  <a:pt x="714" y="318"/>
                </a:cubicBezTo>
                <a:cubicBezTo>
                  <a:pt x="714" y="139"/>
                  <a:pt x="595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3"/>
          <p:cNvSpPr/>
          <p:nvPr/>
        </p:nvSpPr>
        <p:spPr>
          <a:xfrm>
            <a:off x="8403079" y="2028659"/>
            <a:ext cx="27646" cy="27882"/>
          </a:xfrm>
          <a:custGeom>
            <a:avLst/>
            <a:gdLst/>
            <a:ahLst/>
            <a:cxnLst/>
            <a:rect l="l" t="t" r="r" b="b"/>
            <a:pathLst>
              <a:path w="615" h="616" extrusionOk="0">
                <a:moveTo>
                  <a:pt x="298" y="1"/>
                </a:moveTo>
                <a:cubicBezTo>
                  <a:pt x="139" y="1"/>
                  <a:pt x="0" y="139"/>
                  <a:pt x="0" y="318"/>
                </a:cubicBezTo>
                <a:cubicBezTo>
                  <a:pt x="0" y="477"/>
                  <a:pt x="139" y="615"/>
                  <a:pt x="298" y="615"/>
                </a:cubicBezTo>
                <a:cubicBezTo>
                  <a:pt x="476" y="615"/>
                  <a:pt x="615" y="477"/>
                  <a:pt x="615" y="318"/>
                </a:cubicBezTo>
                <a:cubicBezTo>
                  <a:pt x="615" y="139"/>
                  <a:pt x="476" y="1"/>
                  <a:pt x="298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3"/>
          <p:cNvSpPr/>
          <p:nvPr/>
        </p:nvSpPr>
        <p:spPr>
          <a:xfrm>
            <a:off x="1125080" y="2552898"/>
            <a:ext cx="27691" cy="27836"/>
          </a:xfrm>
          <a:custGeom>
            <a:avLst/>
            <a:gdLst/>
            <a:ahLst/>
            <a:cxnLst/>
            <a:rect l="l" t="t" r="r" b="b"/>
            <a:pathLst>
              <a:path w="616" h="615" extrusionOk="0">
                <a:moveTo>
                  <a:pt x="318" y="0"/>
                </a:moveTo>
                <a:cubicBezTo>
                  <a:pt x="140" y="0"/>
                  <a:pt x="1" y="119"/>
                  <a:pt x="1" y="298"/>
                </a:cubicBezTo>
                <a:cubicBezTo>
                  <a:pt x="1" y="476"/>
                  <a:pt x="140" y="615"/>
                  <a:pt x="318" y="615"/>
                </a:cubicBezTo>
                <a:cubicBezTo>
                  <a:pt x="477" y="615"/>
                  <a:pt x="616" y="476"/>
                  <a:pt x="616" y="298"/>
                </a:cubicBezTo>
                <a:cubicBezTo>
                  <a:pt x="616" y="119"/>
                  <a:pt x="477" y="0"/>
                  <a:pt x="318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3"/>
          <p:cNvSpPr/>
          <p:nvPr/>
        </p:nvSpPr>
        <p:spPr>
          <a:xfrm>
            <a:off x="1716162" y="2028659"/>
            <a:ext cx="74891" cy="65223"/>
          </a:xfrm>
          <a:custGeom>
            <a:avLst/>
            <a:gdLst/>
            <a:ahLst/>
            <a:cxnLst/>
            <a:rect l="l" t="t" r="r" b="b"/>
            <a:pathLst>
              <a:path w="1666" h="1441" extrusionOk="0">
                <a:moveTo>
                  <a:pt x="952" y="1"/>
                </a:moveTo>
                <a:cubicBezTo>
                  <a:pt x="317" y="1"/>
                  <a:pt x="0" y="774"/>
                  <a:pt x="436" y="1230"/>
                </a:cubicBezTo>
                <a:cubicBezTo>
                  <a:pt x="582" y="1376"/>
                  <a:pt x="760" y="1441"/>
                  <a:pt x="935" y="1441"/>
                </a:cubicBezTo>
                <a:cubicBezTo>
                  <a:pt x="1308" y="1441"/>
                  <a:pt x="1666" y="1146"/>
                  <a:pt x="1666" y="715"/>
                </a:cubicBezTo>
                <a:cubicBezTo>
                  <a:pt x="1666" y="318"/>
                  <a:pt x="1349" y="1"/>
                  <a:pt x="95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3"/>
          <p:cNvSpPr/>
          <p:nvPr/>
        </p:nvSpPr>
        <p:spPr>
          <a:xfrm>
            <a:off x="5640655" y="2032235"/>
            <a:ext cx="75565" cy="64544"/>
          </a:xfrm>
          <a:custGeom>
            <a:avLst/>
            <a:gdLst/>
            <a:ahLst/>
            <a:cxnLst/>
            <a:rect l="l" t="t" r="r" b="b"/>
            <a:pathLst>
              <a:path w="1681" h="1426" extrusionOk="0">
                <a:moveTo>
                  <a:pt x="942" y="1"/>
                </a:moveTo>
                <a:cubicBezTo>
                  <a:pt x="304" y="1"/>
                  <a:pt x="1" y="760"/>
                  <a:pt x="451" y="1211"/>
                </a:cubicBezTo>
                <a:cubicBezTo>
                  <a:pt x="593" y="1359"/>
                  <a:pt x="771" y="1426"/>
                  <a:pt x="948" y="1426"/>
                </a:cubicBezTo>
                <a:cubicBezTo>
                  <a:pt x="1312" y="1426"/>
                  <a:pt x="1667" y="1142"/>
                  <a:pt x="1680" y="715"/>
                </a:cubicBezTo>
                <a:cubicBezTo>
                  <a:pt x="1680" y="318"/>
                  <a:pt x="1343" y="1"/>
                  <a:pt x="966" y="1"/>
                </a:cubicBezTo>
                <a:cubicBezTo>
                  <a:pt x="958" y="1"/>
                  <a:pt x="950" y="1"/>
                  <a:pt x="94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3"/>
          <p:cNvSpPr/>
          <p:nvPr/>
        </p:nvSpPr>
        <p:spPr>
          <a:xfrm>
            <a:off x="3499070" y="2543890"/>
            <a:ext cx="52639" cy="44855"/>
          </a:xfrm>
          <a:custGeom>
            <a:avLst/>
            <a:gdLst/>
            <a:ahLst/>
            <a:cxnLst/>
            <a:rect l="l" t="t" r="r" b="b"/>
            <a:pathLst>
              <a:path w="1171" h="991" extrusionOk="0">
                <a:moveTo>
                  <a:pt x="675" y="1"/>
                </a:moveTo>
                <a:cubicBezTo>
                  <a:pt x="239" y="1"/>
                  <a:pt x="1" y="536"/>
                  <a:pt x="318" y="853"/>
                </a:cubicBezTo>
                <a:cubicBezTo>
                  <a:pt x="419" y="948"/>
                  <a:pt x="542" y="990"/>
                  <a:pt x="662" y="990"/>
                </a:cubicBezTo>
                <a:cubicBezTo>
                  <a:pt x="922" y="990"/>
                  <a:pt x="1171" y="794"/>
                  <a:pt x="1171" y="497"/>
                </a:cubicBezTo>
                <a:cubicBezTo>
                  <a:pt x="1171" y="219"/>
                  <a:pt x="953" y="1"/>
                  <a:pt x="67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3"/>
          <p:cNvSpPr/>
          <p:nvPr/>
        </p:nvSpPr>
        <p:spPr>
          <a:xfrm>
            <a:off x="1716162" y="2653756"/>
            <a:ext cx="345909" cy="301675"/>
          </a:xfrm>
          <a:custGeom>
            <a:avLst/>
            <a:gdLst/>
            <a:ahLst/>
            <a:cxnLst/>
            <a:rect l="l" t="t" r="r" b="b"/>
            <a:pathLst>
              <a:path w="7695" h="6665" extrusionOk="0">
                <a:moveTo>
                  <a:pt x="1924" y="1"/>
                </a:moveTo>
                <a:lnTo>
                  <a:pt x="0" y="3332"/>
                </a:lnTo>
                <a:lnTo>
                  <a:pt x="1924" y="6664"/>
                </a:lnTo>
                <a:lnTo>
                  <a:pt x="5771" y="6664"/>
                </a:lnTo>
                <a:lnTo>
                  <a:pt x="7695" y="3332"/>
                </a:lnTo>
                <a:lnTo>
                  <a:pt x="5771" y="1"/>
                </a:ln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3"/>
          <p:cNvSpPr/>
          <p:nvPr/>
        </p:nvSpPr>
        <p:spPr>
          <a:xfrm>
            <a:off x="7103321" y="1347358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3"/>
          <p:cNvSpPr/>
          <p:nvPr/>
        </p:nvSpPr>
        <p:spPr>
          <a:xfrm>
            <a:off x="6725315" y="1569057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67"/>
          <p:cNvSpPr txBox="1">
            <a:spLocks noGrp="1"/>
          </p:cNvSpPr>
          <p:nvPr>
            <p:ph type="subTitle" idx="4"/>
          </p:nvPr>
        </p:nvSpPr>
        <p:spPr>
          <a:xfrm>
            <a:off x="275376" y="2928190"/>
            <a:ext cx="2655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Хакан </a:t>
            </a:r>
            <a:r>
              <a:rPr lang="bg-BG" sz="1300" dirty="0" err="1">
                <a:solidFill>
                  <a:schemeClr val="bg1">
                    <a:lumMod val="50000"/>
                  </a:schemeClr>
                </a:solidFill>
              </a:rPr>
              <a:t>Чандър</a:t>
            </a:r>
            <a:endParaRPr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91" name="Google Shape;2091;p67"/>
          <p:cNvPicPr preferRelativeResize="0"/>
          <p:nvPr/>
        </p:nvPicPr>
        <p:blipFill>
          <a:blip r:embed="rId3"/>
          <a:srcRect t="58" b="58"/>
          <a:stretch/>
        </p:blipFill>
        <p:spPr>
          <a:xfrm>
            <a:off x="1096954" y="1904933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92" name="Google Shape;2092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TEAM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26" name="AutoShape 2" descr="Иван Александров Црънгалов">
            <a:extLst>
              <a:ext uri="{FF2B5EF4-FFF2-40B4-BE49-F238E27FC236}">
                <a16:creationId xmlns:a16="http://schemas.microsoft.com/office/drawing/2014/main" id="{10FB7911-1CF5-5073-DB91-72C1EAA5B2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9" name="Google Shape;2091;p67">
            <a:extLst>
              <a:ext uri="{FF2B5EF4-FFF2-40B4-BE49-F238E27FC236}">
                <a16:creationId xmlns:a16="http://schemas.microsoft.com/office/drawing/2014/main" id="{83481522-EC68-5D2E-9A97-6544BBC1BB15}"/>
              </a:ext>
            </a:extLst>
          </p:cNvPr>
          <p:cNvPicPr preferRelativeResize="0"/>
          <p:nvPr/>
        </p:nvPicPr>
        <p:blipFill>
          <a:blip r:embed="rId4"/>
          <a:srcRect t="58" b="58"/>
          <a:stretch/>
        </p:blipFill>
        <p:spPr>
          <a:xfrm>
            <a:off x="2567779" y="1904933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Google Shape;2091;p67">
            <a:extLst>
              <a:ext uri="{FF2B5EF4-FFF2-40B4-BE49-F238E27FC236}">
                <a16:creationId xmlns:a16="http://schemas.microsoft.com/office/drawing/2014/main" id="{B53EF2C4-2E32-06F2-DB33-696457094C18}"/>
              </a:ext>
            </a:extLst>
          </p:cNvPr>
          <p:cNvPicPr preferRelativeResize="0"/>
          <p:nvPr/>
        </p:nvPicPr>
        <p:blipFill>
          <a:blip r:embed="rId5"/>
          <a:srcRect t="58" b="58"/>
          <a:stretch/>
        </p:blipFill>
        <p:spPr>
          <a:xfrm>
            <a:off x="4038604" y="1914312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Google Shape;2091;p67">
            <a:extLst>
              <a:ext uri="{FF2B5EF4-FFF2-40B4-BE49-F238E27FC236}">
                <a16:creationId xmlns:a16="http://schemas.microsoft.com/office/drawing/2014/main" id="{1764AD1E-27AB-05AF-08CE-0CB5E29E3FB5}"/>
              </a:ext>
            </a:extLst>
          </p:cNvPr>
          <p:cNvPicPr preferRelativeResize="0"/>
          <p:nvPr/>
        </p:nvPicPr>
        <p:blipFill>
          <a:blip r:embed="rId6"/>
          <a:srcRect t="58" b="58"/>
          <a:stretch/>
        </p:blipFill>
        <p:spPr>
          <a:xfrm>
            <a:off x="5509429" y="1914312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Google Shape;2091;p67">
            <a:extLst>
              <a:ext uri="{FF2B5EF4-FFF2-40B4-BE49-F238E27FC236}">
                <a16:creationId xmlns:a16="http://schemas.microsoft.com/office/drawing/2014/main" id="{F0829E9B-4E26-040F-25DA-8497A58311A4}"/>
              </a:ext>
            </a:extLst>
          </p:cNvPr>
          <p:cNvPicPr preferRelativeResize="0"/>
          <p:nvPr/>
        </p:nvPicPr>
        <p:blipFill>
          <a:blip r:embed="rId7"/>
          <a:srcRect t="15258" b="15258"/>
          <a:stretch/>
        </p:blipFill>
        <p:spPr>
          <a:xfrm>
            <a:off x="6980254" y="1923691"/>
            <a:ext cx="1011246" cy="101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Subtitle 33">
            <a:extLst>
              <a:ext uri="{FF2B5EF4-FFF2-40B4-BE49-F238E27FC236}">
                <a16:creationId xmlns:a16="http://schemas.microsoft.com/office/drawing/2014/main" id="{38D8148A-22D2-3BD1-72EF-E2E236D584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7312" y="3125440"/>
            <a:ext cx="2655900" cy="572700"/>
          </a:xfrm>
        </p:spPr>
        <p:txBody>
          <a:bodyPr/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Back-end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Google Shape;2089;p67">
            <a:extLst>
              <a:ext uri="{FF2B5EF4-FFF2-40B4-BE49-F238E27FC236}">
                <a16:creationId xmlns:a16="http://schemas.microsoft.com/office/drawing/2014/main" id="{49665A64-D5D0-D616-0066-64228549A1D4}"/>
              </a:ext>
            </a:extLst>
          </p:cNvPr>
          <p:cNvSpPr txBox="1">
            <a:spLocks/>
          </p:cNvSpPr>
          <p:nvPr/>
        </p:nvSpPr>
        <p:spPr>
          <a:xfrm>
            <a:off x="1799484" y="2915009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Иван </a:t>
            </a:r>
            <a:r>
              <a:rPr lang="bg-BG" sz="1300" dirty="0" err="1">
                <a:solidFill>
                  <a:schemeClr val="bg1">
                    <a:lumMod val="50000"/>
                  </a:schemeClr>
                </a:solidFill>
              </a:rPr>
              <a:t>Црънгалов</a:t>
            </a:r>
            <a:endParaRPr lang="bg-BG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Subtitle 33">
            <a:extLst>
              <a:ext uri="{FF2B5EF4-FFF2-40B4-BE49-F238E27FC236}">
                <a16:creationId xmlns:a16="http://schemas.microsoft.com/office/drawing/2014/main" id="{6D5480B8-CC04-D455-C965-9E6C7BA0404B}"/>
              </a:ext>
            </a:extLst>
          </p:cNvPr>
          <p:cNvSpPr txBox="1">
            <a:spLocks/>
          </p:cNvSpPr>
          <p:nvPr/>
        </p:nvSpPr>
        <p:spPr>
          <a:xfrm>
            <a:off x="1691420" y="3112259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Back-end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Google Shape;2089;p67">
            <a:extLst>
              <a:ext uri="{FF2B5EF4-FFF2-40B4-BE49-F238E27FC236}">
                <a16:creationId xmlns:a16="http://schemas.microsoft.com/office/drawing/2014/main" id="{4911F902-C54C-CE37-2FAA-61067CE39015}"/>
              </a:ext>
            </a:extLst>
          </p:cNvPr>
          <p:cNvSpPr txBox="1">
            <a:spLocks/>
          </p:cNvSpPr>
          <p:nvPr/>
        </p:nvSpPr>
        <p:spPr>
          <a:xfrm>
            <a:off x="3241066" y="2901828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Иван Челебиев</a:t>
            </a:r>
          </a:p>
        </p:txBody>
      </p:sp>
      <p:sp>
        <p:nvSpPr>
          <p:cNvPr id="40" name="Subtitle 33">
            <a:extLst>
              <a:ext uri="{FF2B5EF4-FFF2-40B4-BE49-F238E27FC236}">
                <a16:creationId xmlns:a16="http://schemas.microsoft.com/office/drawing/2014/main" id="{46A59520-8830-3586-0B5A-B9233995A5D8}"/>
              </a:ext>
            </a:extLst>
          </p:cNvPr>
          <p:cNvSpPr txBox="1">
            <a:spLocks/>
          </p:cNvSpPr>
          <p:nvPr/>
        </p:nvSpPr>
        <p:spPr>
          <a:xfrm>
            <a:off x="3133002" y="3099078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>
                <a:solidFill>
                  <a:schemeClr val="bg1">
                    <a:lumMod val="50000"/>
                  </a:schemeClr>
                </a:solidFill>
              </a:rPr>
              <a:t>Back-end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Google Shape;2089;p67">
            <a:extLst>
              <a:ext uri="{FF2B5EF4-FFF2-40B4-BE49-F238E27FC236}">
                <a16:creationId xmlns:a16="http://schemas.microsoft.com/office/drawing/2014/main" id="{52082450-9228-9570-8B6A-36B50868304D}"/>
              </a:ext>
            </a:extLst>
          </p:cNvPr>
          <p:cNvSpPr txBox="1">
            <a:spLocks/>
          </p:cNvSpPr>
          <p:nvPr/>
        </p:nvSpPr>
        <p:spPr>
          <a:xfrm>
            <a:off x="4671512" y="2915009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Александър Баев</a:t>
            </a:r>
          </a:p>
        </p:txBody>
      </p:sp>
      <p:sp>
        <p:nvSpPr>
          <p:cNvPr id="42" name="Subtitle 33">
            <a:extLst>
              <a:ext uri="{FF2B5EF4-FFF2-40B4-BE49-F238E27FC236}">
                <a16:creationId xmlns:a16="http://schemas.microsoft.com/office/drawing/2014/main" id="{7A215594-753C-C0C2-F71C-7ABA0E433E29}"/>
              </a:ext>
            </a:extLst>
          </p:cNvPr>
          <p:cNvSpPr txBox="1">
            <a:spLocks/>
          </p:cNvSpPr>
          <p:nvPr/>
        </p:nvSpPr>
        <p:spPr>
          <a:xfrm>
            <a:off x="4563448" y="3112259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Designer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Google Shape;2089;p67">
            <a:extLst>
              <a:ext uri="{FF2B5EF4-FFF2-40B4-BE49-F238E27FC236}">
                <a16:creationId xmlns:a16="http://schemas.microsoft.com/office/drawing/2014/main" id="{618A0DDC-6743-A72C-F4E0-E9F5BB4876D1}"/>
              </a:ext>
            </a:extLst>
          </p:cNvPr>
          <p:cNvSpPr txBox="1">
            <a:spLocks/>
          </p:cNvSpPr>
          <p:nvPr/>
        </p:nvSpPr>
        <p:spPr>
          <a:xfrm>
            <a:off x="6175220" y="2901828"/>
            <a:ext cx="26559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bg-BG" sz="1300" dirty="0">
                <a:solidFill>
                  <a:schemeClr val="bg1">
                    <a:lumMod val="50000"/>
                  </a:schemeClr>
                </a:solidFill>
              </a:rPr>
              <a:t>Димитър Василев</a:t>
            </a:r>
          </a:p>
        </p:txBody>
      </p:sp>
      <p:sp>
        <p:nvSpPr>
          <p:cNvPr id="44" name="Subtitle 33">
            <a:extLst>
              <a:ext uri="{FF2B5EF4-FFF2-40B4-BE49-F238E27FC236}">
                <a16:creationId xmlns:a16="http://schemas.microsoft.com/office/drawing/2014/main" id="{283C8B08-02FF-C28D-AC60-83DBDA1AC216}"/>
              </a:ext>
            </a:extLst>
          </p:cNvPr>
          <p:cNvSpPr txBox="1">
            <a:spLocks/>
          </p:cNvSpPr>
          <p:nvPr/>
        </p:nvSpPr>
        <p:spPr>
          <a:xfrm>
            <a:off x="6067156" y="3099078"/>
            <a:ext cx="265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nek Malayalam"/>
              <a:buNone/>
              <a:defRPr sz="28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SCRUM trainer</a:t>
            </a:r>
            <a:endParaRPr lang="en-CA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AutoShape 4" descr="Team Vector SVG Icon (31) - SVG Repo">
            <a:extLst>
              <a:ext uri="{FF2B5EF4-FFF2-40B4-BE49-F238E27FC236}">
                <a16:creationId xmlns:a16="http://schemas.microsoft.com/office/drawing/2014/main" id="{7ADAD829-B6D4-7693-5014-330DA2FFC9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team Vector Icons free download in SVG, PNG Format">
            <a:extLst>
              <a:ext uri="{FF2B5EF4-FFF2-40B4-BE49-F238E27FC236}">
                <a16:creationId xmlns:a16="http://schemas.microsoft.com/office/drawing/2014/main" id="{8F1A39CF-772B-2760-983E-40D35A34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90" y="494236"/>
            <a:ext cx="622114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Stack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4623D-32E4-D963-B37A-297054BE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55" y="1687830"/>
            <a:ext cx="883920" cy="883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46F72-20D6-E3BE-9A58-0AE36CC7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06" y="1687830"/>
            <a:ext cx="883920" cy="883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7FC31D-0BC8-466F-C1A1-BEA83290F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95365" y="1687830"/>
            <a:ext cx="786904" cy="883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41C2EE-17DD-6A5C-55C3-ED8D7D20C0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38424" y="1687830"/>
            <a:ext cx="883920" cy="883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30C2EE-1493-984D-F9B6-D6C7C7257D3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088890" y="2935240"/>
            <a:ext cx="883920" cy="80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6B6239-295A-1F02-3351-9D63C1AB948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262375" y="2935240"/>
            <a:ext cx="883920" cy="883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199BCD-3690-E0CF-D7A4-6D81B8A15F0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915405" y="2947846"/>
            <a:ext cx="883920" cy="8274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1D8A12-532E-46A2-D8C7-9A6912B16A5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925133" y="2907030"/>
            <a:ext cx="883920" cy="883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58C83D-D3E4-5A17-78B9-8E1C846F51F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777996" y="2919635"/>
            <a:ext cx="883920" cy="883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E65EED-CA6E-71D1-F05D-3EFDC019D0C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278499" y="1687830"/>
            <a:ext cx="627831" cy="883920"/>
          </a:xfrm>
          <a:prstGeom prst="rect">
            <a:avLst/>
          </a:prstGeom>
        </p:spPr>
      </p:pic>
      <p:pic>
        <p:nvPicPr>
          <p:cNvPr id="2056" name="Picture 8" descr="Code icon - Free download on Iconfinder">
            <a:extLst>
              <a:ext uri="{FF2B5EF4-FFF2-40B4-BE49-F238E27FC236}">
                <a16:creationId xmlns:a16="http://schemas.microsoft.com/office/drawing/2014/main" id="{122478AE-DAF2-A5A0-33B3-07BAF898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48" y="397861"/>
            <a:ext cx="690634" cy="6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Idea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0DB7DA-DFCF-C9B2-4372-403335AE304E}"/>
              </a:ext>
            </a:extLst>
          </p:cNvPr>
          <p:cNvSpPr txBox="1">
            <a:spLocks/>
          </p:cNvSpPr>
          <p:nvPr/>
        </p:nvSpPr>
        <p:spPr>
          <a:xfrm>
            <a:off x="501585" y="1291203"/>
            <a:ext cx="7775781" cy="158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6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None/>
              <a:defRPr sz="1400" b="0" i="0" u="none" strike="noStrike" cap="none"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r>
              <a:rPr lang="en-CA" sz="1800" dirty="0"/>
              <a:t>Our idea is to create a chemistry game in which you run a chemistry lab. You run a chemistry business, you get orders from companies and  you have to synthesize chemistry products for them. Your biggest opponent is time. You have only 2 minutes to get the product and send it via the delivery services.</a:t>
            </a:r>
          </a:p>
        </p:txBody>
      </p:sp>
      <p:pic>
        <p:nvPicPr>
          <p:cNvPr id="3074" name="Picture 2" descr="Bright Light Bulb PNG Transparent Images Free Download | Vector Files |  Pngtree">
            <a:extLst>
              <a:ext uri="{FF2B5EF4-FFF2-40B4-BE49-F238E27FC236}">
                <a16:creationId xmlns:a16="http://schemas.microsoft.com/office/drawing/2014/main" id="{1756B9C6-E4A5-8E4B-4AA3-867FBF249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0" y="192715"/>
            <a:ext cx="1077320" cy="107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14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8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see our repo now!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 Bioethics Master's Degree by Slidesgo">
  <a:themeElements>
    <a:clrScheme name="Simple Light">
      <a:dk1>
        <a:srgbClr val="383B7B"/>
      </a:dk1>
      <a:lt1>
        <a:srgbClr val="393A5A"/>
      </a:lt1>
      <a:dk2>
        <a:srgbClr val="E5EBF7"/>
      </a:dk2>
      <a:lt2>
        <a:srgbClr val="DEE0F3"/>
      </a:lt2>
      <a:accent1>
        <a:srgbClr val="D6D8EC"/>
      </a:accent1>
      <a:accent2>
        <a:srgbClr val="C0C3DE"/>
      </a:accent2>
      <a:accent3>
        <a:srgbClr val="969BCB"/>
      </a:accent3>
      <a:accent4>
        <a:srgbClr val="FFFFFF"/>
      </a:accent4>
      <a:accent5>
        <a:srgbClr val="FFFFFF"/>
      </a:accent5>
      <a:accent6>
        <a:srgbClr val="FFFFFF"/>
      </a:accent6>
      <a:hlink>
        <a:srgbClr val="39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91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Bebas Neue</vt:lpstr>
      <vt:lpstr>Anek Malayalam</vt:lpstr>
      <vt:lpstr>Orbitron</vt:lpstr>
      <vt:lpstr>Arial</vt:lpstr>
      <vt:lpstr> Bioethics Master's Degree by Slidesgo</vt:lpstr>
      <vt:lpstr>LRIZZ Chemistry&amp;Biology </vt:lpstr>
      <vt:lpstr>Our TEAM</vt:lpstr>
      <vt:lpstr>Tech Stack</vt:lpstr>
      <vt:lpstr>Idea</vt:lpstr>
      <vt:lpstr>Let’s see our repo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LRIZZ Startup Project</dc:title>
  <dc:creator>PC</dc:creator>
  <cp:lastModifiedBy>Димитър Стоянов Василев</cp:lastModifiedBy>
  <cp:revision>2</cp:revision>
  <dcterms:modified xsi:type="dcterms:W3CDTF">2023-04-03T14:27:34Z</dcterms:modified>
</cp:coreProperties>
</file>