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70" r:id="rId3"/>
    <p:sldId id="257" r:id="rId4"/>
    <p:sldId id="260" r:id="rId5"/>
    <p:sldId id="262" r:id="rId6"/>
    <p:sldId id="266" r:id="rId7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9"/>
      <p:bold r:id="rId10"/>
      <p:italic r:id="rId11"/>
      <p:boldItalic r:id="rId12"/>
    </p:embeddedFont>
    <p:embeddedFont>
      <p:font typeface="Barlow Semi Condensed Medium" panose="00000606000000000000" pitchFamily="2" charset="0"/>
      <p:regular r:id="rId13"/>
      <p:bold r:id="rId14"/>
      <p:italic r:id="rId15"/>
      <p:boldItalic r:id="rId16"/>
    </p:embeddedFont>
    <p:embeddedFont>
      <p:font typeface="Fjalla One" panose="02000506040000020004" pitchFamily="2" charset="0"/>
      <p:regular r:id="rId17"/>
    </p:embeddedFont>
    <p:embeddedFont>
      <p:font typeface="Roboto Condensed Light" panose="02000000000000000000" pitchFamily="2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0C8218-E555-4FB9-B87A-2A466272E0BC}">
  <a:tblStyle styleId="{410C8218-E555-4FB9-B87A-2A466272E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61" r:id="rId7"/>
    <p:sldLayoutId id="2147483669" r:id="rId8"/>
    <p:sldLayoutId id="2147483673" r:id="rId9"/>
    <p:sldLayoutId id="2147483674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501518" y="1607040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SHEMA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495350" y="3286749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accent1"/>
                </a:solidFill>
              </a:rPr>
              <a:t>Educational travelling game</a:t>
            </a:r>
            <a:endParaRPr sz="18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9C97F5-B0B9-7ED9-C2A4-9CD7E0378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2752" y="-67055"/>
            <a:ext cx="3237922" cy="1635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7304099" y="2923548"/>
            <a:ext cx="147251" cy="1003631"/>
            <a:chOff x="-988029" y="3196426"/>
            <a:chExt cx="147251" cy="1003631"/>
          </a:xfrm>
        </p:grpSpPr>
        <p:cxnSp>
          <p:nvCxnSpPr>
            <p:cNvPr id="62" name="Google Shape;2717;p49"/>
            <p:cNvCxnSpPr/>
            <p:nvPr/>
          </p:nvCxnSpPr>
          <p:spPr>
            <a:xfrm>
              <a:off x="-914403" y="3196426"/>
              <a:ext cx="0" cy="94973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3" name="Google Shape;2720;p49"/>
            <p:cNvSpPr/>
            <p:nvPr/>
          </p:nvSpPr>
          <p:spPr>
            <a:xfrm>
              <a:off x="-988029" y="4092271"/>
              <a:ext cx="147251" cy="10778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64041" y="2923548"/>
            <a:ext cx="147251" cy="1003631"/>
            <a:chOff x="-988029" y="3196426"/>
            <a:chExt cx="147251" cy="1003631"/>
          </a:xfrm>
        </p:grpSpPr>
        <p:cxnSp>
          <p:nvCxnSpPr>
            <p:cNvPr id="50" name="Google Shape;2717;p49"/>
            <p:cNvCxnSpPr/>
            <p:nvPr/>
          </p:nvCxnSpPr>
          <p:spPr>
            <a:xfrm>
              <a:off x="-914403" y="3196426"/>
              <a:ext cx="0" cy="94973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" name="Google Shape;2720;p49"/>
            <p:cNvSpPr/>
            <p:nvPr/>
          </p:nvSpPr>
          <p:spPr>
            <a:xfrm>
              <a:off x="-988029" y="4092271"/>
              <a:ext cx="147251" cy="10778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485904" y="1573218"/>
            <a:ext cx="83920" cy="843517"/>
            <a:chOff x="-536141" y="858970"/>
            <a:chExt cx="83920" cy="843517"/>
          </a:xfrm>
        </p:grpSpPr>
        <p:cxnSp>
          <p:nvCxnSpPr>
            <p:cNvPr id="53" name="Google Shape;2717;p49"/>
            <p:cNvCxnSpPr/>
            <p:nvPr/>
          </p:nvCxnSpPr>
          <p:spPr>
            <a:xfrm rot="10800000">
              <a:off x="-494181" y="911028"/>
              <a:ext cx="0" cy="79145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" name="Google Shape;2720;p49"/>
            <p:cNvSpPr/>
            <p:nvPr/>
          </p:nvSpPr>
          <p:spPr>
            <a:xfrm>
              <a:off x="-536141" y="858970"/>
              <a:ext cx="83920" cy="10411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99239" y="1528581"/>
            <a:ext cx="83920" cy="843517"/>
            <a:chOff x="-536141" y="858970"/>
            <a:chExt cx="83920" cy="843517"/>
          </a:xfrm>
        </p:grpSpPr>
        <p:cxnSp>
          <p:nvCxnSpPr>
            <p:cNvPr id="37" name="Google Shape;2717;p49"/>
            <p:cNvCxnSpPr/>
            <p:nvPr/>
          </p:nvCxnSpPr>
          <p:spPr>
            <a:xfrm rot="10800000">
              <a:off x="-494181" y="911028"/>
              <a:ext cx="0" cy="79145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" name="Google Shape;2720;p49"/>
            <p:cNvSpPr/>
            <p:nvPr/>
          </p:nvSpPr>
          <p:spPr>
            <a:xfrm>
              <a:off x="-536141" y="858970"/>
              <a:ext cx="83920" cy="10411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713775" y="889460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Maxim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Marinov</a:t>
            </a:r>
            <a:endParaRPr lang="en-U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Scrum Trainer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418164" y="951778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Emil Bogdanov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Back-end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536068" y="392717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Stefan Hristov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Back-end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6268025" y="392717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Hakan Chandar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QA Engineer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Day 3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6" t="7620" r="15095" b="23456"/>
          <a:stretch/>
        </p:blipFill>
        <p:spPr>
          <a:xfrm>
            <a:off x="6689107" y="1573218"/>
            <a:ext cx="1332510" cy="15480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F3CD53D-6EC9-9055-A3C6-021E77D7E5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77" b="17809"/>
          <a:stretch/>
        </p:blipFill>
        <p:spPr>
          <a:xfrm>
            <a:off x="1051791" y="2372098"/>
            <a:ext cx="1414912" cy="144529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B9FC152-F372-BE7C-8F86-F3934E69C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320" y="2437250"/>
            <a:ext cx="1466603" cy="1489929"/>
          </a:xfrm>
          <a:prstGeom prst="rect">
            <a:avLst/>
          </a:prstGeom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DB1F4E2-0CA7-A312-B217-33B134D4E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78" y="1375718"/>
            <a:ext cx="1644912" cy="1683010"/>
          </a:xfrm>
          <a:prstGeom prst="rect">
            <a:avLst/>
          </a:prstGeom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4438054" y="1312179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IDEA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794AF6-A4EA-BA15-806E-16F45C2BB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69" y="1371579"/>
            <a:ext cx="3050383" cy="24860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18A08F-ADA6-A435-3CB8-9E7EE12552EB}"/>
              </a:ext>
            </a:extLst>
          </p:cNvPr>
          <p:cNvSpPr txBox="1"/>
          <p:nvPr/>
        </p:nvSpPr>
        <p:spPr>
          <a:xfrm>
            <a:off x="4438054" y="1973761"/>
            <a:ext cx="45755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/>
            </a:br>
            <a:r>
              <a:rPr lang="en-US" sz="1800" dirty="0">
                <a:solidFill>
                  <a:schemeClr val="accent1"/>
                </a:solidFill>
                <a:latin typeface="Barlow Semi Condensed Medium"/>
                <a:sym typeface="Barlow Semi Condensed Medium"/>
              </a:rPr>
              <a:t>We had a total of 34 days to build this project from scratch. The idea was to make a main European travel game with the aim of getting to know Europe better.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25155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STAGES OF DEVELOPMENT</a:t>
            </a:r>
            <a:endParaRPr dirty="0"/>
          </a:p>
        </p:txBody>
      </p:sp>
      <p:grpSp>
        <p:nvGrpSpPr>
          <p:cNvPr id="20" name="Google Shape;2739;p51"/>
          <p:cNvGrpSpPr/>
          <p:nvPr/>
        </p:nvGrpSpPr>
        <p:grpSpPr>
          <a:xfrm>
            <a:off x="2914653" y="2902225"/>
            <a:ext cx="2686595" cy="1894451"/>
            <a:chOff x="277900" y="402635"/>
            <a:chExt cx="6852525" cy="4699915"/>
          </a:xfrm>
        </p:grpSpPr>
        <p:sp>
          <p:nvSpPr>
            <p:cNvPr id="21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41;p51"/>
            <p:cNvSpPr/>
            <p:nvPr/>
          </p:nvSpPr>
          <p:spPr>
            <a:xfrm>
              <a:off x="585659" y="402635"/>
              <a:ext cx="6424600" cy="4609347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1" name="Google Shape;4241;p64"/>
          <p:cNvGrpSpPr/>
          <p:nvPr/>
        </p:nvGrpSpPr>
        <p:grpSpPr>
          <a:xfrm>
            <a:off x="1445327" y="945937"/>
            <a:ext cx="2164196" cy="1837718"/>
            <a:chOff x="1338075" y="463925"/>
            <a:chExt cx="5022575" cy="4585450"/>
          </a:xfrm>
        </p:grpSpPr>
        <p:sp>
          <p:nvSpPr>
            <p:cNvPr id="1532" name="Google Shape;4242;p64"/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4243;p64"/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4244;p64"/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4245;p64"/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4246;p64"/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4247;p64"/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4248;p64"/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4249;p64"/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4250;p64"/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4251;p64"/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4252;p64"/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4253;p64"/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4254;p64"/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4255;p64"/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4256;p64"/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4257;p64"/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4258;p64"/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4259;p64"/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4260;p64"/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4261;p64"/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4262;p64"/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4263;p64"/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4264;p64"/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4265;p64"/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4266;p64"/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4267;p64"/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4268;p64"/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4269;p64"/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4270;p64"/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4271;p64"/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4272;p64"/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4273;p64"/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4274;p64"/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4275;p64"/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4276;p64"/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4277;p64"/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4278;p64"/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4279;p64"/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4280;p64"/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4281;p64"/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4282;p64"/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4283;p64"/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4284;p64"/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4285;p64"/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4286;p64"/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4287;p64"/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4288;p64"/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4289;p64"/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4290;p64"/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4291;p64"/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4292;p64"/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4293;p64"/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4294;p64"/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4295;p64"/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4296;p64"/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4297;p64"/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4298;p64"/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4299;p64"/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4300;p64"/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4301;p64"/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4302;p64"/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4303;p64"/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4304;p64"/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4305;p64"/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4306;p64"/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4307;p64"/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4308;p64"/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4309;p64"/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4310;p64"/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4311;p64"/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4312;p64"/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4313;p64"/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4314;p64"/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4315;p64"/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4316;p64"/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4317;p64"/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4318;p64"/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4319;p64"/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4320;p64"/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4321;p64"/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4322;p64"/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4323;p64"/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4324;p64"/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4325;p64"/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4326;p64"/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4327;p64"/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4328;p64"/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4329;p64"/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4330;p64"/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4331;p64"/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4332;p64"/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4333;p64"/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4334;p64"/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4335;p64"/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4336;p64"/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4337;p64"/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4338;p64"/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4339;p64"/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4340;p64"/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4341;p64"/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4342;p64"/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4343;p64"/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4344;p64"/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4345;p64"/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4346;p64"/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4347;p64"/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4348;p64"/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4349;p64"/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4350;p64"/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4351;p64"/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4352;p64"/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4353;p64"/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4354;p64"/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4355;p64"/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4356;p64"/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4357;p64"/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4358;p64"/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4359;p64"/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4360;p64"/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4361;p64"/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4362;p64"/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4363;p64"/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4364;p64"/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4365;p64"/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4366;p64"/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4367;p64"/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4368;p64"/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4369;p64"/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4370;p64"/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4371;p64"/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4372;p64"/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4373;p64"/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4374;p64"/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4375;p64"/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4376;p64"/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4377;p64"/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4378;p64"/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4379;p64"/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4380;p64"/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4381;p64"/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4382;p64"/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4383;p64"/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4384;p64"/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4385;p64"/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4386;p64"/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4387;p64"/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4388;p64"/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4389;p64"/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4390;p64"/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4391;p64"/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4392;p64"/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4393;p64"/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4394;p64"/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4395;p64"/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4396;p64"/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4397;p64"/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4398;p64"/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4399;p64"/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4400;p64"/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4401;p64"/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4402;p64"/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4403;p64"/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4404;p64"/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4405;p64"/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4406;p64"/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4407;p64"/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4408;p64"/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4409;p64"/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4410;p64"/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4411;p64"/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4412;p64"/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4413;p64"/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4414;p64"/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4415;p64"/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4416;p64"/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4417;p64"/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4418;p64"/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4419;p64"/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4420;p64"/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4421;p64"/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4422;p64"/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4423;p64"/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4424;p64"/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4425;p64"/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4426;p64"/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4427;p64"/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4428;p64"/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4429;p64"/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4430;p64"/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4431;p64"/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4432;p64"/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4433;p64"/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4434;p64"/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4435;p64"/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4436;p64"/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4437;p64"/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4438;p64"/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4439;p64"/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4440;p64"/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4441;p64"/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4442;p64"/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4443;p64"/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4444;p64"/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4445;p64"/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4446;p64"/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4447;p64"/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4448;p64"/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4449;p64"/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4450;p64"/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4451;p64"/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4452;p64"/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4453;p64"/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4454;p64"/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4455;p64"/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4456;p64"/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4457;p64"/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4458;p64"/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4459;p64"/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4460;p64"/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4461;p64"/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4462;p64"/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4463;p64"/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4464;p64"/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4465;p64"/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4466;p64"/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4467;p64"/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4468;p64"/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4469;p64"/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4470;p64"/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4471;p64"/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4472;p64"/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4473;p64"/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4474;p64"/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4475;p64"/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4476;p64"/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4477;p64"/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4478;p64"/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4479;p64"/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4480;p64"/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4481;p64"/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4482;p64"/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4483;p64"/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4484;p64"/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4485;p64"/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4486;p64"/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4487;p64"/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4488;p64"/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4489;p64"/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4490;p64"/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4491;p64"/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4492;p64"/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4493;p64"/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4494;p64"/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4495;p64"/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4496;p64"/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4497;p64"/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4498;p64"/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4499;p64"/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4500;p64"/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4501;p64"/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4502;p64"/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4503;p64"/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4504;p64"/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4505;p64"/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4019;p64"/>
          <p:cNvGrpSpPr/>
          <p:nvPr/>
        </p:nvGrpSpPr>
        <p:grpSpPr>
          <a:xfrm>
            <a:off x="5857261" y="1025980"/>
            <a:ext cx="1942868" cy="2116917"/>
            <a:chOff x="1744400" y="429725"/>
            <a:chExt cx="4623925" cy="4948200"/>
          </a:xfrm>
        </p:grpSpPr>
        <p:sp>
          <p:nvSpPr>
            <p:cNvPr id="1797" name="Google Shape;4020;p64"/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4021;p64"/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4022;p64"/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4023;p64"/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4024;p64"/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4025;p64"/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4026;p64"/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4027;p64"/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4028;p64"/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4029;p64"/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4030;p64"/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4031;p64"/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4032;p64"/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4033;p64"/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4034;p64"/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4035;p64"/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4036;p64"/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4037;p64"/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4038;p64"/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4039;p64"/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4040;p64"/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4041;p64"/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4042;p64"/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4043;p64"/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4044;p64"/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4045;p64"/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4046;p64"/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4047;p64"/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4048;p64"/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4049;p64"/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4050;p64"/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4051;p64"/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4052;p64"/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4053;p64"/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4054;p64"/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4055;p64"/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4056;p64"/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4057;p64"/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4058;p64"/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4059;p64"/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4060;p64"/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4061;p64"/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4062;p64"/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4063;p64"/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4064;p64"/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4065;p64"/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4066;p64"/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4067;p64"/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4068;p64"/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4069;p64"/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4070;p64"/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4071;p64"/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4072;p64"/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4073;p64"/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4074;p64"/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4075;p64"/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4076;p64"/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4077;p64"/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4078;p64"/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4079;p64"/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4080;p64"/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4081;p64"/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4082;p64"/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4083;p64"/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4084;p64"/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4085;p64"/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4086;p64"/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4087;p64"/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4088;p64"/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4089;p64"/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4090;p64"/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4091;p64"/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4092;p64"/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4093;p64"/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4094;p64"/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4095;p64"/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4096;p64"/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4097;p64"/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4098;p64"/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4099;p64"/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4100;p64"/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4101;p64"/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4102;p64"/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4103;p64"/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4104;p64"/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4105;p64"/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4106;p64"/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4107;p64"/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4108;p64"/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4109;p64"/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4110;p64"/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4111;p64"/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4112;p64"/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4113;p64"/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4114;p64"/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4115;p64"/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4116;p64"/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4117;p64"/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4118;p64"/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4119;p64"/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4120;p64"/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4121;p64"/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4122;p64"/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4123;p64"/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4124;p64"/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4125;p64"/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4126;p64"/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4127;p64"/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4128;p64"/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4129;p64"/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4130;p64"/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4131;p64"/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4132;p64"/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4133;p64"/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4134;p64"/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4135;p64"/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4136;p64"/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4137;p64"/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4138;p64"/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4139;p64"/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4140;p64"/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4141;p64"/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4142;p64"/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4143;p64"/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4144;p64"/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4145;p64"/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4146;p64"/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4147;p64"/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4148;p64"/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4149;p64"/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4150;p64"/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4151;p64"/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4152;p64"/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4153;p64"/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4154;p64"/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4155;p64"/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4156;p64"/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4157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4158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4159;p64"/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4160;p64"/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4161;p64"/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4162;p64"/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4163;p64"/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4164;p64"/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4165;p64"/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4166;p64"/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4167;p64"/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4168;p64"/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4169;p64"/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4170;p64"/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4171;p64"/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4172;p64"/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4173;p64"/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4174;p64"/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4175;p64"/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4176;p64"/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4177;p64"/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4178;p64"/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4179;p64"/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4180;p64"/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4181;p64"/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4182;p64"/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4183;p64"/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4184;p64"/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4185;p64"/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4186;p64"/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4187;p64"/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4188;p64"/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4189;p64"/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4190;p64"/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4191;p64"/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4192;p64"/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4193;p64"/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4194;p64"/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4195;p64"/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4196;p64"/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4197;p64"/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4198;p64"/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4199;p64"/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4200;p64"/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4201;p64"/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4202;p64"/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4203;p64"/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4204;p64"/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4205;p64"/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4206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4207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4208;p64"/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4209;p64"/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4210;p64"/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4211;p64"/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4212;p64"/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4213;p64"/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4214;p64"/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4215;p64"/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4216;p64"/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4217;p64"/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4218;p64"/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4219;p64"/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4220;p64"/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4221;p64"/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4222;p64"/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4223;p64"/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4224;p64"/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4225;p64"/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4226;p64"/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4227;p64"/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4228;p64"/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4229;p64"/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4230;p64"/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4231;p64"/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4232;p64"/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4233;p64"/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4234;p64"/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4235;p64"/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4236;p64"/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4237;p64"/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4238;p64"/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4239;p64"/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4240;p64"/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225826" y="2314614"/>
            <a:ext cx="678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1.</a:t>
            </a:r>
            <a:endParaRPr lang="bg-BG" sz="2800" dirty="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019" name="TextBox 2018"/>
          <p:cNvSpPr txBox="1"/>
          <p:nvPr/>
        </p:nvSpPr>
        <p:spPr>
          <a:xfrm>
            <a:off x="5547761" y="2586237"/>
            <a:ext cx="678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3.</a:t>
            </a:r>
            <a:endParaRPr lang="bg-BG" sz="2800" dirty="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020" name="TextBox 2019"/>
          <p:cNvSpPr txBox="1"/>
          <p:nvPr/>
        </p:nvSpPr>
        <p:spPr>
          <a:xfrm>
            <a:off x="2742856" y="4319368"/>
            <a:ext cx="678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2.</a:t>
            </a:r>
            <a:endParaRPr lang="bg-BG" sz="2800" dirty="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PROGRAMS</a:t>
            </a:r>
            <a:endParaRPr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0F932BE-7AB9-4ACB-BAF6-29EB350BB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55" y="1255271"/>
            <a:ext cx="915003" cy="9400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A9C0982-FC44-4872-8305-52A33AF96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442367" y="1299841"/>
            <a:ext cx="869625" cy="85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3200AFB-870E-4E46-B99C-41A9ED63A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2044565" y="1262415"/>
            <a:ext cx="869625" cy="93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39AE973-5E3D-4F22-82BE-2975B7296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9039"/>
            <a:ext cx="1623996" cy="9568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E7190DC-3C47-4514-8AD9-089D71582F4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538931" y="1211034"/>
            <a:ext cx="1080000" cy="108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32308EA-2782-4277-853F-9D7C354A4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 t="640" b="640"/>
          <a:stretch/>
        </p:blipFill>
        <p:spPr bwMode="auto">
          <a:xfrm>
            <a:off x="5065070" y="1185296"/>
            <a:ext cx="1093999" cy="10800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8C08CCC-900E-451C-87A9-5A4497572C9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1" r="19383" b="7244"/>
          <a:stretch/>
        </p:blipFill>
        <p:spPr>
          <a:xfrm>
            <a:off x="1798364" y="2380792"/>
            <a:ext cx="1362029" cy="1403628"/>
          </a:xfrm>
          <a:prstGeom prst="rect">
            <a:avLst/>
          </a:prstGeom>
        </p:spPr>
      </p:pic>
      <p:pic>
        <p:nvPicPr>
          <p:cNvPr id="1026" name="Picture 2" descr="Download Microsoft Excel Logo in SVG Vector or PNG File Format - Logo.win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588" y="2505752"/>
            <a:ext cx="2068482" cy="142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VS logo">
            <a:extLst>
              <a:ext uri="{FF2B5EF4-FFF2-40B4-BE49-F238E27FC236}">
                <a16:creationId xmlns:a16="http://schemas.microsoft.com/office/drawing/2014/main" id="{B8D905BE-DEC8-5DD9-854F-E2466B8961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3080" name="Picture 8" descr="raylib">
            <a:extLst>
              <a:ext uri="{FF2B5EF4-FFF2-40B4-BE49-F238E27FC236}">
                <a16:creationId xmlns:a16="http://schemas.microsoft.com/office/drawing/2014/main" id="{6D73E1CB-8FB4-8093-B965-E8DA0EE30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0" y="2737789"/>
            <a:ext cx="965157" cy="96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S">
            <a:extLst>
              <a:ext uri="{FF2B5EF4-FFF2-40B4-BE49-F238E27FC236}">
                <a16:creationId xmlns:a16="http://schemas.microsoft.com/office/drawing/2014/main" id="{77057CB3-4F48-C6B0-B7F8-A2A603C8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248" y="2737789"/>
            <a:ext cx="980615" cy="99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12" descr="adobe creative cloud">
            <a:extLst>
              <a:ext uri="{FF2B5EF4-FFF2-40B4-BE49-F238E27FC236}">
                <a16:creationId xmlns:a16="http://schemas.microsoft.com/office/drawing/2014/main" id="{3C106E9D-10A4-5DAC-A031-E4C95BFA1E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F8A56C-1A89-B631-D639-E1F4857EAF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14190" y="4018868"/>
            <a:ext cx="1030349" cy="1009600"/>
          </a:xfrm>
          <a:prstGeom prst="rect">
            <a:avLst/>
          </a:prstGeom>
        </p:spPr>
      </p:pic>
      <p:pic>
        <p:nvPicPr>
          <p:cNvPr id="3090" name="Picture 18" descr="Figma logo">
            <a:extLst>
              <a:ext uri="{FF2B5EF4-FFF2-40B4-BE49-F238E27FC236}">
                <a16:creationId xmlns:a16="http://schemas.microsoft.com/office/drawing/2014/main" id="{0284A78C-9B9A-CFC0-C22A-4223C332D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537" y="3940969"/>
            <a:ext cx="1202531" cy="120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1964368" y="1437870"/>
            <a:ext cx="5692736" cy="2561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LET’S JUMP TO THE PROJECT!</a:t>
            </a:r>
            <a:endParaRPr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FF806D"/>
      </a:accent1>
      <a:accent2>
        <a:srgbClr val="FB9E90"/>
      </a:accent2>
      <a:accent3>
        <a:srgbClr val="FFD6CF"/>
      </a:accent3>
      <a:accent4>
        <a:srgbClr val="BEBEBE"/>
      </a:accent4>
      <a:accent5>
        <a:srgbClr val="D95B47"/>
      </a:accent5>
      <a:accent6>
        <a:srgbClr val="9E9E9E"/>
      </a:accent6>
      <a:hlink>
        <a:srgbClr val="FF80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76</Words>
  <Application>Microsoft Office PowerPoint</Application>
  <PresentationFormat>On-screen Show 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Barlow Semi Condensed Medium</vt:lpstr>
      <vt:lpstr>Roboto Condensed Light</vt:lpstr>
      <vt:lpstr>Fjalla One</vt:lpstr>
      <vt:lpstr>Barlow Semi Condensed</vt:lpstr>
      <vt:lpstr>Arial</vt:lpstr>
      <vt:lpstr>Technology Consulting by Slidesgo</vt:lpstr>
      <vt:lpstr>SHEMA</vt:lpstr>
      <vt:lpstr>OUR TEAM</vt:lpstr>
      <vt:lpstr>OUR IDEA</vt:lpstr>
      <vt:lpstr>STAGES OF DEVELOPMENT</vt:lpstr>
      <vt:lpstr>USED PROGRAMS</vt:lpstr>
      <vt:lpstr>LET’S JUMP TO THE PROJECT!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BOLEUM</dc:title>
  <dc:creator>PC</dc:creator>
  <cp:lastModifiedBy>Емил Станимиров Богданов</cp:lastModifiedBy>
  <cp:revision>10</cp:revision>
  <dcterms:modified xsi:type="dcterms:W3CDTF">2022-11-20T21:17:55Z</dcterms:modified>
</cp:coreProperties>
</file>