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8" r:id="rId4"/>
    <p:sldId id="261" r:id="rId5"/>
    <p:sldId id="264" r:id="rId6"/>
    <p:sldId id="263" r:id="rId7"/>
    <p:sldId id="260" r:id="rId8"/>
    <p:sldId id="262" r:id="rId9"/>
    <p:sldId id="259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0" d="100"/>
          <a:sy n="40" d="100"/>
        </p:scale>
        <p:origin x="177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5B15-BD04-47BE-816C-6776FD86063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44EF-CE0A-4E7F-96CD-C1A825ADF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1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7005" y="0"/>
            <a:ext cx="18226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224"/>
            <a:ext cx="12192000" cy="45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Ye</dc:creator>
  <cp:lastModifiedBy>Chen Ye</cp:lastModifiedBy>
  <cp:revision>2</cp:revision>
  <dcterms:created xsi:type="dcterms:W3CDTF">2015-11-28T01:56:05Z</dcterms:created>
  <dcterms:modified xsi:type="dcterms:W3CDTF">2015-11-28T02:14:30Z</dcterms:modified>
</cp:coreProperties>
</file>