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embeddedFontLst>
    <p:embeddedFont>
      <p:font typeface="Atkinson Hyperlegible" pitchFamily="2"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Cambria" panose="02040503050406030204" pitchFamily="18" charset="0"/>
      <p:regular r:id="rId27"/>
      <p:bold r:id="rId28"/>
      <p:italic r:id="rId29"/>
      <p:boldItalic r:id="rId30"/>
    </p:embeddedFont>
    <p:embeddedFont>
      <p:font typeface="Catamaran Medium" panose="020B0604020202020204" charset="0"/>
      <p:regular r:id="rId31"/>
      <p:bold r:id="rId32"/>
    </p:embeddedFont>
    <p:embeddedFont>
      <p:font typeface="Trebuchet MS" panose="020B0603020202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768">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gutE/UxTM5TZra9x4/ETprNZEH0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349" autoAdjust="0"/>
  </p:normalViewPr>
  <p:slideViewPr>
    <p:cSldViewPr snapToGrid="0">
      <p:cViewPr varScale="1">
        <p:scale>
          <a:sx n="69" d="100"/>
          <a:sy n="69" d="100"/>
        </p:scale>
        <p:origin x="2154" y="60"/>
      </p:cViewPr>
      <p:guideLst>
        <p:guide orient="horz" pos="376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tkinson Hyperlegible"/>
                <a:ea typeface="Atkinson Hyperlegible"/>
                <a:cs typeface="Atkinson Hyperlegible"/>
                <a:sym typeface="Atkinson Hyperlegible"/>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tkinson Hyperlegible"/>
                <a:ea typeface="Atkinson Hyperlegible"/>
                <a:cs typeface="Atkinson Hyperlegible"/>
                <a:sym typeface="Atkinson Hyperlegible"/>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tkinson Hyperlegible"/>
                <a:ea typeface="Atkinson Hyperlegible"/>
                <a:cs typeface="Atkinson Hyperlegible"/>
                <a:sym typeface="Atkinson Hyperlegible"/>
              </a:defRPr>
            </a:lvl1pPr>
            <a:lvl2pPr marL="914400" marR="0" lvl="1" indent="-228600" algn="l" rtl="0">
              <a:spcBef>
                <a:spcPts val="0"/>
              </a:spcBef>
              <a:spcAft>
                <a:spcPts val="0"/>
              </a:spcAft>
              <a:buSzPts val="1400"/>
              <a:buNone/>
              <a:defRPr sz="1200" b="0" i="0" u="none" strike="noStrike" cap="none">
                <a:solidFill>
                  <a:schemeClr val="dk1"/>
                </a:solidFill>
                <a:latin typeface="Atkinson Hyperlegible"/>
                <a:ea typeface="Atkinson Hyperlegible"/>
                <a:cs typeface="Atkinson Hyperlegible"/>
                <a:sym typeface="Atkinson Hyperlegible"/>
              </a:defRPr>
            </a:lvl2pPr>
            <a:lvl3pPr marL="1371600" marR="0" lvl="2" indent="-228600" algn="l" rtl="0">
              <a:spcBef>
                <a:spcPts val="0"/>
              </a:spcBef>
              <a:spcAft>
                <a:spcPts val="0"/>
              </a:spcAft>
              <a:buSzPts val="1400"/>
              <a:buNone/>
              <a:defRPr sz="1200" b="0" i="0" u="none" strike="noStrike" cap="none">
                <a:solidFill>
                  <a:schemeClr val="dk1"/>
                </a:solidFill>
                <a:latin typeface="Atkinson Hyperlegible"/>
                <a:ea typeface="Atkinson Hyperlegible"/>
                <a:cs typeface="Atkinson Hyperlegible"/>
                <a:sym typeface="Atkinson Hyperlegible"/>
              </a:defRPr>
            </a:lvl3pPr>
            <a:lvl4pPr marL="1828800" marR="0" lvl="3" indent="-228600" algn="l" rtl="0">
              <a:spcBef>
                <a:spcPts val="0"/>
              </a:spcBef>
              <a:spcAft>
                <a:spcPts val="0"/>
              </a:spcAft>
              <a:buSzPts val="1400"/>
              <a:buNone/>
              <a:defRPr sz="1200" b="0" i="0" u="none" strike="noStrike" cap="none">
                <a:solidFill>
                  <a:schemeClr val="dk1"/>
                </a:solidFill>
                <a:latin typeface="Atkinson Hyperlegible"/>
                <a:ea typeface="Atkinson Hyperlegible"/>
                <a:cs typeface="Atkinson Hyperlegible"/>
                <a:sym typeface="Atkinson Hyperlegible"/>
              </a:defRPr>
            </a:lvl4pPr>
            <a:lvl5pPr marL="2286000" marR="0" lvl="4" indent="-228600" algn="l" rtl="0">
              <a:spcBef>
                <a:spcPts val="0"/>
              </a:spcBef>
              <a:spcAft>
                <a:spcPts val="0"/>
              </a:spcAft>
              <a:buSzPts val="1400"/>
              <a:buNone/>
              <a:defRPr sz="1200" b="0" i="0" u="none" strike="noStrike" cap="none">
                <a:solidFill>
                  <a:schemeClr val="dk1"/>
                </a:solidFill>
                <a:latin typeface="Atkinson Hyperlegible"/>
                <a:ea typeface="Atkinson Hyperlegible"/>
                <a:cs typeface="Atkinson Hyperlegible"/>
                <a:sym typeface="Atkinson Hyperlegible"/>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tkinson Hyperlegible"/>
                <a:ea typeface="Atkinson Hyperlegible"/>
                <a:cs typeface="Atkinson Hyperlegible"/>
                <a:sym typeface="Atkinson Hyperlegible"/>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Atkinson Hyperlegible"/>
                <a:ea typeface="Atkinson Hyperlegible"/>
                <a:cs typeface="Atkinson Hyperlegible"/>
                <a:sym typeface="Atkinson Hyperlegible"/>
              </a:rPr>
              <a:t>‹#›</a:t>
            </a:fld>
            <a:endParaRPr sz="1200" b="0" i="0" u="none" strike="noStrike" cap="none">
              <a:solidFill>
                <a:schemeClr val="dk1"/>
              </a:solidFill>
              <a:latin typeface="Atkinson Hyperlegible"/>
              <a:ea typeface="Atkinson Hyperlegible"/>
              <a:cs typeface="Atkinson Hyperlegible"/>
              <a:sym typeface="Atkinson Hyperlegible"/>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800"/>
              <a:t>Welcome to Unit 1, HHFA overview.</a:t>
            </a:r>
            <a:endParaRPr sz="1800">
              <a:latin typeface="Cambria"/>
              <a:ea typeface="Cambria"/>
              <a:cs typeface="Cambria"/>
              <a:sym typeface="Cambria"/>
            </a:endParaRPr>
          </a:p>
        </p:txBody>
      </p:sp>
      <p:sp>
        <p:nvSpPr>
          <p:cNvPr id="321" name="Google Shape;32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9" name="Google Shape;46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800"/>
              <a:t>Facilities are selected for the assessment in one of two ways: </a:t>
            </a:r>
            <a:endParaRPr sz="1800">
              <a:latin typeface="Cambria"/>
              <a:ea typeface="Cambria"/>
              <a:cs typeface="Cambria"/>
              <a:sym typeface="Cambria"/>
            </a:endParaRPr>
          </a:p>
          <a:p>
            <a:pPr marL="0" lvl="0" indent="0" algn="l" rtl="0">
              <a:spcBef>
                <a:spcPts val="0"/>
              </a:spcBef>
              <a:spcAft>
                <a:spcPts val="0"/>
              </a:spcAft>
              <a:buNone/>
            </a:pPr>
            <a:r>
              <a:rPr lang="en-GB" sz="1800"/>
              <a:t> </a:t>
            </a:r>
            <a:endParaRPr sz="1800">
              <a:latin typeface="Cambria"/>
              <a:ea typeface="Cambria"/>
              <a:cs typeface="Cambria"/>
              <a:sym typeface="Cambria"/>
            </a:endParaRPr>
          </a:p>
          <a:p>
            <a:pPr marL="342900" lvl="0" indent="-342900" algn="l" rtl="0">
              <a:spcBef>
                <a:spcPts val="0"/>
              </a:spcBef>
              <a:spcAft>
                <a:spcPts val="0"/>
              </a:spcAft>
              <a:buClr>
                <a:schemeClr val="dk1"/>
              </a:buClr>
              <a:buSzPts val="1800"/>
              <a:buFont typeface="Arial"/>
              <a:buChar char="•"/>
            </a:pPr>
            <a:r>
              <a:rPr lang="en-GB" sz="1800"/>
              <a:t>a representative sample of facilities; or</a:t>
            </a:r>
            <a:endParaRPr sz="1800">
              <a:latin typeface="Cambria"/>
              <a:ea typeface="Cambria"/>
              <a:cs typeface="Cambria"/>
              <a:sym typeface="Cambria"/>
            </a:endParaRPr>
          </a:p>
          <a:p>
            <a:pPr marL="342900" lvl="0" indent="-342900" algn="l" rtl="0">
              <a:spcBef>
                <a:spcPts val="0"/>
              </a:spcBef>
              <a:spcAft>
                <a:spcPts val="0"/>
              </a:spcAft>
              <a:buClr>
                <a:schemeClr val="dk1"/>
              </a:buClr>
              <a:buSzPts val="1800"/>
              <a:buFont typeface="Arial"/>
              <a:buChar char="•"/>
            </a:pPr>
            <a:r>
              <a:rPr lang="en-GB" sz="1800"/>
              <a:t>a census of all the facilities in the country.</a:t>
            </a:r>
            <a:endParaRPr sz="1800">
              <a:latin typeface="Cambria"/>
              <a:ea typeface="Cambria"/>
              <a:cs typeface="Cambria"/>
              <a:sym typeface="Cambria"/>
            </a:endParaRPr>
          </a:p>
        </p:txBody>
      </p:sp>
      <p:sp>
        <p:nvSpPr>
          <p:cNvPr id="470" name="Google Shape;47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4" name="Google Shape;59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800"/>
              <a:t>The HHFA data are collected in questionnaires by teams of trained data collectors that visit the selected facilities.</a:t>
            </a:r>
            <a:endParaRPr sz="1800">
              <a:latin typeface="Cambria"/>
              <a:ea typeface="Cambria"/>
              <a:cs typeface="Cambria"/>
              <a:sym typeface="Cambria"/>
            </a:endParaRPr>
          </a:p>
          <a:p>
            <a:pPr marL="0" lvl="0" indent="0" algn="l" rtl="0">
              <a:spcBef>
                <a:spcPts val="0"/>
              </a:spcBef>
              <a:spcAft>
                <a:spcPts val="0"/>
              </a:spcAft>
              <a:buNone/>
            </a:pPr>
            <a:r>
              <a:rPr lang="en-GB" sz="1800"/>
              <a:t> </a:t>
            </a:r>
            <a:endParaRPr sz="1800">
              <a:latin typeface="Cambria"/>
              <a:ea typeface="Cambria"/>
              <a:cs typeface="Cambria"/>
              <a:sym typeface="Cambria"/>
            </a:endParaRPr>
          </a:p>
        </p:txBody>
      </p:sp>
      <p:sp>
        <p:nvSpPr>
          <p:cNvPr id="595" name="Google Shape;595;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4" name="Google Shape;61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800"/>
              <a:t>The HHFA questions and questionnaires enable data to be collected. These data are then analyzed to calculate the HHFA indicators. </a:t>
            </a:r>
            <a:endParaRPr sz="1800">
              <a:latin typeface="Cambria"/>
              <a:ea typeface="Cambria"/>
              <a:cs typeface="Cambria"/>
              <a:sym typeface="Cambria"/>
            </a:endParaRPr>
          </a:p>
          <a:p>
            <a:pPr marL="0" lvl="0" indent="0" algn="l" rtl="0">
              <a:spcBef>
                <a:spcPts val="0"/>
              </a:spcBef>
              <a:spcAft>
                <a:spcPts val="0"/>
              </a:spcAft>
              <a:buNone/>
            </a:pPr>
            <a:r>
              <a:rPr lang="en-GB" sz="1800"/>
              <a:t> </a:t>
            </a:r>
            <a:endParaRPr sz="1800">
              <a:latin typeface="Cambria"/>
              <a:ea typeface="Cambria"/>
              <a:cs typeface="Cambria"/>
              <a:sym typeface="Cambria"/>
            </a:endParaRPr>
          </a:p>
        </p:txBody>
      </p:sp>
      <p:sp>
        <p:nvSpPr>
          <p:cNvPr id="615" name="Google Shape;615;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1" name="Google Shape;64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800"/>
              <a:t>HHFA indicators are mostly percentages. Let’s look at some examples of indicators based on the 4 HHFA modules:</a:t>
            </a:r>
            <a:endParaRPr/>
          </a:p>
          <a:p>
            <a:pPr marL="0" lvl="0" indent="0" algn="l" rtl="0">
              <a:spcBef>
                <a:spcPts val="0"/>
              </a:spcBef>
              <a:spcAft>
                <a:spcPts val="0"/>
              </a:spcAft>
              <a:buNone/>
            </a:pPr>
            <a:endParaRPr sz="1800">
              <a:latin typeface="Cambria"/>
              <a:ea typeface="Cambria"/>
              <a:cs typeface="Cambria"/>
              <a:sym typeface="Cambria"/>
            </a:endParaRPr>
          </a:p>
          <a:p>
            <a:pPr marL="342900" lvl="0" indent="-342900" algn="l" rtl="0">
              <a:spcBef>
                <a:spcPts val="0"/>
              </a:spcBef>
              <a:spcAft>
                <a:spcPts val="0"/>
              </a:spcAft>
              <a:buClr>
                <a:schemeClr val="dk1"/>
              </a:buClr>
              <a:buSzPts val="1800"/>
              <a:buFont typeface="Noto Sans Symbols"/>
              <a:buChar char="∙"/>
            </a:pPr>
            <a:r>
              <a:rPr lang="en-GB" sz="1800"/>
              <a:t>the percentage of facilities offering malaria services;</a:t>
            </a:r>
            <a:endParaRPr sz="1800">
              <a:latin typeface="Cambria"/>
              <a:ea typeface="Cambria"/>
              <a:cs typeface="Cambria"/>
              <a:sym typeface="Cambria"/>
            </a:endParaRPr>
          </a:p>
          <a:p>
            <a:pPr marL="342900" lvl="0" indent="-342900" algn="l" rtl="0">
              <a:spcBef>
                <a:spcPts val="0"/>
              </a:spcBef>
              <a:spcAft>
                <a:spcPts val="0"/>
              </a:spcAft>
              <a:buClr>
                <a:schemeClr val="dk1"/>
              </a:buClr>
              <a:buSzPts val="1800"/>
              <a:buFont typeface="Noto Sans Symbols"/>
              <a:buChar char="∙"/>
            </a:pPr>
            <a:r>
              <a:rPr lang="en-GB" sz="1800"/>
              <a:t>the percentage of facilities with electricity;</a:t>
            </a:r>
            <a:endParaRPr sz="1800">
              <a:latin typeface="Cambria"/>
              <a:ea typeface="Cambria"/>
              <a:cs typeface="Cambria"/>
              <a:sym typeface="Cambria"/>
            </a:endParaRPr>
          </a:p>
          <a:p>
            <a:pPr marL="342900" lvl="0" indent="-342900" algn="l" rtl="0">
              <a:spcBef>
                <a:spcPts val="0"/>
              </a:spcBef>
              <a:spcAft>
                <a:spcPts val="0"/>
              </a:spcAft>
              <a:buClr>
                <a:schemeClr val="dk1"/>
              </a:buClr>
              <a:buSzPts val="1800"/>
              <a:buFont typeface="Noto Sans Symbols"/>
              <a:buChar char="∙"/>
            </a:pPr>
            <a:r>
              <a:rPr lang="en-GB" sz="1800"/>
              <a:t>the percentage of facilities offering malaria services with first line antimalarials in stock;</a:t>
            </a:r>
            <a:endParaRPr sz="1800">
              <a:latin typeface="Cambria"/>
              <a:ea typeface="Cambria"/>
              <a:cs typeface="Cambria"/>
              <a:sym typeface="Cambria"/>
            </a:endParaRPr>
          </a:p>
          <a:p>
            <a:pPr marL="342900" lvl="0" indent="-342900" algn="l" rtl="0">
              <a:spcBef>
                <a:spcPts val="0"/>
              </a:spcBef>
              <a:spcAft>
                <a:spcPts val="0"/>
              </a:spcAft>
              <a:buClr>
                <a:schemeClr val="dk1"/>
              </a:buClr>
              <a:buSzPts val="1800"/>
              <a:buFont typeface="Noto Sans Symbols"/>
              <a:buChar char="∙"/>
            </a:pPr>
            <a:r>
              <a:rPr lang="en-GB" sz="1800"/>
              <a:t>the percentage of ANC clients that received screening for syphilis during ANC;</a:t>
            </a:r>
            <a:endParaRPr sz="1800">
              <a:latin typeface="Cambria"/>
              <a:ea typeface="Cambria"/>
              <a:cs typeface="Cambria"/>
              <a:sym typeface="Cambria"/>
            </a:endParaRPr>
          </a:p>
          <a:p>
            <a:pPr marL="342900" lvl="0" indent="-342900" algn="l" rtl="0">
              <a:spcBef>
                <a:spcPts val="0"/>
              </a:spcBef>
              <a:spcAft>
                <a:spcPts val="0"/>
              </a:spcAft>
              <a:buClr>
                <a:schemeClr val="dk1"/>
              </a:buClr>
              <a:buSzPts val="1800"/>
              <a:buFont typeface="Noto Sans Symbols"/>
              <a:buChar char="∙"/>
            </a:pPr>
            <a:r>
              <a:rPr lang="en-GB" sz="1800"/>
              <a:t>the percentage of facilities with a management committee that met within the past 3 months.</a:t>
            </a:r>
            <a:endParaRPr sz="1800">
              <a:latin typeface="Cambria"/>
              <a:ea typeface="Cambria"/>
              <a:cs typeface="Cambria"/>
              <a:sym typeface="Cambria"/>
            </a:endParaRPr>
          </a:p>
          <a:p>
            <a:pPr marL="0" lvl="0" indent="0" algn="l" rtl="0">
              <a:spcBef>
                <a:spcPts val="0"/>
              </a:spcBef>
              <a:spcAft>
                <a:spcPts val="0"/>
              </a:spcAft>
              <a:buNone/>
            </a:pPr>
            <a:r>
              <a:rPr lang="en-GB" sz="1800"/>
              <a:t> </a:t>
            </a:r>
            <a:endParaRPr sz="1800">
              <a:latin typeface="Cambria"/>
              <a:ea typeface="Cambria"/>
              <a:cs typeface="Cambria"/>
              <a:sym typeface="Cambria"/>
            </a:endParaRPr>
          </a:p>
        </p:txBody>
      </p:sp>
      <p:sp>
        <p:nvSpPr>
          <p:cNvPr id="642" name="Google Shape;642;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1" name="Google Shape;66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800"/>
              <a:t>The HHFA also produces indices. An index is a value that summarizes information about a selected group of indicators.</a:t>
            </a:r>
            <a:endParaRPr sz="1800">
              <a:latin typeface="Cambria"/>
              <a:ea typeface="Cambria"/>
              <a:cs typeface="Cambria"/>
              <a:sym typeface="Cambria"/>
            </a:endParaRPr>
          </a:p>
        </p:txBody>
      </p:sp>
      <p:sp>
        <p:nvSpPr>
          <p:cNvPr id="662" name="Google Shape;662;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4" name="Google Shape;67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800"/>
              <a:t>You have now completed Unit 1.</a:t>
            </a:r>
            <a:endParaRPr sz="1800">
              <a:latin typeface="Cambria"/>
              <a:ea typeface="Cambria"/>
              <a:cs typeface="Cambria"/>
              <a:sym typeface="Cambria"/>
            </a:endParaRPr>
          </a:p>
          <a:p>
            <a:pPr marL="0" lvl="0" indent="0" algn="l" rtl="0">
              <a:spcBef>
                <a:spcPts val="0"/>
              </a:spcBef>
              <a:spcAft>
                <a:spcPts val="0"/>
              </a:spcAft>
              <a:buNone/>
            </a:pPr>
            <a:r>
              <a:rPr lang="en-GB" sz="1800"/>
              <a:t> </a:t>
            </a:r>
            <a:endParaRPr sz="1800">
              <a:latin typeface="Cambria"/>
              <a:ea typeface="Cambria"/>
              <a:cs typeface="Cambria"/>
              <a:sym typeface="Cambria"/>
            </a:endParaRPr>
          </a:p>
          <a:p>
            <a:pPr marL="0" lvl="0" indent="0" algn="l" rtl="0">
              <a:spcBef>
                <a:spcPts val="0"/>
              </a:spcBef>
              <a:spcAft>
                <a:spcPts val="0"/>
              </a:spcAft>
              <a:buNone/>
            </a:pPr>
            <a:r>
              <a:rPr lang="en-GB" sz="1800"/>
              <a:t>In the next unit, we will look at the HHFA resource package. </a:t>
            </a:r>
            <a:endParaRPr sz="1800">
              <a:latin typeface="Cambria"/>
              <a:ea typeface="Cambria"/>
              <a:cs typeface="Cambria"/>
              <a:sym typeface="Cambria"/>
            </a:endParaRPr>
          </a:p>
          <a:p>
            <a:pPr marL="0" lvl="0" indent="0" algn="l" rtl="0">
              <a:spcBef>
                <a:spcPts val="0"/>
              </a:spcBef>
              <a:spcAft>
                <a:spcPts val="0"/>
              </a:spcAft>
              <a:buNone/>
            </a:pPr>
            <a:r>
              <a:rPr lang="en-GB" sz="1800"/>
              <a:t> </a:t>
            </a:r>
            <a:endParaRPr sz="1200">
              <a:solidFill>
                <a:schemeClr val="dk1"/>
              </a:solidFill>
            </a:endParaRPr>
          </a:p>
        </p:txBody>
      </p:sp>
      <p:sp>
        <p:nvSpPr>
          <p:cNvPr id="675" name="Google Shape;675;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200" dirty="0">
                <a:solidFill>
                  <a:schemeClr val="dk1"/>
                </a:solidFill>
                <a:latin typeface="Atkinson Hyperlegible"/>
                <a:ea typeface="Atkinson Hyperlegible"/>
                <a:cs typeface="Atkinson Hyperlegible"/>
                <a:sym typeface="Atkinson Hyperlegible"/>
              </a:rPr>
              <a:t>By the end of this unit, </a:t>
            </a:r>
            <a:r>
              <a:rPr lang="en-GB" sz="1200">
                <a:solidFill>
                  <a:schemeClr val="dk1"/>
                </a:solidFill>
                <a:latin typeface="Atkinson Hyperlegible"/>
                <a:ea typeface="Atkinson Hyperlegible"/>
                <a:cs typeface="Atkinson Hyperlegible"/>
                <a:sym typeface="Atkinson Hyperlegible"/>
              </a:rPr>
              <a:t>you will:</a:t>
            </a:r>
            <a:endParaRPr sz="1200" dirty="0">
              <a:solidFill>
                <a:schemeClr val="dk1"/>
              </a:solidFill>
              <a:latin typeface="Atkinson Hyperlegible"/>
              <a:ea typeface="Atkinson Hyperlegible"/>
              <a:cs typeface="Atkinson Hyperlegible"/>
              <a:sym typeface="Atkinson Hyperlegible"/>
            </a:endParaRPr>
          </a:p>
          <a:p>
            <a:pPr marL="0" lvl="0" indent="0" algn="l" rtl="0">
              <a:spcBef>
                <a:spcPts val="0"/>
              </a:spcBef>
              <a:spcAft>
                <a:spcPts val="0"/>
              </a:spcAft>
              <a:buNone/>
            </a:pPr>
            <a:r>
              <a:rPr lang="en-GB" sz="1200" dirty="0">
                <a:solidFill>
                  <a:schemeClr val="dk1"/>
                </a:solidFill>
                <a:latin typeface="Atkinson Hyperlegible"/>
                <a:ea typeface="Atkinson Hyperlegible"/>
                <a:cs typeface="Atkinson Hyperlegible"/>
                <a:sym typeface="Atkinson Hyperlegible"/>
              </a:rPr>
              <a:t> </a:t>
            </a:r>
            <a:endParaRPr sz="1200" dirty="0">
              <a:solidFill>
                <a:schemeClr val="dk1"/>
              </a:solidFill>
              <a:latin typeface="Atkinson Hyperlegible"/>
              <a:ea typeface="Atkinson Hyperlegible"/>
              <a:cs typeface="Atkinson Hyperlegible"/>
              <a:sym typeface="Atkinson Hyperlegible"/>
            </a:endParaRPr>
          </a:p>
          <a:p>
            <a:pPr marL="171450" lvl="0" indent="-171450" algn="l" rtl="0">
              <a:spcBef>
                <a:spcPts val="0"/>
              </a:spcBef>
              <a:spcAft>
                <a:spcPts val="0"/>
              </a:spcAft>
              <a:buClr>
                <a:schemeClr val="dk1"/>
              </a:buClr>
              <a:buSzPts val="1200"/>
              <a:buFont typeface="Arial"/>
              <a:buChar char="•"/>
            </a:pPr>
            <a:r>
              <a:rPr lang="en-GB" sz="1200" dirty="0">
                <a:solidFill>
                  <a:schemeClr val="dk1"/>
                </a:solidFill>
                <a:latin typeface="Atkinson Hyperlegible"/>
                <a:ea typeface="Atkinson Hyperlegible"/>
                <a:cs typeface="Atkinson Hyperlegible"/>
                <a:sym typeface="Atkinson Hyperlegible"/>
              </a:rPr>
              <a:t>briefly explain the HHFA purpose and methods;</a:t>
            </a:r>
            <a:endParaRPr sz="1200" dirty="0">
              <a:solidFill>
                <a:schemeClr val="dk1"/>
              </a:solidFill>
              <a:latin typeface="Atkinson Hyperlegible"/>
              <a:ea typeface="Atkinson Hyperlegible"/>
              <a:cs typeface="Atkinson Hyperlegible"/>
              <a:sym typeface="Atkinson Hyperlegible"/>
            </a:endParaRPr>
          </a:p>
          <a:p>
            <a:pPr marL="171450" lvl="0" indent="-171450" algn="l" rtl="0">
              <a:spcBef>
                <a:spcPts val="0"/>
              </a:spcBef>
              <a:spcAft>
                <a:spcPts val="0"/>
              </a:spcAft>
              <a:buClr>
                <a:schemeClr val="dk1"/>
              </a:buClr>
              <a:buSzPts val="1200"/>
              <a:buFont typeface="Arial"/>
              <a:buChar char="•"/>
            </a:pPr>
            <a:r>
              <a:rPr lang="en-GB" sz="1200" dirty="0">
                <a:solidFill>
                  <a:schemeClr val="dk1"/>
                </a:solidFill>
                <a:latin typeface="Atkinson Hyperlegible"/>
                <a:ea typeface="Atkinson Hyperlegible"/>
                <a:cs typeface="Atkinson Hyperlegible"/>
                <a:sym typeface="Atkinson Hyperlegible"/>
              </a:rPr>
              <a:t>list the HHFA modules and their main contents; and</a:t>
            </a:r>
            <a:endParaRPr sz="1200" dirty="0">
              <a:solidFill>
                <a:schemeClr val="dk1"/>
              </a:solidFill>
              <a:latin typeface="Atkinson Hyperlegible"/>
              <a:ea typeface="Atkinson Hyperlegible"/>
              <a:cs typeface="Atkinson Hyperlegible"/>
              <a:sym typeface="Atkinson Hyperlegible"/>
            </a:endParaRPr>
          </a:p>
          <a:p>
            <a:pPr marL="171450" lvl="0" indent="-171450" algn="l" rtl="0">
              <a:spcBef>
                <a:spcPts val="0"/>
              </a:spcBef>
              <a:spcAft>
                <a:spcPts val="0"/>
              </a:spcAft>
              <a:buClr>
                <a:schemeClr val="dk1"/>
              </a:buClr>
              <a:buSzPts val="1200"/>
              <a:buFont typeface="Arial"/>
              <a:buChar char="•"/>
            </a:pPr>
            <a:r>
              <a:rPr lang="en-GB" sz="1200" dirty="0">
                <a:solidFill>
                  <a:schemeClr val="dk1"/>
                </a:solidFill>
                <a:latin typeface="Atkinson Hyperlegible"/>
                <a:ea typeface="Atkinson Hyperlegible"/>
                <a:cs typeface="Atkinson Hyperlegible"/>
                <a:sym typeface="Atkinson Hyperlegible"/>
              </a:rPr>
              <a:t>provide examples of HHFA indicators.</a:t>
            </a:r>
            <a:endParaRPr sz="1200" dirty="0">
              <a:solidFill>
                <a:schemeClr val="dk1"/>
              </a:solidFill>
              <a:latin typeface="Atkinson Hyperlegible"/>
              <a:ea typeface="Atkinson Hyperlegible"/>
              <a:cs typeface="Atkinson Hyperlegible"/>
              <a:sym typeface="Atkinson Hyperlegible"/>
            </a:endParaRPr>
          </a:p>
          <a:p>
            <a:pPr marL="0" lvl="0" indent="0" algn="l" rtl="0">
              <a:spcBef>
                <a:spcPts val="0"/>
              </a:spcBef>
              <a:spcAft>
                <a:spcPts val="0"/>
              </a:spcAft>
              <a:buClr>
                <a:schemeClr val="dk1"/>
              </a:buClr>
              <a:buSzPts val="1800"/>
              <a:buFont typeface="Arial"/>
              <a:buNone/>
            </a:pPr>
            <a:endParaRPr sz="1800" dirty="0">
              <a:latin typeface="Cambria"/>
              <a:ea typeface="Cambria"/>
              <a:cs typeface="Cambria"/>
              <a:sym typeface="Cambria"/>
            </a:endParaRPr>
          </a:p>
        </p:txBody>
      </p:sp>
      <p:sp>
        <p:nvSpPr>
          <p:cNvPr id="334" name="Google Shape;33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800"/>
              <a:t>The HHFA is a </a:t>
            </a:r>
            <a:r>
              <a:rPr lang="en-GB" sz="1800" b="1"/>
              <a:t>survey</a:t>
            </a:r>
            <a:r>
              <a:rPr lang="en-GB" sz="1800"/>
              <a:t> conducted in health care facilities, such as clinics and hospitals.  </a:t>
            </a:r>
            <a:endParaRPr sz="1800">
              <a:latin typeface="Cambria"/>
              <a:ea typeface="Cambria"/>
              <a:cs typeface="Cambria"/>
              <a:sym typeface="Cambria"/>
            </a:endParaRPr>
          </a:p>
          <a:p>
            <a:pPr marL="0" lvl="0" indent="0" algn="l" rtl="0">
              <a:spcBef>
                <a:spcPts val="0"/>
              </a:spcBef>
              <a:spcAft>
                <a:spcPts val="0"/>
              </a:spcAft>
              <a:buNone/>
            </a:pPr>
            <a:r>
              <a:rPr lang="en-GB" sz="1800"/>
              <a:t> </a:t>
            </a:r>
            <a:endParaRPr sz="1800">
              <a:latin typeface="Cambria"/>
              <a:ea typeface="Cambria"/>
              <a:cs typeface="Cambria"/>
              <a:sym typeface="Cambria"/>
            </a:endParaRPr>
          </a:p>
          <a:p>
            <a:pPr marL="0" lvl="0" indent="0" algn="l" rtl="0">
              <a:spcBef>
                <a:spcPts val="0"/>
              </a:spcBef>
              <a:spcAft>
                <a:spcPts val="0"/>
              </a:spcAft>
              <a:buNone/>
            </a:pPr>
            <a:r>
              <a:rPr lang="en-GB" sz="1800"/>
              <a:t>It provides a snapshot of how well the health service delivery system is working.</a:t>
            </a:r>
            <a:endParaRPr sz="1800">
              <a:latin typeface="Cambria"/>
              <a:ea typeface="Cambria"/>
              <a:cs typeface="Cambria"/>
              <a:sym typeface="Cambria"/>
            </a:endParaRPr>
          </a:p>
          <a:p>
            <a:pPr marL="0" lvl="0" indent="0" algn="l" rtl="0">
              <a:spcBef>
                <a:spcPts val="0"/>
              </a:spcBef>
              <a:spcAft>
                <a:spcPts val="0"/>
              </a:spcAft>
              <a:buNone/>
            </a:pPr>
            <a:r>
              <a:rPr lang="en-GB" sz="1800"/>
              <a:t> </a:t>
            </a:r>
            <a:endParaRPr sz="1800">
              <a:latin typeface="Cambria"/>
              <a:ea typeface="Cambria"/>
              <a:cs typeface="Cambria"/>
              <a:sym typeface="Cambria"/>
            </a:endParaRPr>
          </a:p>
          <a:p>
            <a:pPr marL="0" lvl="0" indent="0" algn="l" rtl="0">
              <a:spcBef>
                <a:spcPts val="0"/>
              </a:spcBef>
              <a:spcAft>
                <a:spcPts val="0"/>
              </a:spcAft>
              <a:buNone/>
            </a:pPr>
            <a:r>
              <a:rPr lang="en-GB" sz="1800"/>
              <a:t> </a:t>
            </a:r>
            <a:endParaRPr sz="1800">
              <a:latin typeface="Cambria"/>
              <a:ea typeface="Cambria"/>
              <a:cs typeface="Cambria"/>
              <a:sym typeface="Cambria"/>
            </a:endParaRPr>
          </a:p>
        </p:txBody>
      </p:sp>
      <p:sp>
        <p:nvSpPr>
          <p:cNvPr id="350" name="Google Shape;35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9" name="Google Shape;35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800"/>
              <a:t>The HHFA assesses which services are available in health facilities, and the capacities of facilities to provide the services at the required standards of quality, based on the presence of key resources and systems.</a:t>
            </a:r>
            <a:endParaRPr sz="1800">
              <a:latin typeface="Cambria"/>
              <a:ea typeface="Cambria"/>
              <a:cs typeface="Cambria"/>
              <a:sym typeface="Cambria"/>
            </a:endParaRPr>
          </a:p>
          <a:p>
            <a:pPr marL="0" lvl="0" indent="0" algn="l" rtl="0">
              <a:spcBef>
                <a:spcPts val="0"/>
              </a:spcBef>
              <a:spcAft>
                <a:spcPts val="0"/>
              </a:spcAft>
              <a:buNone/>
            </a:pPr>
            <a:r>
              <a:rPr lang="en-GB" sz="1800"/>
              <a:t> </a:t>
            </a:r>
            <a:endParaRPr sz="1800">
              <a:latin typeface="Cambria"/>
              <a:ea typeface="Cambria"/>
              <a:cs typeface="Cambria"/>
              <a:sym typeface="Cambria"/>
            </a:endParaRPr>
          </a:p>
          <a:p>
            <a:pPr marL="0" lvl="0" indent="0" algn="l" rtl="0">
              <a:spcBef>
                <a:spcPts val="0"/>
              </a:spcBef>
              <a:spcAft>
                <a:spcPts val="0"/>
              </a:spcAft>
              <a:buNone/>
            </a:pPr>
            <a:r>
              <a:rPr lang="en-GB" sz="1800"/>
              <a:t>A component of the HHFA also assesses whether health care providers have adhered to required standards in the care of individual patients.</a:t>
            </a:r>
            <a:endParaRPr sz="1800">
              <a:latin typeface="Cambria"/>
              <a:ea typeface="Cambria"/>
              <a:cs typeface="Cambria"/>
              <a:sym typeface="Cambria"/>
            </a:endParaRPr>
          </a:p>
        </p:txBody>
      </p:sp>
      <p:sp>
        <p:nvSpPr>
          <p:cNvPr id="360" name="Google Shape;36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800"/>
              <a:t>The HHFA is a comprehensive survey that covers all key health services, programmes and facility management systems.</a:t>
            </a:r>
            <a:endParaRPr sz="1800">
              <a:latin typeface="Cambria"/>
              <a:ea typeface="Cambria"/>
              <a:cs typeface="Cambria"/>
              <a:sym typeface="Cambria"/>
            </a:endParaRPr>
          </a:p>
          <a:p>
            <a:pPr marL="0" lvl="0" indent="0" algn="l" rtl="0">
              <a:spcBef>
                <a:spcPts val="0"/>
              </a:spcBef>
              <a:spcAft>
                <a:spcPts val="0"/>
              </a:spcAft>
              <a:buNone/>
            </a:pPr>
            <a:r>
              <a:rPr lang="en-GB" sz="1800"/>
              <a:t> </a:t>
            </a:r>
            <a:endParaRPr sz="1800">
              <a:latin typeface="Cambria"/>
              <a:ea typeface="Cambria"/>
              <a:cs typeface="Cambria"/>
              <a:sym typeface="Cambria"/>
            </a:endParaRPr>
          </a:p>
          <a:p>
            <a:pPr marL="0" lvl="0" indent="0" algn="l" rtl="0">
              <a:spcBef>
                <a:spcPts val="0"/>
              </a:spcBef>
              <a:spcAft>
                <a:spcPts val="0"/>
              </a:spcAft>
              <a:buNone/>
            </a:pPr>
            <a:r>
              <a:rPr lang="en-GB" sz="1800"/>
              <a:t>It assesses both outpatient and inpatient services, but has a strong focus on primary health care. </a:t>
            </a:r>
            <a:endParaRPr sz="1800">
              <a:latin typeface="Cambria"/>
              <a:ea typeface="Cambria"/>
              <a:cs typeface="Cambria"/>
              <a:sym typeface="Cambria"/>
            </a:endParaRPr>
          </a:p>
          <a:p>
            <a:pPr marL="0" lvl="0" indent="0" algn="l" rtl="0">
              <a:spcBef>
                <a:spcPts val="0"/>
              </a:spcBef>
              <a:spcAft>
                <a:spcPts val="0"/>
              </a:spcAft>
              <a:buNone/>
            </a:pPr>
            <a:r>
              <a:rPr lang="en-GB" sz="1800"/>
              <a:t> </a:t>
            </a:r>
            <a:endParaRPr sz="1800">
              <a:latin typeface="Cambria"/>
              <a:ea typeface="Cambria"/>
              <a:cs typeface="Cambria"/>
              <a:sym typeface="Cambria"/>
            </a:endParaRPr>
          </a:p>
        </p:txBody>
      </p:sp>
      <p:sp>
        <p:nvSpPr>
          <p:cNvPr id="376" name="Google Shape;37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1" name="Google Shape;39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800"/>
              <a:t>The HHFA questions assess health services through 4 main “lenses”: </a:t>
            </a:r>
            <a:endParaRPr sz="1800">
              <a:latin typeface="Cambria"/>
              <a:ea typeface="Cambria"/>
              <a:cs typeface="Cambria"/>
              <a:sym typeface="Cambria"/>
            </a:endParaRPr>
          </a:p>
          <a:p>
            <a:pPr marL="0" lvl="0" indent="0" algn="l" rtl="0">
              <a:spcBef>
                <a:spcPts val="0"/>
              </a:spcBef>
              <a:spcAft>
                <a:spcPts val="0"/>
              </a:spcAft>
              <a:buNone/>
            </a:pPr>
            <a:r>
              <a:rPr lang="en-GB" sz="1800"/>
              <a:t> </a:t>
            </a:r>
            <a:endParaRPr sz="1800">
              <a:latin typeface="Cambria"/>
              <a:ea typeface="Cambria"/>
              <a:cs typeface="Cambria"/>
              <a:sym typeface="Cambria"/>
            </a:endParaRPr>
          </a:p>
          <a:p>
            <a:pPr marL="342900" lvl="0" indent="-342900" algn="l" rtl="0">
              <a:spcBef>
                <a:spcPts val="0"/>
              </a:spcBef>
              <a:spcAft>
                <a:spcPts val="0"/>
              </a:spcAft>
              <a:buClr>
                <a:schemeClr val="dk1"/>
              </a:buClr>
              <a:buSzPts val="1800"/>
              <a:buFont typeface="Arial"/>
              <a:buChar char="•"/>
            </a:pPr>
            <a:r>
              <a:rPr lang="en-GB" sz="1800"/>
              <a:t>service availability;</a:t>
            </a:r>
            <a:endParaRPr sz="1800">
              <a:latin typeface="Cambria"/>
              <a:ea typeface="Cambria"/>
              <a:cs typeface="Cambria"/>
              <a:sym typeface="Cambria"/>
            </a:endParaRPr>
          </a:p>
          <a:p>
            <a:pPr marL="342900" lvl="0" indent="-342900" algn="l" rtl="0">
              <a:spcBef>
                <a:spcPts val="0"/>
              </a:spcBef>
              <a:spcAft>
                <a:spcPts val="0"/>
              </a:spcAft>
              <a:buClr>
                <a:schemeClr val="dk1"/>
              </a:buClr>
              <a:buSzPts val="1800"/>
              <a:buFont typeface="Arial"/>
              <a:buChar char="•"/>
            </a:pPr>
            <a:r>
              <a:rPr lang="en-GB" sz="1800"/>
              <a:t>service readiness;</a:t>
            </a:r>
            <a:endParaRPr sz="1800">
              <a:latin typeface="Cambria"/>
              <a:ea typeface="Cambria"/>
              <a:cs typeface="Cambria"/>
              <a:sym typeface="Cambria"/>
            </a:endParaRPr>
          </a:p>
          <a:p>
            <a:pPr marL="342900" lvl="0" indent="-342900" algn="l" rtl="0">
              <a:spcBef>
                <a:spcPts val="0"/>
              </a:spcBef>
              <a:spcAft>
                <a:spcPts val="0"/>
              </a:spcAft>
              <a:buClr>
                <a:schemeClr val="dk1"/>
              </a:buClr>
              <a:buSzPts val="1800"/>
              <a:buFont typeface="Arial"/>
              <a:buChar char="•"/>
            </a:pPr>
            <a:r>
              <a:rPr lang="en-GB" sz="1800"/>
              <a:t>quality of care; and</a:t>
            </a:r>
            <a:endParaRPr sz="1800">
              <a:latin typeface="Cambria"/>
              <a:ea typeface="Cambria"/>
              <a:cs typeface="Cambria"/>
              <a:sym typeface="Cambria"/>
            </a:endParaRPr>
          </a:p>
          <a:p>
            <a:pPr marL="342900" lvl="0" indent="-342900" algn="l" rtl="0">
              <a:spcBef>
                <a:spcPts val="0"/>
              </a:spcBef>
              <a:spcAft>
                <a:spcPts val="0"/>
              </a:spcAft>
              <a:buClr>
                <a:schemeClr val="dk1"/>
              </a:buClr>
              <a:buSzPts val="1800"/>
              <a:buFont typeface="Arial"/>
              <a:buChar char="•"/>
            </a:pPr>
            <a:r>
              <a:rPr lang="en-GB" sz="1800"/>
              <a:t>management and finance systems.</a:t>
            </a:r>
            <a:endParaRPr sz="1800">
              <a:latin typeface="Cambria"/>
              <a:ea typeface="Cambria"/>
              <a:cs typeface="Cambria"/>
              <a:sym typeface="Cambria"/>
            </a:endParaRPr>
          </a:p>
          <a:p>
            <a:pPr marL="0" lvl="0" indent="0" algn="l" rtl="0">
              <a:spcBef>
                <a:spcPts val="0"/>
              </a:spcBef>
              <a:spcAft>
                <a:spcPts val="0"/>
              </a:spcAft>
              <a:buNone/>
            </a:pPr>
            <a:r>
              <a:rPr lang="en-GB" sz="1800"/>
              <a:t> </a:t>
            </a:r>
            <a:endParaRPr sz="1800">
              <a:latin typeface="Cambria"/>
              <a:ea typeface="Cambria"/>
              <a:cs typeface="Cambria"/>
              <a:sym typeface="Cambria"/>
            </a:endParaRPr>
          </a:p>
          <a:p>
            <a:pPr marL="0" lvl="0" indent="0" algn="l" rtl="0">
              <a:spcBef>
                <a:spcPts val="0"/>
              </a:spcBef>
              <a:spcAft>
                <a:spcPts val="0"/>
              </a:spcAft>
              <a:buNone/>
            </a:pPr>
            <a:r>
              <a:rPr lang="en-GB" sz="1800"/>
              <a:t>These “lenses” are the 4 </a:t>
            </a:r>
            <a:r>
              <a:rPr lang="en-GB" sz="1800" b="1"/>
              <a:t>HHFA modules</a:t>
            </a:r>
            <a:r>
              <a:rPr lang="en-GB" sz="1800"/>
              <a:t>.</a:t>
            </a:r>
            <a:endParaRPr sz="1800">
              <a:latin typeface="Cambria"/>
              <a:ea typeface="Cambria"/>
              <a:cs typeface="Cambria"/>
              <a:sym typeface="Cambria"/>
            </a:endParaRPr>
          </a:p>
        </p:txBody>
      </p:sp>
      <p:sp>
        <p:nvSpPr>
          <p:cNvPr id="392" name="Google Shape;39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7" name="Google Shape;41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800"/>
              <a:t>Each HHFA module includes a number of topics:</a:t>
            </a:r>
            <a:endParaRPr sz="1800">
              <a:latin typeface="Cambria"/>
              <a:ea typeface="Cambria"/>
              <a:cs typeface="Cambria"/>
              <a:sym typeface="Cambria"/>
            </a:endParaRPr>
          </a:p>
          <a:p>
            <a:pPr marL="0" lvl="0" indent="0" algn="l" rtl="0">
              <a:spcBef>
                <a:spcPts val="0"/>
              </a:spcBef>
              <a:spcAft>
                <a:spcPts val="0"/>
              </a:spcAft>
              <a:buNone/>
            </a:pPr>
            <a:r>
              <a:rPr lang="en-GB" sz="1800"/>
              <a:t> </a:t>
            </a:r>
            <a:endParaRPr sz="1800">
              <a:latin typeface="Cambria"/>
              <a:ea typeface="Cambria"/>
              <a:cs typeface="Cambria"/>
              <a:sym typeface="Cambria"/>
            </a:endParaRPr>
          </a:p>
          <a:p>
            <a:pPr marL="342900" lvl="0" indent="-342900" algn="l" rtl="0">
              <a:spcBef>
                <a:spcPts val="0"/>
              </a:spcBef>
              <a:spcAft>
                <a:spcPts val="0"/>
              </a:spcAft>
              <a:buClr>
                <a:schemeClr val="dk1"/>
              </a:buClr>
              <a:buSzPts val="1800"/>
              <a:buFont typeface="Arial"/>
              <a:buChar char="•"/>
            </a:pPr>
            <a:r>
              <a:rPr lang="en-GB" sz="1800"/>
              <a:t>Module 1, “Service availability”, looks at the availability of key staff and beds, the condition of the building infrastructure, and the services offered by facilities, for example antenatal care services, tuberculosis services, etc;</a:t>
            </a:r>
            <a:endParaRPr sz="1800">
              <a:latin typeface="Cambria"/>
              <a:ea typeface="Cambria"/>
              <a:cs typeface="Cambria"/>
              <a:sym typeface="Cambria"/>
            </a:endParaRPr>
          </a:p>
          <a:p>
            <a:pPr marL="342900" lvl="0" indent="-342900" algn="l" rtl="0">
              <a:spcBef>
                <a:spcPts val="0"/>
              </a:spcBef>
              <a:spcAft>
                <a:spcPts val="0"/>
              </a:spcAft>
              <a:buClr>
                <a:schemeClr val="dk1"/>
              </a:buClr>
              <a:buSzPts val="1800"/>
              <a:buFont typeface="Arial"/>
              <a:buChar char="•"/>
            </a:pPr>
            <a:r>
              <a:rPr lang="en-GB" sz="1800"/>
              <a:t>Module 2, “Service readiness”, looks at the presence of key items needed to deliver the services, such as trained staff, guidelines, equipment, diagnostics, and medicines and supplies;</a:t>
            </a:r>
            <a:endParaRPr sz="1800">
              <a:latin typeface="Cambria"/>
              <a:ea typeface="Cambria"/>
              <a:cs typeface="Cambria"/>
              <a:sym typeface="Cambria"/>
            </a:endParaRPr>
          </a:p>
          <a:p>
            <a:pPr marL="342900" lvl="0" indent="-342900" algn="l" rtl="0">
              <a:spcBef>
                <a:spcPts val="0"/>
              </a:spcBef>
              <a:spcAft>
                <a:spcPts val="0"/>
              </a:spcAft>
              <a:buClr>
                <a:schemeClr val="dk1"/>
              </a:buClr>
              <a:buSzPts val="1800"/>
              <a:buFont typeface="Arial"/>
              <a:buChar char="•"/>
            </a:pPr>
            <a:r>
              <a:rPr lang="en-GB" sz="1800"/>
              <a:t>Module 3, “Quality of care”, checks to see if providers have documented that they have followed the required processes in the care of individual patients.</a:t>
            </a:r>
            <a:endParaRPr sz="1800">
              <a:latin typeface="Cambria"/>
              <a:ea typeface="Cambria"/>
              <a:cs typeface="Cambria"/>
              <a:sym typeface="Cambria"/>
            </a:endParaRPr>
          </a:p>
          <a:p>
            <a:pPr marL="342900" lvl="0" indent="-342900" algn="l" rtl="0">
              <a:spcBef>
                <a:spcPts val="0"/>
              </a:spcBef>
              <a:spcAft>
                <a:spcPts val="0"/>
              </a:spcAft>
              <a:buClr>
                <a:schemeClr val="dk1"/>
              </a:buClr>
              <a:buSzPts val="1800"/>
              <a:buFont typeface="Arial"/>
              <a:buChar char="•"/>
            </a:pPr>
            <a:r>
              <a:rPr lang="en-GB" sz="1800"/>
              <a:t>Module 4, “Management and finance”, assesses the management systems in place at facility level, for example, those related to health workforce, financial systems, health information systems, and quality assurance systems. </a:t>
            </a:r>
            <a:endParaRPr sz="1800">
              <a:latin typeface="Cambria"/>
              <a:ea typeface="Cambria"/>
              <a:cs typeface="Cambria"/>
              <a:sym typeface="Cambria"/>
            </a:endParaRPr>
          </a:p>
          <a:p>
            <a:pPr marL="0" lvl="0" indent="0" algn="l" rtl="0">
              <a:spcBef>
                <a:spcPts val="0"/>
              </a:spcBef>
              <a:spcAft>
                <a:spcPts val="0"/>
              </a:spcAft>
              <a:buNone/>
            </a:pPr>
            <a:r>
              <a:rPr lang="en-GB" sz="1800"/>
              <a:t> </a:t>
            </a:r>
            <a:endParaRPr sz="1800">
              <a:latin typeface="Cambria"/>
              <a:ea typeface="Cambria"/>
              <a:cs typeface="Cambria"/>
              <a:sym typeface="Cambria"/>
            </a:endParaRPr>
          </a:p>
        </p:txBody>
      </p:sp>
      <p:sp>
        <p:nvSpPr>
          <p:cNvPr id="418" name="Google Shape;41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800"/>
              <a:t>Within the modules, the HHFA questions are categorized into </a:t>
            </a:r>
            <a:r>
              <a:rPr lang="en-GB" sz="1800" b="1"/>
              <a:t>core questions</a:t>
            </a:r>
            <a:r>
              <a:rPr lang="en-GB" sz="1800"/>
              <a:t> or </a:t>
            </a:r>
            <a:r>
              <a:rPr lang="en-GB" sz="1800" b="1"/>
              <a:t>additional questions</a:t>
            </a:r>
            <a:r>
              <a:rPr lang="en-GB" sz="1800"/>
              <a:t>.</a:t>
            </a:r>
            <a:endParaRPr sz="1800">
              <a:latin typeface="Cambria"/>
              <a:ea typeface="Cambria"/>
              <a:cs typeface="Cambria"/>
              <a:sym typeface="Cambria"/>
            </a:endParaRPr>
          </a:p>
          <a:p>
            <a:pPr marL="0" lvl="0" indent="0" algn="l" rtl="0">
              <a:spcBef>
                <a:spcPts val="0"/>
              </a:spcBef>
              <a:spcAft>
                <a:spcPts val="0"/>
              </a:spcAft>
              <a:buNone/>
            </a:pPr>
            <a:r>
              <a:rPr lang="en-GB" sz="1800"/>
              <a:t>  </a:t>
            </a:r>
            <a:endParaRPr sz="1800">
              <a:latin typeface="Cambria"/>
              <a:ea typeface="Cambria"/>
              <a:cs typeface="Cambria"/>
              <a:sym typeface="Cambria"/>
            </a:endParaRPr>
          </a:p>
          <a:p>
            <a:pPr marL="342900" lvl="0" indent="-342900" algn="l" rtl="0">
              <a:spcBef>
                <a:spcPts val="0"/>
              </a:spcBef>
              <a:spcAft>
                <a:spcPts val="0"/>
              </a:spcAft>
              <a:buClr>
                <a:schemeClr val="dk1"/>
              </a:buClr>
              <a:buSzPts val="1800"/>
              <a:buFont typeface="Arial"/>
              <a:buChar char="•"/>
            </a:pPr>
            <a:r>
              <a:rPr lang="en-GB" sz="1800"/>
              <a:t>“core” questions represent the minimum set;</a:t>
            </a:r>
            <a:endParaRPr sz="1800">
              <a:latin typeface="Cambria"/>
              <a:ea typeface="Cambria"/>
              <a:cs typeface="Cambria"/>
              <a:sym typeface="Cambria"/>
            </a:endParaRPr>
          </a:p>
          <a:p>
            <a:pPr marL="342900" lvl="0" indent="-342900" algn="l" rtl="0">
              <a:spcBef>
                <a:spcPts val="0"/>
              </a:spcBef>
              <a:spcAft>
                <a:spcPts val="0"/>
              </a:spcAft>
              <a:buClr>
                <a:schemeClr val="dk1"/>
              </a:buClr>
              <a:buSzPts val="1800"/>
              <a:buFont typeface="Arial"/>
              <a:buChar char="•"/>
            </a:pPr>
            <a:r>
              <a:rPr lang="en-GB" sz="1800"/>
              <a:t>“additional” questions can be added to the core questions when further detail is needed on selected topics.</a:t>
            </a:r>
            <a:endParaRPr sz="1800">
              <a:latin typeface="Cambria"/>
              <a:ea typeface="Cambria"/>
              <a:cs typeface="Cambria"/>
              <a:sym typeface="Cambria"/>
            </a:endParaRPr>
          </a:p>
        </p:txBody>
      </p:sp>
      <p:sp>
        <p:nvSpPr>
          <p:cNvPr id="438" name="Google Shape;438;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3" name="Google Shape;45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800"/>
              <a:t>The HHFA allows flexibility in implementation. </a:t>
            </a:r>
            <a:endParaRPr sz="1800">
              <a:latin typeface="Cambria"/>
              <a:ea typeface="Cambria"/>
              <a:cs typeface="Cambria"/>
              <a:sym typeface="Cambria"/>
            </a:endParaRPr>
          </a:p>
          <a:p>
            <a:pPr marL="0" lvl="0" indent="0" algn="l" rtl="0">
              <a:spcBef>
                <a:spcPts val="0"/>
              </a:spcBef>
              <a:spcAft>
                <a:spcPts val="0"/>
              </a:spcAft>
              <a:buNone/>
            </a:pPr>
            <a:r>
              <a:rPr lang="en-GB" sz="1800"/>
              <a:t> </a:t>
            </a:r>
            <a:endParaRPr sz="1800">
              <a:latin typeface="Cambria"/>
              <a:ea typeface="Cambria"/>
              <a:cs typeface="Cambria"/>
              <a:sym typeface="Cambria"/>
            </a:endParaRPr>
          </a:p>
          <a:p>
            <a:pPr marL="0" lvl="0" indent="0" algn="l" rtl="0">
              <a:spcBef>
                <a:spcPts val="0"/>
              </a:spcBef>
              <a:spcAft>
                <a:spcPts val="0"/>
              </a:spcAft>
              <a:buNone/>
            </a:pPr>
            <a:r>
              <a:rPr lang="en-GB" sz="1800"/>
              <a:t>When planning an HHFA, countries can select the modules or combination of modules they want to implement.</a:t>
            </a:r>
            <a:endParaRPr sz="1800">
              <a:latin typeface="Cambria"/>
              <a:ea typeface="Cambria"/>
              <a:cs typeface="Cambria"/>
              <a:sym typeface="Cambria"/>
            </a:endParaRPr>
          </a:p>
          <a:p>
            <a:pPr marL="0" lvl="0" indent="0" algn="l" rtl="0">
              <a:spcBef>
                <a:spcPts val="0"/>
              </a:spcBef>
              <a:spcAft>
                <a:spcPts val="0"/>
              </a:spcAft>
              <a:buNone/>
            </a:pPr>
            <a:r>
              <a:rPr lang="en-GB" sz="1800"/>
              <a:t> </a:t>
            </a:r>
            <a:endParaRPr sz="1800">
              <a:latin typeface="Cambria"/>
              <a:ea typeface="Cambria"/>
              <a:cs typeface="Cambria"/>
              <a:sym typeface="Cambria"/>
            </a:endParaRPr>
          </a:p>
          <a:p>
            <a:pPr marL="0" lvl="0" indent="0" algn="l" rtl="0">
              <a:spcBef>
                <a:spcPts val="0"/>
              </a:spcBef>
              <a:spcAft>
                <a:spcPts val="0"/>
              </a:spcAft>
              <a:buNone/>
            </a:pPr>
            <a:r>
              <a:rPr lang="en-GB" sz="1800"/>
              <a:t>They can also choose whether only core questions will be used, or additional questions also added.  </a:t>
            </a:r>
            <a:endParaRPr sz="1800">
              <a:latin typeface="Cambria"/>
              <a:ea typeface="Cambria"/>
              <a:cs typeface="Cambria"/>
              <a:sym typeface="Cambria"/>
            </a:endParaRPr>
          </a:p>
          <a:p>
            <a:pPr marL="0" lvl="0" indent="0" algn="l" rtl="0">
              <a:spcBef>
                <a:spcPts val="0"/>
              </a:spcBef>
              <a:spcAft>
                <a:spcPts val="0"/>
              </a:spcAft>
              <a:buNone/>
            </a:pPr>
            <a:r>
              <a:rPr lang="en-GB" sz="1800"/>
              <a:t> </a:t>
            </a:r>
            <a:endParaRPr sz="1800">
              <a:latin typeface="Cambria"/>
              <a:ea typeface="Cambria"/>
              <a:cs typeface="Cambria"/>
              <a:sym typeface="Cambria"/>
            </a:endParaRPr>
          </a:p>
          <a:p>
            <a:pPr marL="0" lvl="0" indent="0" algn="l" rtl="0">
              <a:spcBef>
                <a:spcPts val="0"/>
              </a:spcBef>
              <a:spcAft>
                <a:spcPts val="0"/>
              </a:spcAft>
              <a:buNone/>
            </a:pPr>
            <a:r>
              <a:rPr lang="en-GB" sz="1800"/>
              <a:t>The questionnaire can also be adapted to country needs.</a:t>
            </a:r>
            <a:endParaRPr sz="1800">
              <a:latin typeface="Cambria"/>
              <a:ea typeface="Cambria"/>
              <a:cs typeface="Cambria"/>
              <a:sym typeface="Cambria"/>
            </a:endParaRPr>
          </a:p>
          <a:p>
            <a:pPr marL="0" lvl="0" indent="0" algn="l" rtl="0">
              <a:spcBef>
                <a:spcPts val="0"/>
              </a:spcBef>
              <a:spcAft>
                <a:spcPts val="0"/>
              </a:spcAft>
              <a:buNone/>
            </a:pPr>
            <a:r>
              <a:rPr lang="en-GB" sz="1800"/>
              <a:t> </a:t>
            </a:r>
            <a:endParaRPr sz="1200">
              <a:solidFill>
                <a:schemeClr val="dk1"/>
              </a:solidFill>
            </a:endParaRPr>
          </a:p>
        </p:txBody>
      </p:sp>
      <p:sp>
        <p:nvSpPr>
          <p:cNvPr id="454" name="Google Shape;45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ver slide">
  <p:cSld name="Cover slide">
    <p:bg>
      <p:bgPr>
        <a:solidFill>
          <a:schemeClr val="dk2"/>
        </a:solidFill>
        <a:effectLst/>
      </p:bgPr>
    </p:bg>
    <p:spTree>
      <p:nvGrpSpPr>
        <p:cNvPr id="1" name="Shape 85"/>
        <p:cNvGrpSpPr/>
        <p:nvPr/>
      </p:nvGrpSpPr>
      <p:grpSpPr>
        <a:xfrm>
          <a:off x="0" y="0"/>
          <a:ext cx="0" cy="0"/>
          <a:chOff x="0" y="0"/>
          <a:chExt cx="0" cy="0"/>
        </a:xfrm>
      </p:grpSpPr>
      <p:pic>
        <p:nvPicPr>
          <p:cNvPr id="86" name="Google Shape;86;p29" descr="A picture containing drawing&#10;&#10;Description automatically generated"/>
          <p:cNvPicPr preferRelativeResize="0"/>
          <p:nvPr/>
        </p:nvPicPr>
        <p:blipFill rotWithShape="1">
          <a:blip r:embed="rId2">
            <a:alphaModFix/>
          </a:blip>
          <a:srcRect/>
          <a:stretch/>
        </p:blipFill>
        <p:spPr>
          <a:xfrm>
            <a:off x="550863" y="1331479"/>
            <a:ext cx="2849336" cy="876719"/>
          </a:xfrm>
          <a:prstGeom prst="rect">
            <a:avLst/>
          </a:prstGeom>
          <a:noFill/>
          <a:ln>
            <a:noFill/>
          </a:ln>
        </p:spPr>
      </p:pic>
      <p:sp>
        <p:nvSpPr>
          <p:cNvPr id="87" name="Google Shape;87;p29"/>
          <p:cNvSpPr txBox="1">
            <a:spLocks noGrp="1"/>
          </p:cNvSpPr>
          <p:nvPr>
            <p:ph type="body" idx="1"/>
          </p:nvPr>
        </p:nvSpPr>
        <p:spPr>
          <a:xfrm>
            <a:off x="459462" y="2783794"/>
            <a:ext cx="10737350" cy="5131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9pPr>
          </a:lstStyle>
          <a:p>
            <a:endParaRPr/>
          </a:p>
        </p:txBody>
      </p:sp>
      <p:sp>
        <p:nvSpPr>
          <p:cNvPr id="88" name="Google Shape;88;p29"/>
          <p:cNvSpPr txBox="1">
            <a:spLocks noGrp="1"/>
          </p:cNvSpPr>
          <p:nvPr>
            <p:ph type="body" idx="2"/>
          </p:nvPr>
        </p:nvSpPr>
        <p:spPr>
          <a:xfrm>
            <a:off x="459462" y="3322274"/>
            <a:ext cx="10737350" cy="5131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2800"/>
              <a:buFont typeface="Arial"/>
              <a:buNone/>
              <a:defRPr sz="2800" b="1" i="0" u="none" strike="noStrike" cap="none">
                <a:solidFill>
                  <a:schemeClr val="accen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9pPr>
          </a:lstStyle>
          <a:p>
            <a:endParaRPr/>
          </a:p>
        </p:txBody>
      </p:sp>
      <p:cxnSp>
        <p:nvCxnSpPr>
          <p:cNvPr id="89" name="Google Shape;89;p29"/>
          <p:cNvCxnSpPr/>
          <p:nvPr/>
        </p:nvCxnSpPr>
        <p:spPr>
          <a:xfrm>
            <a:off x="459462" y="2911644"/>
            <a:ext cx="0" cy="876584"/>
          </a:xfrm>
          <a:prstGeom prst="straightConnector1">
            <a:avLst/>
          </a:prstGeom>
          <a:noFill/>
          <a:ln w="12700" cap="flat" cmpd="sng">
            <a:solidFill>
              <a:schemeClr val="accent1"/>
            </a:solidFill>
            <a:prstDash val="solid"/>
            <a:miter lim="800000"/>
            <a:headEnd type="none" w="sm" len="sm"/>
            <a:tailEnd type="none" w="sm" len="sm"/>
          </a:ln>
        </p:spPr>
      </p:cxnSp>
      <p:sp>
        <p:nvSpPr>
          <p:cNvPr id="90" name="Google Shape;90;p29"/>
          <p:cNvSpPr/>
          <p:nvPr/>
        </p:nvSpPr>
        <p:spPr>
          <a:xfrm>
            <a:off x="0" y="6273800"/>
            <a:ext cx="12192000" cy="6092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line">
  <p:cSld name="Section Header 1 line">
    <p:bg>
      <p:bgPr>
        <a:solidFill>
          <a:schemeClr val="dk2"/>
        </a:solidFill>
        <a:effectLst/>
      </p:bgPr>
    </p:bg>
    <p:spTree>
      <p:nvGrpSpPr>
        <p:cNvPr id="1" name="Shape 91"/>
        <p:cNvGrpSpPr/>
        <p:nvPr/>
      </p:nvGrpSpPr>
      <p:grpSpPr>
        <a:xfrm>
          <a:off x="0" y="0"/>
          <a:ext cx="0" cy="0"/>
          <a:chOff x="0" y="0"/>
          <a:chExt cx="0" cy="0"/>
        </a:xfrm>
      </p:grpSpPr>
      <p:sp>
        <p:nvSpPr>
          <p:cNvPr id="92" name="Google Shape;92;p30"/>
          <p:cNvSpPr txBox="1">
            <a:spLocks noGrp="1"/>
          </p:cNvSpPr>
          <p:nvPr>
            <p:ph type="title"/>
          </p:nvPr>
        </p:nvSpPr>
        <p:spPr>
          <a:xfrm>
            <a:off x="716676" y="2816048"/>
            <a:ext cx="10542748" cy="81279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6000"/>
              <a:buFont typeface="Trebuchet MS"/>
              <a:buNone/>
              <a:defRPr sz="6000" b="1"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93" name="Google Shape;93;p30"/>
          <p:cNvCxnSpPr/>
          <p:nvPr/>
        </p:nvCxnSpPr>
        <p:spPr>
          <a:xfrm>
            <a:off x="562462" y="2939799"/>
            <a:ext cx="0" cy="565297"/>
          </a:xfrm>
          <a:prstGeom prst="straightConnector1">
            <a:avLst/>
          </a:prstGeom>
          <a:noFill/>
          <a:ln w="12700" cap="flat" cmpd="sng">
            <a:solidFill>
              <a:srgbClr val="008DC9"/>
            </a:solidFill>
            <a:prstDash val="solid"/>
            <a:miter lim="800000"/>
            <a:headEnd type="none" w="sm" len="sm"/>
            <a:tailEnd type="none" w="sm" len="sm"/>
          </a:ln>
        </p:spPr>
      </p:cxnSp>
      <p:sp>
        <p:nvSpPr>
          <p:cNvPr id="94" name="Google Shape;94;p30"/>
          <p:cNvSpPr/>
          <p:nvPr/>
        </p:nvSpPr>
        <p:spPr>
          <a:xfrm>
            <a:off x="0" y="6273800"/>
            <a:ext cx="12192000" cy="6092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lines">
  <p:cSld name="Section Header 2 lines">
    <p:bg>
      <p:bgPr>
        <a:solidFill>
          <a:schemeClr val="dk2"/>
        </a:solidFill>
        <a:effectLst/>
      </p:bgPr>
    </p:bg>
    <p:spTree>
      <p:nvGrpSpPr>
        <p:cNvPr id="1" name="Shape 95"/>
        <p:cNvGrpSpPr/>
        <p:nvPr/>
      </p:nvGrpSpPr>
      <p:grpSpPr>
        <a:xfrm>
          <a:off x="0" y="0"/>
          <a:ext cx="0" cy="0"/>
          <a:chOff x="0" y="0"/>
          <a:chExt cx="0" cy="0"/>
        </a:xfrm>
      </p:grpSpPr>
      <p:sp>
        <p:nvSpPr>
          <p:cNvPr id="96" name="Google Shape;96;p31"/>
          <p:cNvSpPr txBox="1">
            <a:spLocks noGrp="1"/>
          </p:cNvSpPr>
          <p:nvPr>
            <p:ph type="title"/>
          </p:nvPr>
        </p:nvSpPr>
        <p:spPr>
          <a:xfrm>
            <a:off x="709753" y="2380896"/>
            <a:ext cx="5173431" cy="1652624"/>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6000"/>
              <a:buFont typeface="Trebuchet MS"/>
              <a:buNone/>
              <a:defRPr sz="6000" b="1"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97" name="Google Shape;97;p31"/>
          <p:cNvCxnSpPr/>
          <p:nvPr/>
        </p:nvCxnSpPr>
        <p:spPr>
          <a:xfrm>
            <a:off x="555539" y="2525751"/>
            <a:ext cx="0" cy="1371600"/>
          </a:xfrm>
          <a:prstGeom prst="straightConnector1">
            <a:avLst/>
          </a:prstGeom>
          <a:noFill/>
          <a:ln w="12700" cap="flat" cmpd="sng">
            <a:solidFill>
              <a:srgbClr val="008DC9"/>
            </a:solidFill>
            <a:prstDash val="solid"/>
            <a:miter lim="800000"/>
            <a:headEnd type="none" w="sm" len="sm"/>
            <a:tailEnd type="none" w="sm" len="sm"/>
          </a:ln>
        </p:spPr>
      </p:cxnSp>
      <p:sp>
        <p:nvSpPr>
          <p:cNvPr id="98" name="Google Shape;98;p31"/>
          <p:cNvSpPr/>
          <p:nvPr/>
        </p:nvSpPr>
        <p:spPr>
          <a:xfrm>
            <a:off x="0" y="6273800"/>
            <a:ext cx="12192000" cy="6092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 line title - 1">
  <p:cSld name="1 line title - 1">
    <p:spTree>
      <p:nvGrpSpPr>
        <p:cNvPr id="1" name="Shape 99"/>
        <p:cNvGrpSpPr/>
        <p:nvPr/>
      </p:nvGrpSpPr>
      <p:grpSpPr>
        <a:xfrm>
          <a:off x="0" y="0"/>
          <a:ext cx="0" cy="0"/>
          <a:chOff x="0" y="0"/>
          <a:chExt cx="0" cy="0"/>
        </a:xfrm>
      </p:grpSpPr>
      <p:sp>
        <p:nvSpPr>
          <p:cNvPr id="100" name="Google Shape;100;p32"/>
          <p:cNvSpPr/>
          <p:nvPr/>
        </p:nvSpPr>
        <p:spPr>
          <a:xfrm>
            <a:off x="0" y="6273800"/>
            <a:ext cx="12192000" cy="6092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
        <p:nvSpPr>
          <p:cNvPr id="101" name="Google Shape;101;p32"/>
          <p:cNvSpPr txBox="1">
            <a:spLocks noGrp="1"/>
          </p:cNvSpPr>
          <p:nvPr>
            <p:ph type="body" idx="1"/>
          </p:nvPr>
        </p:nvSpPr>
        <p:spPr>
          <a:xfrm>
            <a:off x="448556" y="417757"/>
            <a:ext cx="10737350" cy="5315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cxnSp>
        <p:nvCxnSpPr>
          <p:cNvPr id="102" name="Google Shape;102;p32"/>
          <p:cNvCxnSpPr/>
          <p:nvPr/>
        </p:nvCxnSpPr>
        <p:spPr>
          <a:xfrm>
            <a:off x="433889" y="557150"/>
            <a:ext cx="0" cy="279780"/>
          </a:xfrm>
          <a:prstGeom prst="straightConnector1">
            <a:avLst/>
          </a:prstGeom>
          <a:noFill/>
          <a:ln w="12700" cap="flat" cmpd="sng">
            <a:solidFill>
              <a:schemeClr val="accent1"/>
            </a:solidFill>
            <a:prstDash val="solid"/>
            <a:miter lim="800000"/>
            <a:headEnd type="none" w="sm" len="sm"/>
            <a:tailEnd type="none" w="sm" len="sm"/>
          </a:ln>
        </p:spPr>
      </p:cxnSp>
      <p:sp>
        <p:nvSpPr>
          <p:cNvPr id="103" name="Google Shape;103;p32"/>
          <p:cNvSpPr txBox="1">
            <a:spLocks noGrp="1"/>
          </p:cNvSpPr>
          <p:nvPr>
            <p:ph type="body" idx="2"/>
          </p:nvPr>
        </p:nvSpPr>
        <p:spPr>
          <a:xfrm>
            <a:off x="454208" y="1102366"/>
            <a:ext cx="11186930" cy="6092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104" name="Google Shape;104;p32"/>
          <p:cNvSpPr txBox="1">
            <a:spLocks noGrp="1"/>
          </p:cNvSpPr>
          <p:nvPr>
            <p:ph type="body" idx="3"/>
          </p:nvPr>
        </p:nvSpPr>
        <p:spPr>
          <a:xfrm>
            <a:off x="459014" y="6444210"/>
            <a:ext cx="1237989" cy="1847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050"/>
              <a:buFont typeface="Arial"/>
              <a:buNone/>
              <a:defRPr sz="105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 line title - 2">
  <p:cSld name="1 line title - 2">
    <p:spTree>
      <p:nvGrpSpPr>
        <p:cNvPr id="1" name="Shape 105"/>
        <p:cNvGrpSpPr/>
        <p:nvPr/>
      </p:nvGrpSpPr>
      <p:grpSpPr>
        <a:xfrm>
          <a:off x="0" y="0"/>
          <a:ext cx="0" cy="0"/>
          <a:chOff x="0" y="0"/>
          <a:chExt cx="0" cy="0"/>
        </a:xfrm>
      </p:grpSpPr>
      <p:sp>
        <p:nvSpPr>
          <p:cNvPr id="106" name="Google Shape;106;p33"/>
          <p:cNvSpPr/>
          <p:nvPr/>
        </p:nvSpPr>
        <p:spPr>
          <a:xfrm>
            <a:off x="0" y="6273800"/>
            <a:ext cx="12192000" cy="6092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
        <p:nvSpPr>
          <p:cNvPr id="107" name="Google Shape;107;p33"/>
          <p:cNvSpPr txBox="1">
            <a:spLocks noGrp="1"/>
          </p:cNvSpPr>
          <p:nvPr>
            <p:ph type="body" idx="1"/>
          </p:nvPr>
        </p:nvSpPr>
        <p:spPr>
          <a:xfrm>
            <a:off x="451221" y="417757"/>
            <a:ext cx="10737350" cy="5315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108" name="Google Shape;108;p33"/>
          <p:cNvSpPr txBox="1">
            <a:spLocks noGrp="1"/>
          </p:cNvSpPr>
          <p:nvPr>
            <p:ph type="body" idx="2"/>
          </p:nvPr>
        </p:nvSpPr>
        <p:spPr>
          <a:xfrm>
            <a:off x="457196" y="1100913"/>
            <a:ext cx="2686054" cy="116274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cxnSp>
        <p:nvCxnSpPr>
          <p:cNvPr id="109" name="Google Shape;109;p33"/>
          <p:cNvCxnSpPr/>
          <p:nvPr/>
        </p:nvCxnSpPr>
        <p:spPr>
          <a:xfrm>
            <a:off x="433889" y="557150"/>
            <a:ext cx="0" cy="279780"/>
          </a:xfrm>
          <a:prstGeom prst="straightConnector1">
            <a:avLst/>
          </a:prstGeom>
          <a:noFill/>
          <a:ln w="12700" cap="flat" cmpd="sng">
            <a:solidFill>
              <a:schemeClr val="accent1"/>
            </a:solidFill>
            <a:prstDash val="solid"/>
            <a:miter lim="800000"/>
            <a:headEnd type="none" w="sm" len="sm"/>
            <a:tailEnd type="none" w="sm" len="sm"/>
          </a:ln>
        </p:spPr>
      </p:cxnSp>
      <p:sp>
        <p:nvSpPr>
          <p:cNvPr id="110" name="Google Shape;110;p33"/>
          <p:cNvSpPr txBox="1">
            <a:spLocks noGrp="1"/>
          </p:cNvSpPr>
          <p:nvPr>
            <p:ph type="body" idx="3"/>
          </p:nvPr>
        </p:nvSpPr>
        <p:spPr>
          <a:xfrm>
            <a:off x="459014" y="6444210"/>
            <a:ext cx="1237989" cy="1847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050"/>
              <a:buFont typeface="Arial"/>
              <a:buNone/>
              <a:defRPr sz="105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 line title - 3">
  <p:cSld name="1 line title - 3">
    <p:spTree>
      <p:nvGrpSpPr>
        <p:cNvPr id="1" name="Shape 111"/>
        <p:cNvGrpSpPr/>
        <p:nvPr/>
      </p:nvGrpSpPr>
      <p:grpSpPr>
        <a:xfrm>
          <a:off x="0" y="0"/>
          <a:ext cx="0" cy="0"/>
          <a:chOff x="0" y="0"/>
          <a:chExt cx="0" cy="0"/>
        </a:xfrm>
      </p:grpSpPr>
      <p:sp>
        <p:nvSpPr>
          <p:cNvPr id="112" name="Google Shape;112;p34"/>
          <p:cNvSpPr/>
          <p:nvPr/>
        </p:nvSpPr>
        <p:spPr>
          <a:xfrm>
            <a:off x="0" y="6273800"/>
            <a:ext cx="12192000" cy="6092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
        <p:nvSpPr>
          <p:cNvPr id="113" name="Google Shape;113;p34"/>
          <p:cNvSpPr txBox="1">
            <a:spLocks noGrp="1"/>
          </p:cNvSpPr>
          <p:nvPr>
            <p:ph type="body" idx="1"/>
          </p:nvPr>
        </p:nvSpPr>
        <p:spPr>
          <a:xfrm>
            <a:off x="448879" y="422587"/>
            <a:ext cx="10737350" cy="5315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114" name="Google Shape;114;p34"/>
          <p:cNvSpPr txBox="1">
            <a:spLocks noGrp="1"/>
          </p:cNvSpPr>
          <p:nvPr>
            <p:ph type="body" idx="2"/>
          </p:nvPr>
        </p:nvSpPr>
        <p:spPr>
          <a:xfrm>
            <a:off x="453760" y="1495166"/>
            <a:ext cx="2678409" cy="23672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cxnSp>
        <p:nvCxnSpPr>
          <p:cNvPr id="115" name="Google Shape;115;p34"/>
          <p:cNvCxnSpPr/>
          <p:nvPr/>
        </p:nvCxnSpPr>
        <p:spPr>
          <a:xfrm>
            <a:off x="433889" y="557150"/>
            <a:ext cx="0" cy="279780"/>
          </a:xfrm>
          <a:prstGeom prst="straightConnector1">
            <a:avLst/>
          </a:prstGeom>
          <a:noFill/>
          <a:ln w="12700" cap="flat" cmpd="sng">
            <a:solidFill>
              <a:schemeClr val="accent1"/>
            </a:solidFill>
            <a:prstDash val="solid"/>
            <a:miter lim="800000"/>
            <a:headEnd type="none" w="sm" len="sm"/>
            <a:tailEnd type="none" w="sm" len="sm"/>
          </a:ln>
        </p:spPr>
      </p:cxnSp>
      <p:sp>
        <p:nvSpPr>
          <p:cNvPr id="116" name="Google Shape;116;p34"/>
          <p:cNvSpPr txBox="1">
            <a:spLocks noGrp="1"/>
          </p:cNvSpPr>
          <p:nvPr>
            <p:ph type="body" idx="3"/>
          </p:nvPr>
        </p:nvSpPr>
        <p:spPr>
          <a:xfrm>
            <a:off x="459014" y="6444210"/>
            <a:ext cx="1237989" cy="1847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050"/>
              <a:buFont typeface="Arial"/>
              <a:buNone/>
              <a:defRPr sz="105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 line title - 1">
  <p:cSld name="2 line title - 1">
    <p:spTree>
      <p:nvGrpSpPr>
        <p:cNvPr id="1" name="Shape 117"/>
        <p:cNvGrpSpPr/>
        <p:nvPr/>
      </p:nvGrpSpPr>
      <p:grpSpPr>
        <a:xfrm>
          <a:off x="0" y="0"/>
          <a:ext cx="0" cy="0"/>
          <a:chOff x="0" y="0"/>
          <a:chExt cx="0" cy="0"/>
        </a:xfrm>
      </p:grpSpPr>
      <p:sp>
        <p:nvSpPr>
          <p:cNvPr id="118" name="Google Shape;118;p35"/>
          <p:cNvSpPr/>
          <p:nvPr/>
        </p:nvSpPr>
        <p:spPr>
          <a:xfrm>
            <a:off x="0" y="6273800"/>
            <a:ext cx="12192000" cy="6092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
        <p:nvSpPr>
          <p:cNvPr id="119" name="Google Shape;119;p35"/>
          <p:cNvSpPr txBox="1">
            <a:spLocks noGrp="1"/>
          </p:cNvSpPr>
          <p:nvPr>
            <p:ph type="body" idx="1"/>
          </p:nvPr>
        </p:nvSpPr>
        <p:spPr>
          <a:xfrm>
            <a:off x="448854" y="417757"/>
            <a:ext cx="10737350" cy="102604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120" name="Google Shape;120;p35"/>
          <p:cNvSpPr txBox="1">
            <a:spLocks noGrp="1"/>
          </p:cNvSpPr>
          <p:nvPr>
            <p:ph type="body" idx="2"/>
          </p:nvPr>
        </p:nvSpPr>
        <p:spPr>
          <a:xfrm>
            <a:off x="454507" y="1494692"/>
            <a:ext cx="11186631" cy="6092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cxnSp>
        <p:nvCxnSpPr>
          <p:cNvPr id="121" name="Google Shape;121;p35"/>
          <p:cNvCxnSpPr/>
          <p:nvPr/>
        </p:nvCxnSpPr>
        <p:spPr>
          <a:xfrm>
            <a:off x="433889" y="557150"/>
            <a:ext cx="0" cy="761051"/>
          </a:xfrm>
          <a:prstGeom prst="straightConnector1">
            <a:avLst/>
          </a:prstGeom>
          <a:noFill/>
          <a:ln w="12700" cap="flat" cmpd="sng">
            <a:solidFill>
              <a:schemeClr val="accent1"/>
            </a:solidFill>
            <a:prstDash val="solid"/>
            <a:miter lim="800000"/>
            <a:headEnd type="none" w="sm" len="sm"/>
            <a:tailEnd type="none" w="sm" len="sm"/>
          </a:ln>
        </p:spPr>
      </p:cxnSp>
      <p:sp>
        <p:nvSpPr>
          <p:cNvPr id="122" name="Google Shape;122;p35"/>
          <p:cNvSpPr txBox="1">
            <a:spLocks noGrp="1"/>
          </p:cNvSpPr>
          <p:nvPr>
            <p:ph type="body" idx="3"/>
          </p:nvPr>
        </p:nvSpPr>
        <p:spPr>
          <a:xfrm>
            <a:off x="459014" y="6444210"/>
            <a:ext cx="1237989" cy="1847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050"/>
              <a:buFont typeface="Arial"/>
              <a:buNone/>
              <a:defRPr sz="105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 line title - 2">
  <p:cSld name="2 line title - 2">
    <p:spTree>
      <p:nvGrpSpPr>
        <p:cNvPr id="1" name="Shape 123"/>
        <p:cNvGrpSpPr/>
        <p:nvPr/>
      </p:nvGrpSpPr>
      <p:grpSpPr>
        <a:xfrm>
          <a:off x="0" y="0"/>
          <a:ext cx="0" cy="0"/>
          <a:chOff x="0" y="0"/>
          <a:chExt cx="0" cy="0"/>
        </a:xfrm>
      </p:grpSpPr>
      <p:sp>
        <p:nvSpPr>
          <p:cNvPr id="124" name="Google Shape;124;p36"/>
          <p:cNvSpPr/>
          <p:nvPr/>
        </p:nvSpPr>
        <p:spPr>
          <a:xfrm>
            <a:off x="0" y="6273800"/>
            <a:ext cx="12192000" cy="6092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
        <p:nvSpPr>
          <p:cNvPr id="125" name="Google Shape;125;p36"/>
          <p:cNvSpPr txBox="1">
            <a:spLocks noGrp="1"/>
          </p:cNvSpPr>
          <p:nvPr>
            <p:ph type="body" idx="1"/>
          </p:nvPr>
        </p:nvSpPr>
        <p:spPr>
          <a:xfrm>
            <a:off x="459014" y="6444210"/>
            <a:ext cx="1237989" cy="1847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050"/>
              <a:buFont typeface="Arial"/>
              <a:buNone/>
              <a:defRPr sz="105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Google Shape;126;p36"/>
          <p:cNvSpPr txBox="1">
            <a:spLocks noGrp="1"/>
          </p:cNvSpPr>
          <p:nvPr>
            <p:ph type="body" idx="2"/>
          </p:nvPr>
        </p:nvSpPr>
        <p:spPr>
          <a:xfrm>
            <a:off x="448854" y="417757"/>
            <a:ext cx="10737350" cy="102604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127" name="Google Shape;127;p36"/>
          <p:cNvSpPr txBox="1">
            <a:spLocks noGrp="1"/>
          </p:cNvSpPr>
          <p:nvPr>
            <p:ph type="body" idx="3"/>
          </p:nvPr>
        </p:nvSpPr>
        <p:spPr>
          <a:xfrm>
            <a:off x="454507" y="1494692"/>
            <a:ext cx="2688743" cy="116274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cxnSp>
        <p:nvCxnSpPr>
          <p:cNvPr id="128" name="Google Shape;128;p36"/>
          <p:cNvCxnSpPr/>
          <p:nvPr/>
        </p:nvCxnSpPr>
        <p:spPr>
          <a:xfrm>
            <a:off x="433889" y="557150"/>
            <a:ext cx="0" cy="761051"/>
          </a:xfrm>
          <a:prstGeom prst="straightConnector1">
            <a:avLst/>
          </a:prstGeom>
          <a:noFill/>
          <a:ln w="12700" cap="flat" cmpd="sng">
            <a:solidFill>
              <a:schemeClr val="accent1"/>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tkinson Hyperlegible"/>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 line title - 3">
  <p:cSld name="2 line title - 3">
    <p:spTree>
      <p:nvGrpSpPr>
        <p:cNvPr id="1" name="Shape 129"/>
        <p:cNvGrpSpPr/>
        <p:nvPr/>
      </p:nvGrpSpPr>
      <p:grpSpPr>
        <a:xfrm>
          <a:off x="0" y="0"/>
          <a:ext cx="0" cy="0"/>
          <a:chOff x="0" y="0"/>
          <a:chExt cx="0" cy="0"/>
        </a:xfrm>
      </p:grpSpPr>
      <p:sp>
        <p:nvSpPr>
          <p:cNvPr id="130" name="Google Shape;130;p37"/>
          <p:cNvSpPr/>
          <p:nvPr/>
        </p:nvSpPr>
        <p:spPr>
          <a:xfrm>
            <a:off x="0" y="6273800"/>
            <a:ext cx="12192000" cy="6092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
        <p:nvSpPr>
          <p:cNvPr id="131" name="Google Shape;131;p37"/>
          <p:cNvSpPr txBox="1">
            <a:spLocks noGrp="1"/>
          </p:cNvSpPr>
          <p:nvPr>
            <p:ph type="body" idx="1"/>
          </p:nvPr>
        </p:nvSpPr>
        <p:spPr>
          <a:xfrm>
            <a:off x="448135" y="417634"/>
            <a:ext cx="4100054" cy="10860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Google Shape;132;p37"/>
          <p:cNvSpPr txBox="1">
            <a:spLocks noGrp="1"/>
          </p:cNvSpPr>
          <p:nvPr>
            <p:ph type="body" idx="2"/>
          </p:nvPr>
        </p:nvSpPr>
        <p:spPr>
          <a:xfrm>
            <a:off x="454507" y="1494369"/>
            <a:ext cx="4100054" cy="116274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cxnSp>
        <p:nvCxnSpPr>
          <p:cNvPr id="133" name="Google Shape;133;p37"/>
          <p:cNvCxnSpPr/>
          <p:nvPr/>
        </p:nvCxnSpPr>
        <p:spPr>
          <a:xfrm>
            <a:off x="433889" y="557150"/>
            <a:ext cx="0" cy="761051"/>
          </a:xfrm>
          <a:prstGeom prst="straightConnector1">
            <a:avLst/>
          </a:prstGeom>
          <a:noFill/>
          <a:ln w="12700" cap="flat" cmpd="sng">
            <a:solidFill>
              <a:schemeClr val="accent1"/>
            </a:solidFill>
            <a:prstDash val="solid"/>
            <a:miter lim="800000"/>
            <a:headEnd type="none" w="sm" len="sm"/>
            <a:tailEnd type="none" w="sm" len="sm"/>
          </a:ln>
        </p:spPr>
      </p:cxnSp>
      <p:sp>
        <p:nvSpPr>
          <p:cNvPr id="134" name="Google Shape;134;p37"/>
          <p:cNvSpPr txBox="1">
            <a:spLocks noGrp="1"/>
          </p:cNvSpPr>
          <p:nvPr>
            <p:ph type="body" idx="3"/>
          </p:nvPr>
        </p:nvSpPr>
        <p:spPr>
          <a:xfrm>
            <a:off x="459014" y="6444210"/>
            <a:ext cx="1237989" cy="1847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050"/>
              <a:buFont typeface="Arial"/>
              <a:buNone/>
              <a:defRPr sz="105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 line title - 1">
  <p:cSld name="3 line title - 1">
    <p:spTree>
      <p:nvGrpSpPr>
        <p:cNvPr id="1" name="Shape 135"/>
        <p:cNvGrpSpPr/>
        <p:nvPr/>
      </p:nvGrpSpPr>
      <p:grpSpPr>
        <a:xfrm>
          <a:off x="0" y="0"/>
          <a:ext cx="0" cy="0"/>
          <a:chOff x="0" y="0"/>
          <a:chExt cx="0" cy="0"/>
        </a:xfrm>
      </p:grpSpPr>
      <p:sp>
        <p:nvSpPr>
          <p:cNvPr id="136" name="Google Shape;136;p38"/>
          <p:cNvSpPr/>
          <p:nvPr/>
        </p:nvSpPr>
        <p:spPr>
          <a:xfrm>
            <a:off x="0" y="6273800"/>
            <a:ext cx="12192000" cy="6092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
        <p:nvSpPr>
          <p:cNvPr id="137" name="Google Shape;137;p38"/>
          <p:cNvSpPr txBox="1">
            <a:spLocks noGrp="1"/>
          </p:cNvSpPr>
          <p:nvPr>
            <p:ph type="body" idx="1"/>
          </p:nvPr>
        </p:nvSpPr>
        <p:spPr>
          <a:xfrm>
            <a:off x="448854" y="417757"/>
            <a:ext cx="10737350" cy="102604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Google Shape;138;p38"/>
          <p:cNvSpPr txBox="1">
            <a:spLocks noGrp="1"/>
          </p:cNvSpPr>
          <p:nvPr>
            <p:ph type="body" idx="2"/>
          </p:nvPr>
        </p:nvSpPr>
        <p:spPr>
          <a:xfrm>
            <a:off x="454507" y="1905829"/>
            <a:ext cx="2688743" cy="116274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cxnSp>
        <p:nvCxnSpPr>
          <p:cNvPr id="139" name="Google Shape;139;p38"/>
          <p:cNvCxnSpPr/>
          <p:nvPr/>
        </p:nvCxnSpPr>
        <p:spPr>
          <a:xfrm>
            <a:off x="433889" y="557150"/>
            <a:ext cx="0" cy="1109090"/>
          </a:xfrm>
          <a:prstGeom prst="straightConnector1">
            <a:avLst/>
          </a:prstGeom>
          <a:noFill/>
          <a:ln w="12700" cap="flat" cmpd="sng">
            <a:solidFill>
              <a:schemeClr val="accent1"/>
            </a:solidFill>
            <a:prstDash val="solid"/>
            <a:miter lim="800000"/>
            <a:headEnd type="none" w="sm" len="sm"/>
            <a:tailEnd type="none" w="sm" len="sm"/>
          </a:ln>
        </p:spPr>
      </p:cxnSp>
      <p:sp>
        <p:nvSpPr>
          <p:cNvPr id="140" name="Google Shape;140;p38"/>
          <p:cNvSpPr txBox="1">
            <a:spLocks noGrp="1"/>
          </p:cNvSpPr>
          <p:nvPr>
            <p:ph type="body" idx="3"/>
          </p:nvPr>
        </p:nvSpPr>
        <p:spPr>
          <a:xfrm>
            <a:off x="459014" y="6444210"/>
            <a:ext cx="1237989" cy="1847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050"/>
              <a:buFont typeface="Arial"/>
              <a:buNone/>
              <a:defRPr sz="105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5 line title - 1">
  <p:cSld name="5 line title - 1">
    <p:spTree>
      <p:nvGrpSpPr>
        <p:cNvPr id="1" name="Shape 141"/>
        <p:cNvGrpSpPr/>
        <p:nvPr/>
      </p:nvGrpSpPr>
      <p:grpSpPr>
        <a:xfrm>
          <a:off x="0" y="0"/>
          <a:ext cx="0" cy="0"/>
          <a:chOff x="0" y="0"/>
          <a:chExt cx="0" cy="0"/>
        </a:xfrm>
      </p:grpSpPr>
      <p:sp>
        <p:nvSpPr>
          <p:cNvPr id="142" name="Google Shape;142;p39"/>
          <p:cNvSpPr/>
          <p:nvPr/>
        </p:nvSpPr>
        <p:spPr>
          <a:xfrm>
            <a:off x="0" y="6273800"/>
            <a:ext cx="12192000" cy="6092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
        <p:nvSpPr>
          <p:cNvPr id="143" name="Google Shape;143;p39"/>
          <p:cNvSpPr txBox="1">
            <a:spLocks noGrp="1"/>
          </p:cNvSpPr>
          <p:nvPr>
            <p:ph type="body" idx="1"/>
          </p:nvPr>
        </p:nvSpPr>
        <p:spPr>
          <a:xfrm>
            <a:off x="448256" y="420960"/>
            <a:ext cx="3907751" cy="249383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144" name="Google Shape;144;p39"/>
          <p:cNvSpPr txBox="1">
            <a:spLocks noGrp="1"/>
          </p:cNvSpPr>
          <p:nvPr>
            <p:ph type="body" idx="2"/>
          </p:nvPr>
        </p:nvSpPr>
        <p:spPr>
          <a:xfrm>
            <a:off x="453079" y="3145700"/>
            <a:ext cx="2815725" cy="116274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cxnSp>
        <p:nvCxnSpPr>
          <p:cNvPr id="145" name="Google Shape;145;p39"/>
          <p:cNvCxnSpPr/>
          <p:nvPr/>
        </p:nvCxnSpPr>
        <p:spPr>
          <a:xfrm>
            <a:off x="433291" y="554760"/>
            <a:ext cx="0" cy="2045482"/>
          </a:xfrm>
          <a:prstGeom prst="straightConnector1">
            <a:avLst/>
          </a:prstGeom>
          <a:noFill/>
          <a:ln w="12700" cap="flat" cmpd="sng">
            <a:solidFill>
              <a:schemeClr val="accent1"/>
            </a:solidFill>
            <a:prstDash val="solid"/>
            <a:miter lim="800000"/>
            <a:headEnd type="none" w="sm" len="sm"/>
            <a:tailEnd type="none" w="sm" len="sm"/>
          </a:ln>
        </p:spPr>
      </p:cxnSp>
      <p:sp>
        <p:nvSpPr>
          <p:cNvPr id="146" name="Google Shape;146;p39"/>
          <p:cNvSpPr txBox="1">
            <a:spLocks noGrp="1"/>
          </p:cNvSpPr>
          <p:nvPr>
            <p:ph type="body" idx="3"/>
          </p:nvPr>
        </p:nvSpPr>
        <p:spPr>
          <a:xfrm>
            <a:off x="459014" y="6444210"/>
            <a:ext cx="1237989" cy="1847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050"/>
              <a:buFont typeface="Arial"/>
              <a:buNone/>
              <a:defRPr sz="105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slide">
  <p:cSld name="Picture slide">
    <p:spTree>
      <p:nvGrpSpPr>
        <p:cNvPr id="1" name="Shape 147"/>
        <p:cNvGrpSpPr/>
        <p:nvPr/>
      </p:nvGrpSpPr>
      <p:grpSpPr>
        <a:xfrm>
          <a:off x="0" y="0"/>
          <a:ext cx="0" cy="0"/>
          <a:chOff x="0" y="0"/>
          <a:chExt cx="0" cy="0"/>
        </a:xfrm>
      </p:grpSpPr>
      <p:sp>
        <p:nvSpPr>
          <p:cNvPr id="148" name="Google Shape;148;p40"/>
          <p:cNvSpPr/>
          <p:nvPr/>
        </p:nvSpPr>
        <p:spPr>
          <a:xfrm>
            <a:off x="0" y="6273800"/>
            <a:ext cx="12192000" cy="6092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
        <p:nvSpPr>
          <p:cNvPr id="149" name="Google Shape;149;p40"/>
          <p:cNvSpPr txBox="1">
            <a:spLocks noGrp="1"/>
          </p:cNvSpPr>
          <p:nvPr>
            <p:ph type="body" idx="1"/>
          </p:nvPr>
        </p:nvSpPr>
        <p:spPr>
          <a:xfrm>
            <a:off x="444970" y="417757"/>
            <a:ext cx="3915544" cy="5315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cxnSp>
        <p:nvCxnSpPr>
          <p:cNvPr id="150" name="Google Shape;150;p40"/>
          <p:cNvCxnSpPr/>
          <p:nvPr/>
        </p:nvCxnSpPr>
        <p:spPr>
          <a:xfrm>
            <a:off x="433889" y="557150"/>
            <a:ext cx="0" cy="279780"/>
          </a:xfrm>
          <a:prstGeom prst="straightConnector1">
            <a:avLst/>
          </a:prstGeom>
          <a:noFill/>
          <a:ln w="12700" cap="flat" cmpd="sng">
            <a:solidFill>
              <a:schemeClr val="accent1"/>
            </a:solidFill>
            <a:prstDash val="solid"/>
            <a:miter lim="800000"/>
            <a:headEnd type="none" w="sm" len="sm"/>
            <a:tailEnd type="none" w="sm" len="sm"/>
          </a:ln>
        </p:spPr>
      </p:cxnSp>
      <p:sp>
        <p:nvSpPr>
          <p:cNvPr id="151" name="Google Shape;151;p40"/>
          <p:cNvSpPr txBox="1">
            <a:spLocks noGrp="1"/>
          </p:cNvSpPr>
          <p:nvPr>
            <p:ph type="body" idx="2"/>
          </p:nvPr>
        </p:nvSpPr>
        <p:spPr>
          <a:xfrm>
            <a:off x="454208" y="1100913"/>
            <a:ext cx="3895225" cy="116274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152" name="Google Shape;152;p40"/>
          <p:cNvSpPr/>
          <p:nvPr/>
        </p:nvSpPr>
        <p:spPr>
          <a:xfrm>
            <a:off x="5625297" y="302646"/>
            <a:ext cx="2753176" cy="2753176"/>
          </a:xfrm>
          <a:prstGeom prst="ellipse">
            <a:avLst/>
          </a:prstGeom>
          <a:solidFill>
            <a:schemeClr val="accen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3" name="Google Shape;153;p40"/>
          <p:cNvSpPr/>
          <p:nvPr/>
        </p:nvSpPr>
        <p:spPr>
          <a:xfrm>
            <a:off x="6526037" y="855190"/>
            <a:ext cx="4978076" cy="4978076"/>
          </a:xfrm>
          <a:prstGeom prst="ellipse">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4" name="Google Shape;154;p40"/>
          <p:cNvSpPr>
            <a:spLocks noGrp="1"/>
          </p:cNvSpPr>
          <p:nvPr>
            <p:ph type="pic" idx="3"/>
          </p:nvPr>
        </p:nvSpPr>
        <p:spPr>
          <a:xfrm>
            <a:off x="6617352" y="946505"/>
            <a:ext cx="4795447" cy="4795447"/>
          </a:xfrm>
          <a:prstGeom prst="ellipse">
            <a:avLst/>
          </a:prstGeom>
          <a:solidFill>
            <a:srgbClr val="008DCA"/>
          </a:solidFill>
          <a:ln>
            <a:noFill/>
          </a:ln>
        </p:spPr>
      </p:sp>
      <p:sp>
        <p:nvSpPr>
          <p:cNvPr id="155" name="Google Shape;155;p40"/>
          <p:cNvSpPr txBox="1">
            <a:spLocks noGrp="1"/>
          </p:cNvSpPr>
          <p:nvPr>
            <p:ph type="body" idx="4"/>
          </p:nvPr>
        </p:nvSpPr>
        <p:spPr>
          <a:xfrm>
            <a:off x="459014" y="6444210"/>
            <a:ext cx="1237989" cy="1847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050"/>
              <a:buFont typeface="Arial"/>
              <a:buNone/>
              <a:defRPr sz="105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 1">
  <p:cSld name="Quote - 1">
    <p:spTree>
      <p:nvGrpSpPr>
        <p:cNvPr id="1" name="Shape 156"/>
        <p:cNvGrpSpPr/>
        <p:nvPr/>
      </p:nvGrpSpPr>
      <p:grpSpPr>
        <a:xfrm>
          <a:off x="0" y="0"/>
          <a:ext cx="0" cy="0"/>
          <a:chOff x="0" y="0"/>
          <a:chExt cx="0" cy="0"/>
        </a:xfrm>
      </p:grpSpPr>
      <p:sp>
        <p:nvSpPr>
          <p:cNvPr id="157" name="Google Shape;157;p41"/>
          <p:cNvSpPr/>
          <p:nvPr/>
        </p:nvSpPr>
        <p:spPr>
          <a:xfrm>
            <a:off x="2439778" y="1665288"/>
            <a:ext cx="5836735" cy="5836735"/>
          </a:xfrm>
          <a:prstGeom prst="ellipse">
            <a:avLst/>
          </a:prstGeom>
          <a:solidFill>
            <a:schemeClr val="accen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8" name="Google Shape;158;p41"/>
          <p:cNvSpPr>
            <a:spLocks noGrp="1"/>
          </p:cNvSpPr>
          <p:nvPr>
            <p:ph type="pic" idx="2"/>
          </p:nvPr>
        </p:nvSpPr>
        <p:spPr>
          <a:xfrm>
            <a:off x="-1643985" y="-757121"/>
            <a:ext cx="6794938" cy="6794938"/>
          </a:xfrm>
          <a:prstGeom prst="ellipse">
            <a:avLst/>
          </a:prstGeom>
          <a:solidFill>
            <a:srgbClr val="008DCA"/>
          </a:solidFill>
          <a:ln>
            <a:noFill/>
          </a:ln>
        </p:spPr>
      </p:sp>
      <p:sp>
        <p:nvSpPr>
          <p:cNvPr id="159" name="Google Shape;159;p41"/>
          <p:cNvSpPr/>
          <p:nvPr/>
        </p:nvSpPr>
        <p:spPr>
          <a:xfrm rot="5400000">
            <a:off x="8488657" y="3152481"/>
            <a:ext cx="6858002" cy="55303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
        <p:nvSpPr>
          <p:cNvPr id="160" name="Google Shape;160;p41"/>
          <p:cNvSpPr txBox="1">
            <a:spLocks noGrp="1"/>
          </p:cNvSpPr>
          <p:nvPr>
            <p:ph type="body" idx="1"/>
          </p:nvPr>
        </p:nvSpPr>
        <p:spPr>
          <a:xfrm>
            <a:off x="5938394" y="425070"/>
            <a:ext cx="5157977" cy="102604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7142"/>
              </a:lnSpc>
              <a:spcBef>
                <a:spcPts val="0"/>
              </a:spcBef>
              <a:spcAft>
                <a:spcPts val="0"/>
              </a:spcAft>
              <a:buClr>
                <a:schemeClr val="dk1"/>
              </a:buClr>
              <a:buSzPts val="2800"/>
              <a:buFont typeface="Arial"/>
              <a:buNone/>
              <a:defRPr sz="2800" b="1"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161" name="Google Shape;161;p41"/>
          <p:cNvSpPr txBox="1">
            <a:spLocks noGrp="1"/>
          </p:cNvSpPr>
          <p:nvPr>
            <p:ph type="body" idx="3"/>
          </p:nvPr>
        </p:nvSpPr>
        <p:spPr>
          <a:xfrm>
            <a:off x="5938394" y="5540041"/>
            <a:ext cx="2111774" cy="102604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33333"/>
              </a:lnSpc>
              <a:spcBef>
                <a:spcPts val="0"/>
              </a:spcBef>
              <a:spcAft>
                <a:spcPts val="0"/>
              </a:spcAft>
              <a:buClr>
                <a:schemeClr val="dk1"/>
              </a:buClr>
              <a:buSzPts val="1500"/>
              <a:buFont typeface="Arial"/>
              <a:buNone/>
              <a:defRPr sz="15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cxnSp>
        <p:nvCxnSpPr>
          <p:cNvPr id="162" name="Google Shape;162;p41"/>
          <p:cNvCxnSpPr/>
          <p:nvPr/>
        </p:nvCxnSpPr>
        <p:spPr>
          <a:xfrm>
            <a:off x="5579002" y="1196975"/>
            <a:ext cx="0" cy="5076825"/>
          </a:xfrm>
          <a:prstGeom prst="straightConnector1">
            <a:avLst/>
          </a:prstGeom>
          <a:noFill/>
          <a:ln w="12700" cap="flat" cmpd="sng">
            <a:solidFill>
              <a:schemeClr val="accent1"/>
            </a:solidFill>
            <a:prstDash val="solid"/>
            <a:miter lim="800000"/>
            <a:headEnd type="none" w="sm" len="sm"/>
            <a:tailEnd type="none" w="sm" len="sm"/>
          </a:ln>
        </p:spPr>
      </p:cxnSp>
      <p:pic>
        <p:nvPicPr>
          <p:cNvPr id="163" name="Google Shape;163;p41"/>
          <p:cNvPicPr preferRelativeResize="0"/>
          <p:nvPr/>
        </p:nvPicPr>
        <p:blipFill rotWithShape="1">
          <a:blip r:embed="rId2">
            <a:alphaModFix/>
          </a:blip>
          <a:srcRect/>
          <a:stretch/>
        </p:blipFill>
        <p:spPr>
          <a:xfrm>
            <a:off x="5358146" y="542668"/>
            <a:ext cx="420240" cy="363258"/>
          </a:xfrm>
          <a:prstGeom prst="rect">
            <a:avLst/>
          </a:prstGeom>
          <a:noFill/>
          <a:ln>
            <a:noFill/>
          </a:ln>
        </p:spPr>
      </p:pic>
      <p:sp>
        <p:nvSpPr>
          <p:cNvPr id="164" name="Google Shape;164;p41"/>
          <p:cNvSpPr/>
          <p:nvPr/>
        </p:nvSpPr>
        <p:spPr>
          <a:xfrm>
            <a:off x="-1751733" y="-847151"/>
            <a:ext cx="6993341" cy="6993341"/>
          </a:xfrm>
          <a:prstGeom prst="ellipse">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 2">
  <p:cSld name="Quote - 2">
    <p:spTree>
      <p:nvGrpSpPr>
        <p:cNvPr id="1" name="Shape 165"/>
        <p:cNvGrpSpPr/>
        <p:nvPr/>
      </p:nvGrpSpPr>
      <p:grpSpPr>
        <a:xfrm>
          <a:off x="0" y="0"/>
          <a:ext cx="0" cy="0"/>
          <a:chOff x="0" y="0"/>
          <a:chExt cx="0" cy="0"/>
        </a:xfrm>
      </p:grpSpPr>
      <p:sp>
        <p:nvSpPr>
          <p:cNvPr id="166" name="Google Shape;166;p42"/>
          <p:cNvSpPr/>
          <p:nvPr/>
        </p:nvSpPr>
        <p:spPr>
          <a:xfrm rot="5400000">
            <a:off x="-3155580" y="3151559"/>
            <a:ext cx="6858002" cy="5548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
        <p:nvSpPr>
          <p:cNvPr id="167" name="Google Shape;167;p42"/>
          <p:cNvSpPr/>
          <p:nvPr/>
        </p:nvSpPr>
        <p:spPr>
          <a:xfrm>
            <a:off x="4138012" y="-2461351"/>
            <a:ext cx="5383321" cy="5383321"/>
          </a:xfrm>
          <a:prstGeom prst="ellipse">
            <a:avLst/>
          </a:prstGeom>
          <a:solidFill>
            <a:schemeClr val="accen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8" name="Google Shape;168;p42"/>
          <p:cNvSpPr/>
          <p:nvPr/>
        </p:nvSpPr>
        <p:spPr>
          <a:xfrm>
            <a:off x="6096000" y="768160"/>
            <a:ext cx="7264072" cy="7264072"/>
          </a:xfrm>
          <a:prstGeom prst="ellipse">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9" name="Google Shape;169;p42"/>
          <p:cNvSpPr>
            <a:spLocks noGrp="1"/>
          </p:cNvSpPr>
          <p:nvPr>
            <p:ph type="pic" idx="2"/>
          </p:nvPr>
        </p:nvSpPr>
        <p:spPr>
          <a:xfrm>
            <a:off x="6197036" y="869196"/>
            <a:ext cx="7062001" cy="7062001"/>
          </a:xfrm>
          <a:prstGeom prst="ellipse">
            <a:avLst/>
          </a:prstGeom>
          <a:solidFill>
            <a:srgbClr val="008DCA"/>
          </a:solidFill>
          <a:ln>
            <a:noFill/>
          </a:ln>
        </p:spPr>
      </p:sp>
      <p:sp>
        <p:nvSpPr>
          <p:cNvPr id="170" name="Google Shape;170;p42"/>
          <p:cNvSpPr txBox="1">
            <a:spLocks noGrp="1"/>
          </p:cNvSpPr>
          <p:nvPr>
            <p:ph type="body" idx="1"/>
          </p:nvPr>
        </p:nvSpPr>
        <p:spPr>
          <a:xfrm>
            <a:off x="2078233" y="420240"/>
            <a:ext cx="3893626" cy="451269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7142"/>
              </a:lnSpc>
              <a:spcBef>
                <a:spcPts val="0"/>
              </a:spcBef>
              <a:spcAft>
                <a:spcPts val="0"/>
              </a:spcAft>
              <a:buClr>
                <a:schemeClr val="dk1"/>
              </a:buClr>
              <a:buSzPts val="2800"/>
              <a:buFont typeface="Arial"/>
              <a:buNone/>
              <a:defRPr sz="2800" b="1"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cxnSp>
        <p:nvCxnSpPr>
          <p:cNvPr id="171" name="Google Shape;171;p42"/>
          <p:cNvCxnSpPr/>
          <p:nvPr/>
        </p:nvCxnSpPr>
        <p:spPr>
          <a:xfrm>
            <a:off x="1739160" y="1212893"/>
            <a:ext cx="0" cy="5060907"/>
          </a:xfrm>
          <a:prstGeom prst="straightConnector1">
            <a:avLst/>
          </a:prstGeom>
          <a:noFill/>
          <a:ln w="12700" cap="flat" cmpd="sng">
            <a:solidFill>
              <a:schemeClr val="accent1"/>
            </a:solidFill>
            <a:prstDash val="solid"/>
            <a:miter lim="800000"/>
            <a:headEnd type="none" w="sm" len="sm"/>
            <a:tailEnd type="none" w="sm" len="sm"/>
          </a:ln>
        </p:spPr>
      </p:cxnSp>
      <p:pic>
        <p:nvPicPr>
          <p:cNvPr id="172" name="Google Shape;172;p42"/>
          <p:cNvPicPr preferRelativeResize="0"/>
          <p:nvPr/>
        </p:nvPicPr>
        <p:blipFill rotWithShape="1">
          <a:blip r:embed="rId2">
            <a:alphaModFix/>
          </a:blip>
          <a:srcRect/>
          <a:stretch/>
        </p:blipFill>
        <p:spPr>
          <a:xfrm>
            <a:off x="1518304" y="552828"/>
            <a:ext cx="420240" cy="363258"/>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Icon title - 1">
  <p:cSld name="Icon title - 1">
    <p:spTree>
      <p:nvGrpSpPr>
        <p:cNvPr id="1" name="Shape 173"/>
        <p:cNvGrpSpPr/>
        <p:nvPr/>
      </p:nvGrpSpPr>
      <p:grpSpPr>
        <a:xfrm>
          <a:off x="0" y="0"/>
          <a:ext cx="0" cy="0"/>
          <a:chOff x="0" y="0"/>
          <a:chExt cx="0" cy="0"/>
        </a:xfrm>
      </p:grpSpPr>
      <p:sp>
        <p:nvSpPr>
          <p:cNvPr id="174" name="Google Shape;174;p43"/>
          <p:cNvSpPr/>
          <p:nvPr/>
        </p:nvSpPr>
        <p:spPr>
          <a:xfrm>
            <a:off x="0" y="6273800"/>
            <a:ext cx="12192000" cy="6092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
        <p:nvSpPr>
          <p:cNvPr id="175" name="Google Shape;175;p43"/>
          <p:cNvSpPr>
            <a:spLocks noGrp="1"/>
          </p:cNvSpPr>
          <p:nvPr>
            <p:ph type="pic" idx="2"/>
          </p:nvPr>
        </p:nvSpPr>
        <p:spPr>
          <a:xfrm>
            <a:off x="550863" y="378626"/>
            <a:ext cx="974296" cy="974296"/>
          </a:xfrm>
          <a:prstGeom prst="rect">
            <a:avLst/>
          </a:prstGeom>
          <a:noFill/>
          <a:ln>
            <a:noFill/>
          </a:ln>
        </p:spPr>
      </p:sp>
      <p:sp>
        <p:nvSpPr>
          <p:cNvPr id="176" name="Google Shape;176;p43"/>
          <p:cNvSpPr txBox="1">
            <a:spLocks noGrp="1"/>
          </p:cNvSpPr>
          <p:nvPr>
            <p:ph type="body" idx="1"/>
          </p:nvPr>
        </p:nvSpPr>
        <p:spPr>
          <a:xfrm>
            <a:off x="1856795" y="416764"/>
            <a:ext cx="9828438" cy="50396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177" name="Google Shape;177;p43"/>
          <p:cNvSpPr txBox="1">
            <a:spLocks noGrp="1"/>
          </p:cNvSpPr>
          <p:nvPr>
            <p:ph type="body" idx="3"/>
          </p:nvPr>
        </p:nvSpPr>
        <p:spPr>
          <a:xfrm>
            <a:off x="1856106" y="1095793"/>
            <a:ext cx="9785032" cy="50396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800"/>
              <a:buFont typeface="Arial"/>
              <a:buNone/>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178" name="Google Shape;178;p43"/>
          <p:cNvSpPr txBox="1">
            <a:spLocks noGrp="1"/>
          </p:cNvSpPr>
          <p:nvPr>
            <p:ph type="body" idx="4"/>
          </p:nvPr>
        </p:nvSpPr>
        <p:spPr>
          <a:xfrm>
            <a:off x="459014" y="6444210"/>
            <a:ext cx="1237989" cy="1847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050"/>
              <a:buFont typeface="Arial"/>
              <a:buNone/>
              <a:defRPr sz="105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title - 2">
  <p:cSld name="Icon title - 2">
    <p:spTree>
      <p:nvGrpSpPr>
        <p:cNvPr id="1" name="Shape 179"/>
        <p:cNvGrpSpPr/>
        <p:nvPr/>
      </p:nvGrpSpPr>
      <p:grpSpPr>
        <a:xfrm>
          <a:off x="0" y="0"/>
          <a:ext cx="0" cy="0"/>
          <a:chOff x="0" y="0"/>
          <a:chExt cx="0" cy="0"/>
        </a:xfrm>
      </p:grpSpPr>
      <p:sp>
        <p:nvSpPr>
          <p:cNvPr id="180" name="Google Shape;180;p44"/>
          <p:cNvSpPr/>
          <p:nvPr/>
        </p:nvSpPr>
        <p:spPr>
          <a:xfrm>
            <a:off x="0" y="6273800"/>
            <a:ext cx="12192000" cy="6092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
        <p:nvSpPr>
          <p:cNvPr id="181" name="Google Shape;181;p44"/>
          <p:cNvSpPr txBox="1">
            <a:spLocks noGrp="1"/>
          </p:cNvSpPr>
          <p:nvPr>
            <p:ph type="body" idx="1"/>
          </p:nvPr>
        </p:nvSpPr>
        <p:spPr>
          <a:xfrm>
            <a:off x="1855522" y="419562"/>
            <a:ext cx="4147517" cy="11528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182" name="Google Shape;182;p44"/>
          <p:cNvSpPr>
            <a:spLocks noGrp="1"/>
          </p:cNvSpPr>
          <p:nvPr>
            <p:ph type="pic" idx="2"/>
          </p:nvPr>
        </p:nvSpPr>
        <p:spPr>
          <a:xfrm>
            <a:off x="6203952" y="549276"/>
            <a:ext cx="5437185" cy="5290692"/>
          </a:xfrm>
          <a:prstGeom prst="rect">
            <a:avLst/>
          </a:prstGeom>
          <a:solidFill>
            <a:schemeClr val="accent2">
              <a:alpha val="40000"/>
            </a:schemeClr>
          </a:solidFill>
          <a:ln>
            <a:noFill/>
          </a:ln>
        </p:spPr>
      </p:sp>
      <p:sp>
        <p:nvSpPr>
          <p:cNvPr id="183" name="Google Shape;183;p44"/>
          <p:cNvSpPr>
            <a:spLocks noGrp="1"/>
          </p:cNvSpPr>
          <p:nvPr>
            <p:ph type="pic" idx="3"/>
          </p:nvPr>
        </p:nvSpPr>
        <p:spPr>
          <a:xfrm>
            <a:off x="550863" y="378626"/>
            <a:ext cx="974296" cy="974296"/>
          </a:xfrm>
          <a:prstGeom prst="rect">
            <a:avLst/>
          </a:prstGeom>
          <a:noFill/>
          <a:ln>
            <a:noFill/>
          </a:ln>
        </p:spPr>
      </p:sp>
      <p:sp>
        <p:nvSpPr>
          <p:cNvPr id="184" name="Google Shape;184;p44"/>
          <p:cNvSpPr txBox="1">
            <a:spLocks noGrp="1"/>
          </p:cNvSpPr>
          <p:nvPr>
            <p:ph type="body" idx="4"/>
          </p:nvPr>
        </p:nvSpPr>
        <p:spPr>
          <a:xfrm>
            <a:off x="440998" y="1496198"/>
            <a:ext cx="5510540" cy="4451297"/>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0"/>
              </a:spcBef>
              <a:spcAft>
                <a:spcPts val="0"/>
              </a:spcAft>
              <a:buClr>
                <a:schemeClr val="accent1"/>
              </a:buClr>
              <a:buSzPts val="1800"/>
              <a:buFont typeface="Noto Sans Symbols"/>
              <a:buChar char="▪"/>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185" name="Google Shape;185;p44"/>
          <p:cNvSpPr txBox="1">
            <a:spLocks noGrp="1"/>
          </p:cNvSpPr>
          <p:nvPr>
            <p:ph type="body" idx="5"/>
          </p:nvPr>
        </p:nvSpPr>
        <p:spPr>
          <a:xfrm>
            <a:off x="459014" y="6444210"/>
            <a:ext cx="1237989" cy="1847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050"/>
              <a:buFont typeface="Arial"/>
              <a:buNone/>
              <a:defRPr sz="105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con title - 3">
  <p:cSld name="Icon title - 3">
    <p:spTree>
      <p:nvGrpSpPr>
        <p:cNvPr id="1" name="Shape 186"/>
        <p:cNvGrpSpPr/>
        <p:nvPr/>
      </p:nvGrpSpPr>
      <p:grpSpPr>
        <a:xfrm>
          <a:off x="0" y="0"/>
          <a:ext cx="0" cy="0"/>
          <a:chOff x="0" y="0"/>
          <a:chExt cx="0" cy="0"/>
        </a:xfrm>
      </p:grpSpPr>
      <p:sp>
        <p:nvSpPr>
          <p:cNvPr id="187" name="Google Shape;187;p45"/>
          <p:cNvSpPr/>
          <p:nvPr/>
        </p:nvSpPr>
        <p:spPr>
          <a:xfrm>
            <a:off x="0" y="6273800"/>
            <a:ext cx="12192000" cy="6092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
        <p:nvSpPr>
          <p:cNvPr id="188" name="Google Shape;188;p45"/>
          <p:cNvSpPr txBox="1">
            <a:spLocks noGrp="1"/>
          </p:cNvSpPr>
          <p:nvPr>
            <p:ph type="body" idx="1"/>
          </p:nvPr>
        </p:nvSpPr>
        <p:spPr>
          <a:xfrm>
            <a:off x="1852725" y="417908"/>
            <a:ext cx="3936638" cy="89051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189" name="Google Shape;189;p45"/>
          <p:cNvSpPr txBox="1">
            <a:spLocks noGrp="1"/>
          </p:cNvSpPr>
          <p:nvPr>
            <p:ph type="body" idx="2"/>
          </p:nvPr>
        </p:nvSpPr>
        <p:spPr>
          <a:xfrm>
            <a:off x="440998" y="1496198"/>
            <a:ext cx="6950402" cy="4451297"/>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0"/>
              </a:spcBef>
              <a:spcAft>
                <a:spcPts val="0"/>
              </a:spcAft>
              <a:buClr>
                <a:schemeClr val="accent1"/>
              </a:buClr>
              <a:buSzPts val="1800"/>
              <a:buFont typeface="Noto Sans Symbols"/>
              <a:buChar char="▪"/>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190" name="Google Shape;190;p45"/>
          <p:cNvSpPr>
            <a:spLocks noGrp="1"/>
          </p:cNvSpPr>
          <p:nvPr>
            <p:ph type="pic" idx="3"/>
          </p:nvPr>
        </p:nvSpPr>
        <p:spPr>
          <a:xfrm>
            <a:off x="550863" y="378626"/>
            <a:ext cx="974296" cy="974296"/>
          </a:xfrm>
          <a:prstGeom prst="rect">
            <a:avLst/>
          </a:prstGeom>
          <a:noFill/>
          <a:ln>
            <a:noFill/>
          </a:ln>
        </p:spPr>
      </p:sp>
      <p:sp>
        <p:nvSpPr>
          <p:cNvPr id="191" name="Google Shape;191;p45"/>
          <p:cNvSpPr txBox="1">
            <a:spLocks noGrp="1"/>
          </p:cNvSpPr>
          <p:nvPr>
            <p:ph type="body" idx="4"/>
          </p:nvPr>
        </p:nvSpPr>
        <p:spPr>
          <a:xfrm>
            <a:off x="459014" y="6444210"/>
            <a:ext cx="1237989" cy="1847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050"/>
              <a:buFont typeface="Arial"/>
              <a:buNone/>
              <a:defRPr sz="105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Icon title - 4">
  <p:cSld name="Icon title - 4">
    <p:spTree>
      <p:nvGrpSpPr>
        <p:cNvPr id="1" name="Shape 192"/>
        <p:cNvGrpSpPr/>
        <p:nvPr/>
      </p:nvGrpSpPr>
      <p:grpSpPr>
        <a:xfrm>
          <a:off x="0" y="0"/>
          <a:ext cx="0" cy="0"/>
          <a:chOff x="0" y="0"/>
          <a:chExt cx="0" cy="0"/>
        </a:xfrm>
      </p:grpSpPr>
      <p:sp>
        <p:nvSpPr>
          <p:cNvPr id="193" name="Google Shape;193;p46"/>
          <p:cNvSpPr/>
          <p:nvPr/>
        </p:nvSpPr>
        <p:spPr>
          <a:xfrm>
            <a:off x="0" y="6273800"/>
            <a:ext cx="12192000" cy="6092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
        <p:nvSpPr>
          <p:cNvPr id="194" name="Google Shape;194;p46"/>
          <p:cNvSpPr txBox="1">
            <a:spLocks noGrp="1"/>
          </p:cNvSpPr>
          <p:nvPr>
            <p:ph type="body" idx="1"/>
          </p:nvPr>
        </p:nvSpPr>
        <p:spPr>
          <a:xfrm>
            <a:off x="1855458" y="418451"/>
            <a:ext cx="3936637" cy="1316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195" name="Google Shape;195;p46"/>
          <p:cNvSpPr txBox="1">
            <a:spLocks noGrp="1"/>
          </p:cNvSpPr>
          <p:nvPr>
            <p:ph type="body" idx="2"/>
          </p:nvPr>
        </p:nvSpPr>
        <p:spPr>
          <a:xfrm>
            <a:off x="6096000" y="454474"/>
            <a:ext cx="5545138" cy="503853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0"/>
              </a:spcBef>
              <a:spcAft>
                <a:spcPts val="0"/>
              </a:spcAft>
              <a:buClr>
                <a:schemeClr val="accent1"/>
              </a:buClr>
              <a:buSzPts val="1800"/>
              <a:buFont typeface="Noto Sans Symbols"/>
              <a:buChar char="▪"/>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196" name="Google Shape;196;p46"/>
          <p:cNvSpPr txBox="1">
            <a:spLocks noGrp="1"/>
          </p:cNvSpPr>
          <p:nvPr>
            <p:ph type="body" idx="3"/>
          </p:nvPr>
        </p:nvSpPr>
        <p:spPr>
          <a:xfrm>
            <a:off x="453293" y="1493446"/>
            <a:ext cx="5327397" cy="337891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800"/>
              <a:buFont typeface="Arial"/>
              <a:buNone/>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197" name="Google Shape;197;p46"/>
          <p:cNvSpPr>
            <a:spLocks noGrp="1"/>
          </p:cNvSpPr>
          <p:nvPr>
            <p:ph type="pic" idx="4"/>
          </p:nvPr>
        </p:nvSpPr>
        <p:spPr>
          <a:xfrm>
            <a:off x="550863" y="378626"/>
            <a:ext cx="974296" cy="974296"/>
          </a:xfrm>
          <a:prstGeom prst="rect">
            <a:avLst/>
          </a:prstGeom>
          <a:noFill/>
          <a:ln>
            <a:noFill/>
          </a:ln>
        </p:spPr>
      </p:sp>
      <p:sp>
        <p:nvSpPr>
          <p:cNvPr id="198" name="Google Shape;198;p46"/>
          <p:cNvSpPr txBox="1">
            <a:spLocks noGrp="1"/>
          </p:cNvSpPr>
          <p:nvPr>
            <p:ph type="body" idx="5"/>
          </p:nvPr>
        </p:nvSpPr>
        <p:spPr>
          <a:xfrm>
            <a:off x="459014" y="6444210"/>
            <a:ext cx="1237989" cy="1847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050"/>
              <a:buFont typeface="Arial"/>
              <a:buNone/>
              <a:defRPr sz="105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tkinson Hyperlegible"/>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con title - 5">
  <p:cSld name="Icon title - 5">
    <p:spTree>
      <p:nvGrpSpPr>
        <p:cNvPr id="1" name="Shape 199"/>
        <p:cNvGrpSpPr/>
        <p:nvPr/>
      </p:nvGrpSpPr>
      <p:grpSpPr>
        <a:xfrm>
          <a:off x="0" y="0"/>
          <a:ext cx="0" cy="0"/>
          <a:chOff x="0" y="0"/>
          <a:chExt cx="0" cy="0"/>
        </a:xfrm>
      </p:grpSpPr>
      <p:sp>
        <p:nvSpPr>
          <p:cNvPr id="200" name="Google Shape;200;p47"/>
          <p:cNvSpPr/>
          <p:nvPr/>
        </p:nvSpPr>
        <p:spPr>
          <a:xfrm>
            <a:off x="0" y="6273800"/>
            <a:ext cx="12192000" cy="6092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
        <p:nvSpPr>
          <p:cNvPr id="201" name="Google Shape;201;p47"/>
          <p:cNvSpPr txBox="1">
            <a:spLocks noGrp="1"/>
          </p:cNvSpPr>
          <p:nvPr>
            <p:ph type="body" idx="1"/>
          </p:nvPr>
        </p:nvSpPr>
        <p:spPr>
          <a:xfrm>
            <a:off x="1854506" y="419562"/>
            <a:ext cx="8404179" cy="54830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02" name="Google Shape;202;p47"/>
          <p:cNvSpPr txBox="1">
            <a:spLocks noGrp="1"/>
          </p:cNvSpPr>
          <p:nvPr>
            <p:ph type="body" idx="2"/>
          </p:nvPr>
        </p:nvSpPr>
        <p:spPr>
          <a:xfrm>
            <a:off x="1852341" y="1098362"/>
            <a:ext cx="8383859" cy="3761772"/>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0"/>
              </a:spcBef>
              <a:spcAft>
                <a:spcPts val="0"/>
              </a:spcAft>
              <a:buClr>
                <a:schemeClr val="accent1"/>
              </a:buClr>
              <a:buSzPts val="1800"/>
              <a:buFont typeface="Noto Sans Symbols"/>
              <a:buChar char="▪"/>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03" name="Google Shape;203;p47"/>
          <p:cNvSpPr>
            <a:spLocks noGrp="1"/>
          </p:cNvSpPr>
          <p:nvPr>
            <p:ph type="pic" idx="3"/>
          </p:nvPr>
        </p:nvSpPr>
        <p:spPr>
          <a:xfrm>
            <a:off x="550863" y="378626"/>
            <a:ext cx="974296" cy="974296"/>
          </a:xfrm>
          <a:prstGeom prst="rect">
            <a:avLst/>
          </a:prstGeom>
          <a:noFill/>
          <a:ln>
            <a:noFill/>
          </a:ln>
        </p:spPr>
      </p:sp>
      <p:sp>
        <p:nvSpPr>
          <p:cNvPr id="204" name="Google Shape;204;p47"/>
          <p:cNvSpPr txBox="1">
            <a:spLocks noGrp="1"/>
          </p:cNvSpPr>
          <p:nvPr>
            <p:ph type="body" idx="4"/>
          </p:nvPr>
        </p:nvSpPr>
        <p:spPr>
          <a:xfrm>
            <a:off x="459014" y="6444210"/>
            <a:ext cx="1237989" cy="1847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050"/>
              <a:buFont typeface="Arial"/>
              <a:buNone/>
              <a:defRPr sz="105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con title - 6">
  <p:cSld name="Icon title - 6">
    <p:spTree>
      <p:nvGrpSpPr>
        <p:cNvPr id="1" name="Shape 205"/>
        <p:cNvGrpSpPr/>
        <p:nvPr/>
      </p:nvGrpSpPr>
      <p:grpSpPr>
        <a:xfrm>
          <a:off x="0" y="0"/>
          <a:ext cx="0" cy="0"/>
          <a:chOff x="0" y="0"/>
          <a:chExt cx="0" cy="0"/>
        </a:xfrm>
      </p:grpSpPr>
      <p:sp>
        <p:nvSpPr>
          <p:cNvPr id="206" name="Google Shape;206;p48"/>
          <p:cNvSpPr/>
          <p:nvPr/>
        </p:nvSpPr>
        <p:spPr>
          <a:xfrm>
            <a:off x="0" y="6273800"/>
            <a:ext cx="12192000" cy="6092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
        <p:nvSpPr>
          <p:cNvPr id="207" name="Google Shape;207;p48"/>
          <p:cNvSpPr>
            <a:spLocks noGrp="1"/>
          </p:cNvSpPr>
          <p:nvPr>
            <p:ph type="pic" idx="2"/>
          </p:nvPr>
        </p:nvSpPr>
        <p:spPr>
          <a:xfrm>
            <a:off x="550863" y="378626"/>
            <a:ext cx="974296" cy="974296"/>
          </a:xfrm>
          <a:prstGeom prst="rect">
            <a:avLst/>
          </a:prstGeom>
          <a:noFill/>
          <a:ln>
            <a:noFill/>
          </a:ln>
        </p:spPr>
      </p:sp>
      <p:sp>
        <p:nvSpPr>
          <p:cNvPr id="208" name="Google Shape;208;p48"/>
          <p:cNvSpPr txBox="1">
            <a:spLocks noGrp="1"/>
          </p:cNvSpPr>
          <p:nvPr>
            <p:ph type="body" idx="1"/>
          </p:nvPr>
        </p:nvSpPr>
        <p:spPr>
          <a:xfrm>
            <a:off x="1854506" y="419562"/>
            <a:ext cx="8404179" cy="54830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09" name="Google Shape;209;p48"/>
          <p:cNvSpPr txBox="1">
            <a:spLocks noGrp="1"/>
          </p:cNvSpPr>
          <p:nvPr>
            <p:ph type="body" idx="3"/>
          </p:nvPr>
        </p:nvSpPr>
        <p:spPr>
          <a:xfrm>
            <a:off x="1852341" y="1098362"/>
            <a:ext cx="8383859" cy="3761772"/>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0"/>
              </a:spcBef>
              <a:spcAft>
                <a:spcPts val="0"/>
              </a:spcAft>
              <a:buClr>
                <a:schemeClr val="accent1"/>
              </a:buClr>
              <a:buSzPts val="1800"/>
              <a:buFont typeface="Noto Sans Symbols"/>
              <a:buChar char="▪"/>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10" name="Google Shape;210;p48"/>
          <p:cNvSpPr txBox="1">
            <a:spLocks noGrp="1"/>
          </p:cNvSpPr>
          <p:nvPr>
            <p:ph type="body" idx="4"/>
          </p:nvPr>
        </p:nvSpPr>
        <p:spPr>
          <a:xfrm>
            <a:off x="459014" y="6444210"/>
            <a:ext cx="1237989" cy="1847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050"/>
              <a:buFont typeface="Arial"/>
              <a:buNone/>
              <a:defRPr sz="105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con title - 7">
  <p:cSld name="Icon title - 7">
    <p:spTree>
      <p:nvGrpSpPr>
        <p:cNvPr id="1" name="Shape 211"/>
        <p:cNvGrpSpPr/>
        <p:nvPr/>
      </p:nvGrpSpPr>
      <p:grpSpPr>
        <a:xfrm>
          <a:off x="0" y="0"/>
          <a:ext cx="0" cy="0"/>
          <a:chOff x="0" y="0"/>
          <a:chExt cx="0" cy="0"/>
        </a:xfrm>
      </p:grpSpPr>
      <p:sp>
        <p:nvSpPr>
          <p:cNvPr id="212" name="Google Shape;212;p49"/>
          <p:cNvSpPr/>
          <p:nvPr/>
        </p:nvSpPr>
        <p:spPr>
          <a:xfrm>
            <a:off x="0" y="6273800"/>
            <a:ext cx="12192000" cy="6092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
        <p:nvSpPr>
          <p:cNvPr id="213" name="Google Shape;213;p49"/>
          <p:cNvSpPr txBox="1">
            <a:spLocks noGrp="1"/>
          </p:cNvSpPr>
          <p:nvPr>
            <p:ph type="body" idx="1"/>
          </p:nvPr>
        </p:nvSpPr>
        <p:spPr>
          <a:xfrm>
            <a:off x="1856106" y="2523807"/>
            <a:ext cx="5535294" cy="330239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0"/>
              </a:spcBef>
              <a:spcAft>
                <a:spcPts val="0"/>
              </a:spcAft>
              <a:buClr>
                <a:schemeClr val="accent1"/>
              </a:buClr>
              <a:buSzPts val="1800"/>
              <a:buFont typeface="Noto Sans Symbols"/>
              <a:buChar char="▪"/>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14" name="Google Shape;214;p49"/>
          <p:cNvSpPr>
            <a:spLocks noGrp="1"/>
          </p:cNvSpPr>
          <p:nvPr>
            <p:ph type="pic" idx="2"/>
          </p:nvPr>
        </p:nvSpPr>
        <p:spPr>
          <a:xfrm>
            <a:off x="550863" y="378626"/>
            <a:ext cx="974296" cy="974296"/>
          </a:xfrm>
          <a:prstGeom prst="rect">
            <a:avLst/>
          </a:prstGeom>
          <a:noFill/>
          <a:ln>
            <a:noFill/>
          </a:ln>
        </p:spPr>
      </p:sp>
      <p:sp>
        <p:nvSpPr>
          <p:cNvPr id="215" name="Google Shape;215;p49"/>
          <p:cNvSpPr txBox="1">
            <a:spLocks noGrp="1"/>
          </p:cNvSpPr>
          <p:nvPr>
            <p:ph type="body" idx="3"/>
          </p:nvPr>
        </p:nvSpPr>
        <p:spPr>
          <a:xfrm>
            <a:off x="1854506" y="419562"/>
            <a:ext cx="8404179" cy="54830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16" name="Google Shape;216;p49"/>
          <p:cNvSpPr txBox="1">
            <a:spLocks noGrp="1"/>
          </p:cNvSpPr>
          <p:nvPr>
            <p:ph type="body" idx="4"/>
          </p:nvPr>
        </p:nvSpPr>
        <p:spPr>
          <a:xfrm>
            <a:off x="1852341" y="1098362"/>
            <a:ext cx="8383859" cy="89077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0"/>
              </a:spcBef>
              <a:spcAft>
                <a:spcPts val="0"/>
              </a:spcAft>
              <a:buClr>
                <a:schemeClr val="accent1"/>
              </a:buClr>
              <a:buSzPts val="1800"/>
              <a:buFont typeface="Noto Sans Symbols"/>
              <a:buChar char="▪"/>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17" name="Google Shape;217;p49"/>
          <p:cNvSpPr txBox="1">
            <a:spLocks noGrp="1"/>
          </p:cNvSpPr>
          <p:nvPr>
            <p:ph type="body" idx="5"/>
          </p:nvPr>
        </p:nvSpPr>
        <p:spPr>
          <a:xfrm>
            <a:off x="459014" y="6444210"/>
            <a:ext cx="1237989" cy="1847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050"/>
              <a:buFont typeface="Arial"/>
              <a:buNone/>
              <a:defRPr sz="105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Highlighted subhead - 1">
  <p:cSld name="Highlighted subhead - 1">
    <p:spTree>
      <p:nvGrpSpPr>
        <p:cNvPr id="1" name="Shape 218"/>
        <p:cNvGrpSpPr/>
        <p:nvPr/>
      </p:nvGrpSpPr>
      <p:grpSpPr>
        <a:xfrm>
          <a:off x="0" y="0"/>
          <a:ext cx="0" cy="0"/>
          <a:chOff x="0" y="0"/>
          <a:chExt cx="0" cy="0"/>
        </a:xfrm>
      </p:grpSpPr>
      <p:sp>
        <p:nvSpPr>
          <p:cNvPr id="219" name="Google Shape;219;p50"/>
          <p:cNvSpPr/>
          <p:nvPr/>
        </p:nvSpPr>
        <p:spPr>
          <a:xfrm>
            <a:off x="0" y="6273800"/>
            <a:ext cx="12192000" cy="6092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
        <p:nvSpPr>
          <p:cNvPr id="220" name="Google Shape;220;p50"/>
          <p:cNvSpPr txBox="1">
            <a:spLocks noGrp="1"/>
          </p:cNvSpPr>
          <p:nvPr>
            <p:ph type="body" idx="1"/>
          </p:nvPr>
        </p:nvSpPr>
        <p:spPr>
          <a:xfrm>
            <a:off x="1856795" y="416764"/>
            <a:ext cx="8329249" cy="46099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21" name="Google Shape;221;p50"/>
          <p:cNvSpPr txBox="1">
            <a:spLocks noGrp="1"/>
          </p:cNvSpPr>
          <p:nvPr>
            <p:ph type="body" idx="2"/>
          </p:nvPr>
        </p:nvSpPr>
        <p:spPr>
          <a:xfrm>
            <a:off x="1856106" y="1095793"/>
            <a:ext cx="8292464" cy="124745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800"/>
              <a:buFont typeface="Arial"/>
              <a:buNone/>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22" name="Google Shape;222;p50"/>
          <p:cNvSpPr>
            <a:spLocks noGrp="1"/>
          </p:cNvSpPr>
          <p:nvPr>
            <p:ph type="pic" idx="3"/>
          </p:nvPr>
        </p:nvSpPr>
        <p:spPr>
          <a:xfrm>
            <a:off x="550863" y="378626"/>
            <a:ext cx="974296" cy="974296"/>
          </a:xfrm>
          <a:prstGeom prst="rect">
            <a:avLst/>
          </a:prstGeom>
          <a:noFill/>
          <a:ln>
            <a:noFill/>
          </a:ln>
        </p:spPr>
      </p:sp>
      <p:sp>
        <p:nvSpPr>
          <p:cNvPr id="223" name="Google Shape;223;p50"/>
          <p:cNvSpPr txBox="1">
            <a:spLocks noGrp="1"/>
          </p:cNvSpPr>
          <p:nvPr>
            <p:ph type="body" idx="4"/>
          </p:nvPr>
        </p:nvSpPr>
        <p:spPr>
          <a:xfrm>
            <a:off x="1865147" y="2492022"/>
            <a:ext cx="2683041" cy="724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800"/>
              <a:buFont typeface="Arial"/>
              <a:buNone/>
              <a:defRPr sz="1800" b="1" i="0" u="none" strike="noStrike" cap="none">
                <a:solidFill>
                  <a:schemeClr val="dk1"/>
                </a:solidFill>
                <a:highlight>
                  <a:srgbClr val="C2ECFF"/>
                </a:highlight>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24" name="Google Shape;224;p50"/>
          <p:cNvSpPr txBox="1">
            <a:spLocks noGrp="1"/>
          </p:cNvSpPr>
          <p:nvPr>
            <p:ph type="body" idx="5"/>
          </p:nvPr>
        </p:nvSpPr>
        <p:spPr>
          <a:xfrm>
            <a:off x="1865147" y="3883942"/>
            <a:ext cx="2683041" cy="724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800"/>
              <a:buFont typeface="Arial"/>
              <a:buNone/>
              <a:defRPr sz="1800" b="1" i="0" u="none" strike="noStrike" cap="none">
                <a:solidFill>
                  <a:schemeClr val="dk1"/>
                </a:solidFill>
                <a:highlight>
                  <a:srgbClr val="C2ECFF"/>
                </a:highlight>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25" name="Google Shape;225;p50"/>
          <p:cNvSpPr txBox="1">
            <a:spLocks noGrp="1"/>
          </p:cNvSpPr>
          <p:nvPr>
            <p:ph type="body" idx="6"/>
          </p:nvPr>
        </p:nvSpPr>
        <p:spPr>
          <a:xfrm>
            <a:off x="4711066" y="2490378"/>
            <a:ext cx="6930072" cy="124745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800"/>
              <a:buFont typeface="Arial"/>
              <a:buNone/>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26" name="Google Shape;226;p50"/>
          <p:cNvSpPr txBox="1">
            <a:spLocks noGrp="1"/>
          </p:cNvSpPr>
          <p:nvPr>
            <p:ph type="body" idx="7"/>
          </p:nvPr>
        </p:nvSpPr>
        <p:spPr>
          <a:xfrm>
            <a:off x="4711066" y="3882298"/>
            <a:ext cx="6930072" cy="124745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800"/>
              <a:buFont typeface="Arial"/>
              <a:buNone/>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27" name="Google Shape;227;p50"/>
          <p:cNvSpPr txBox="1">
            <a:spLocks noGrp="1"/>
          </p:cNvSpPr>
          <p:nvPr>
            <p:ph type="body" idx="8"/>
          </p:nvPr>
        </p:nvSpPr>
        <p:spPr>
          <a:xfrm>
            <a:off x="459014" y="6444210"/>
            <a:ext cx="1237989" cy="1847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050"/>
              <a:buFont typeface="Arial"/>
              <a:buNone/>
              <a:defRPr sz="105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Highlighted subhead - 2">
  <p:cSld name="Highlighted subhead - 2">
    <p:spTree>
      <p:nvGrpSpPr>
        <p:cNvPr id="1" name="Shape 228"/>
        <p:cNvGrpSpPr/>
        <p:nvPr/>
      </p:nvGrpSpPr>
      <p:grpSpPr>
        <a:xfrm>
          <a:off x="0" y="0"/>
          <a:ext cx="0" cy="0"/>
          <a:chOff x="0" y="0"/>
          <a:chExt cx="0" cy="0"/>
        </a:xfrm>
      </p:grpSpPr>
      <p:sp>
        <p:nvSpPr>
          <p:cNvPr id="229" name="Google Shape;229;p51"/>
          <p:cNvSpPr/>
          <p:nvPr/>
        </p:nvSpPr>
        <p:spPr>
          <a:xfrm>
            <a:off x="0" y="6273800"/>
            <a:ext cx="12192000" cy="6092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
        <p:nvSpPr>
          <p:cNvPr id="230" name="Google Shape;230;p51"/>
          <p:cNvSpPr>
            <a:spLocks noGrp="1"/>
          </p:cNvSpPr>
          <p:nvPr>
            <p:ph type="pic" idx="2"/>
          </p:nvPr>
        </p:nvSpPr>
        <p:spPr>
          <a:xfrm>
            <a:off x="550863" y="378626"/>
            <a:ext cx="974296" cy="974296"/>
          </a:xfrm>
          <a:prstGeom prst="rect">
            <a:avLst/>
          </a:prstGeom>
          <a:noFill/>
          <a:ln>
            <a:noFill/>
          </a:ln>
        </p:spPr>
      </p:sp>
      <p:sp>
        <p:nvSpPr>
          <p:cNvPr id="231" name="Google Shape;231;p51"/>
          <p:cNvSpPr txBox="1">
            <a:spLocks noGrp="1"/>
          </p:cNvSpPr>
          <p:nvPr>
            <p:ph type="body" idx="1"/>
          </p:nvPr>
        </p:nvSpPr>
        <p:spPr>
          <a:xfrm>
            <a:off x="457200" y="2603782"/>
            <a:ext cx="2667543" cy="724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800"/>
              <a:buFont typeface="Arial"/>
              <a:buNone/>
              <a:defRPr sz="1800" b="1" i="0" u="none" strike="noStrike" cap="none">
                <a:solidFill>
                  <a:schemeClr val="dk1"/>
                </a:solidFill>
                <a:highlight>
                  <a:srgbClr val="C2ECFF"/>
                </a:highlight>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32" name="Google Shape;232;p51"/>
          <p:cNvSpPr txBox="1">
            <a:spLocks noGrp="1"/>
          </p:cNvSpPr>
          <p:nvPr>
            <p:ph type="body" idx="3"/>
          </p:nvPr>
        </p:nvSpPr>
        <p:spPr>
          <a:xfrm>
            <a:off x="455839" y="3435259"/>
            <a:ext cx="2667543" cy="4535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600"/>
              <a:buFont typeface="Arial"/>
              <a:buNone/>
              <a:defRPr sz="16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33" name="Google Shape;233;p51"/>
          <p:cNvSpPr txBox="1">
            <a:spLocks noGrp="1"/>
          </p:cNvSpPr>
          <p:nvPr>
            <p:ph type="body" idx="4"/>
          </p:nvPr>
        </p:nvSpPr>
        <p:spPr>
          <a:xfrm>
            <a:off x="3302000" y="2603782"/>
            <a:ext cx="2667543" cy="724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800"/>
              <a:buFont typeface="Arial"/>
              <a:buNone/>
              <a:defRPr sz="1800" b="1" i="0" u="none" strike="noStrike" cap="none">
                <a:solidFill>
                  <a:schemeClr val="dk1"/>
                </a:solidFill>
                <a:highlight>
                  <a:srgbClr val="C2ECFF"/>
                </a:highlight>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34" name="Google Shape;234;p51"/>
          <p:cNvSpPr txBox="1">
            <a:spLocks noGrp="1"/>
          </p:cNvSpPr>
          <p:nvPr>
            <p:ph type="body" idx="5"/>
          </p:nvPr>
        </p:nvSpPr>
        <p:spPr>
          <a:xfrm>
            <a:off x="3300639" y="3435259"/>
            <a:ext cx="2650899" cy="4535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600"/>
              <a:buFont typeface="Arial"/>
              <a:buNone/>
              <a:defRPr sz="16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35" name="Google Shape;235;p51"/>
          <p:cNvSpPr txBox="1">
            <a:spLocks noGrp="1"/>
          </p:cNvSpPr>
          <p:nvPr>
            <p:ph type="body" idx="6"/>
          </p:nvPr>
        </p:nvSpPr>
        <p:spPr>
          <a:xfrm>
            <a:off x="6119247" y="2603782"/>
            <a:ext cx="2667543" cy="724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800"/>
              <a:buFont typeface="Arial"/>
              <a:buNone/>
              <a:defRPr sz="1800" b="1" i="0" u="none" strike="noStrike" cap="none">
                <a:solidFill>
                  <a:schemeClr val="dk1"/>
                </a:solidFill>
                <a:highlight>
                  <a:srgbClr val="C2ECFF"/>
                </a:highlight>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36" name="Google Shape;236;p51"/>
          <p:cNvSpPr txBox="1">
            <a:spLocks noGrp="1"/>
          </p:cNvSpPr>
          <p:nvPr>
            <p:ph type="body" idx="7"/>
          </p:nvPr>
        </p:nvSpPr>
        <p:spPr>
          <a:xfrm>
            <a:off x="6117886" y="3435259"/>
            <a:ext cx="2678452" cy="4535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600"/>
              <a:buFont typeface="Arial"/>
              <a:buNone/>
              <a:defRPr sz="16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37" name="Google Shape;237;p51"/>
          <p:cNvSpPr txBox="1">
            <a:spLocks noGrp="1"/>
          </p:cNvSpPr>
          <p:nvPr>
            <p:ph type="body" idx="8"/>
          </p:nvPr>
        </p:nvSpPr>
        <p:spPr>
          <a:xfrm>
            <a:off x="1856795" y="416764"/>
            <a:ext cx="9828438" cy="50396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38" name="Google Shape;238;p51"/>
          <p:cNvSpPr txBox="1">
            <a:spLocks noGrp="1"/>
          </p:cNvSpPr>
          <p:nvPr>
            <p:ph type="body" idx="9"/>
          </p:nvPr>
        </p:nvSpPr>
        <p:spPr>
          <a:xfrm>
            <a:off x="1856106" y="1095793"/>
            <a:ext cx="9785032" cy="50396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800"/>
              <a:buFont typeface="Arial"/>
              <a:buNone/>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39" name="Google Shape;239;p51"/>
          <p:cNvSpPr txBox="1">
            <a:spLocks noGrp="1"/>
          </p:cNvSpPr>
          <p:nvPr>
            <p:ph type="body" idx="13"/>
          </p:nvPr>
        </p:nvSpPr>
        <p:spPr>
          <a:xfrm>
            <a:off x="459014" y="6444210"/>
            <a:ext cx="1237989" cy="1847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050"/>
              <a:buFont typeface="Arial"/>
              <a:buNone/>
              <a:defRPr sz="105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Highlighted subhead - 3">
  <p:cSld name="Highlighted subhead - 3">
    <p:spTree>
      <p:nvGrpSpPr>
        <p:cNvPr id="1" name="Shape 240"/>
        <p:cNvGrpSpPr/>
        <p:nvPr/>
      </p:nvGrpSpPr>
      <p:grpSpPr>
        <a:xfrm>
          <a:off x="0" y="0"/>
          <a:ext cx="0" cy="0"/>
          <a:chOff x="0" y="0"/>
          <a:chExt cx="0" cy="0"/>
        </a:xfrm>
      </p:grpSpPr>
      <p:sp>
        <p:nvSpPr>
          <p:cNvPr id="241" name="Google Shape;241;p52"/>
          <p:cNvSpPr/>
          <p:nvPr/>
        </p:nvSpPr>
        <p:spPr>
          <a:xfrm>
            <a:off x="0" y="6273800"/>
            <a:ext cx="12192000" cy="6092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
        <p:nvSpPr>
          <p:cNvPr id="242" name="Google Shape;242;p52"/>
          <p:cNvSpPr txBox="1">
            <a:spLocks noGrp="1"/>
          </p:cNvSpPr>
          <p:nvPr>
            <p:ph type="body" idx="1"/>
          </p:nvPr>
        </p:nvSpPr>
        <p:spPr>
          <a:xfrm>
            <a:off x="1856795" y="416764"/>
            <a:ext cx="9828438" cy="50396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43" name="Google Shape;243;p52"/>
          <p:cNvSpPr txBox="1">
            <a:spLocks noGrp="1"/>
          </p:cNvSpPr>
          <p:nvPr>
            <p:ph type="body" idx="2"/>
          </p:nvPr>
        </p:nvSpPr>
        <p:spPr>
          <a:xfrm>
            <a:off x="1856106" y="1095793"/>
            <a:ext cx="9785032" cy="50396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800"/>
              <a:buFont typeface="Arial"/>
              <a:buNone/>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44" name="Google Shape;244;p52"/>
          <p:cNvSpPr>
            <a:spLocks noGrp="1"/>
          </p:cNvSpPr>
          <p:nvPr>
            <p:ph type="pic" idx="3"/>
          </p:nvPr>
        </p:nvSpPr>
        <p:spPr>
          <a:xfrm>
            <a:off x="550863" y="378626"/>
            <a:ext cx="974296" cy="974296"/>
          </a:xfrm>
          <a:prstGeom prst="rect">
            <a:avLst/>
          </a:prstGeom>
          <a:noFill/>
          <a:ln>
            <a:noFill/>
          </a:ln>
        </p:spPr>
      </p:sp>
      <p:sp>
        <p:nvSpPr>
          <p:cNvPr id="245" name="Google Shape;245;p52"/>
          <p:cNvSpPr txBox="1">
            <a:spLocks noGrp="1"/>
          </p:cNvSpPr>
          <p:nvPr>
            <p:ph type="body" idx="4"/>
          </p:nvPr>
        </p:nvSpPr>
        <p:spPr>
          <a:xfrm>
            <a:off x="3305009" y="2603782"/>
            <a:ext cx="2646529" cy="724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800"/>
              <a:buFont typeface="Arial"/>
              <a:buNone/>
              <a:defRPr sz="1800" b="1" i="0" u="none" strike="noStrike" cap="none">
                <a:solidFill>
                  <a:schemeClr val="dk1"/>
                </a:solidFill>
                <a:highlight>
                  <a:srgbClr val="C2ECFF"/>
                </a:highlight>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46" name="Google Shape;246;p52"/>
          <p:cNvSpPr txBox="1">
            <a:spLocks noGrp="1"/>
          </p:cNvSpPr>
          <p:nvPr>
            <p:ph type="body" idx="5"/>
          </p:nvPr>
        </p:nvSpPr>
        <p:spPr>
          <a:xfrm>
            <a:off x="3303648" y="3435259"/>
            <a:ext cx="2647890" cy="4535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600"/>
              <a:buFont typeface="Arial"/>
              <a:buNone/>
              <a:defRPr sz="16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47" name="Google Shape;247;p52"/>
          <p:cNvSpPr txBox="1">
            <a:spLocks noGrp="1"/>
          </p:cNvSpPr>
          <p:nvPr>
            <p:ph type="body" idx="6"/>
          </p:nvPr>
        </p:nvSpPr>
        <p:spPr>
          <a:xfrm>
            <a:off x="465547" y="2603782"/>
            <a:ext cx="2667543" cy="724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800"/>
              <a:buFont typeface="Arial"/>
              <a:buNone/>
              <a:defRPr sz="1800" b="1" i="0" u="none" strike="noStrike" cap="none">
                <a:solidFill>
                  <a:schemeClr val="dk1"/>
                </a:solidFill>
                <a:highlight>
                  <a:srgbClr val="C2ECFF"/>
                </a:highlight>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48" name="Google Shape;248;p52"/>
          <p:cNvSpPr txBox="1">
            <a:spLocks noGrp="1"/>
          </p:cNvSpPr>
          <p:nvPr>
            <p:ph type="body" idx="7"/>
          </p:nvPr>
        </p:nvSpPr>
        <p:spPr>
          <a:xfrm>
            <a:off x="464186" y="3435259"/>
            <a:ext cx="2667543" cy="4535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600"/>
              <a:buFont typeface="Arial"/>
              <a:buNone/>
              <a:defRPr sz="16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49" name="Google Shape;249;p52"/>
          <p:cNvSpPr txBox="1">
            <a:spLocks noGrp="1"/>
          </p:cNvSpPr>
          <p:nvPr>
            <p:ph type="body" idx="8"/>
          </p:nvPr>
        </p:nvSpPr>
        <p:spPr>
          <a:xfrm>
            <a:off x="6114507" y="2603782"/>
            <a:ext cx="2667543" cy="724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800"/>
              <a:buFont typeface="Arial"/>
              <a:buNone/>
              <a:defRPr sz="1800" b="1" i="0" u="none" strike="noStrike" cap="none">
                <a:solidFill>
                  <a:schemeClr val="dk1"/>
                </a:solidFill>
                <a:highlight>
                  <a:srgbClr val="C2ECFF"/>
                </a:highlight>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50" name="Google Shape;250;p52"/>
          <p:cNvSpPr txBox="1">
            <a:spLocks noGrp="1"/>
          </p:cNvSpPr>
          <p:nvPr>
            <p:ph type="body" idx="9"/>
          </p:nvPr>
        </p:nvSpPr>
        <p:spPr>
          <a:xfrm>
            <a:off x="6113146" y="3435259"/>
            <a:ext cx="2683192" cy="4535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600"/>
              <a:buFont typeface="Arial"/>
              <a:buNone/>
              <a:defRPr sz="16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51" name="Google Shape;251;p52"/>
          <p:cNvSpPr txBox="1">
            <a:spLocks noGrp="1"/>
          </p:cNvSpPr>
          <p:nvPr>
            <p:ph type="body" idx="13"/>
          </p:nvPr>
        </p:nvSpPr>
        <p:spPr>
          <a:xfrm>
            <a:off x="8959307" y="2603782"/>
            <a:ext cx="2667543" cy="724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800"/>
              <a:buFont typeface="Arial"/>
              <a:buNone/>
              <a:defRPr sz="1800" b="1" i="0" u="none" strike="noStrike" cap="none">
                <a:solidFill>
                  <a:schemeClr val="dk1"/>
                </a:solidFill>
                <a:highlight>
                  <a:srgbClr val="C2ECFF"/>
                </a:highlight>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52" name="Google Shape;252;p52"/>
          <p:cNvSpPr txBox="1">
            <a:spLocks noGrp="1"/>
          </p:cNvSpPr>
          <p:nvPr>
            <p:ph type="body" idx="14"/>
          </p:nvPr>
        </p:nvSpPr>
        <p:spPr>
          <a:xfrm>
            <a:off x="8957946" y="3435259"/>
            <a:ext cx="2683192" cy="4535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600"/>
              <a:buFont typeface="Arial"/>
              <a:buNone/>
              <a:defRPr sz="16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53" name="Google Shape;253;p52"/>
          <p:cNvSpPr txBox="1">
            <a:spLocks noGrp="1"/>
          </p:cNvSpPr>
          <p:nvPr>
            <p:ph type="body" idx="15"/>
          </p:nvPr>
        </p:nvSpPr>
        <p:spPr>
          <a:xfrm>
            <a:off x="459014" y="6444210"/>
            <a:ext cx="1237989" cy="1847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050"/>
              <a:buFont typeface="Arial"/>
              <a:buNone/>
              <a:defRPr sz="105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ubheads with icons - 1">
  <p:cSld name="Subheads with icons - 1">
    <p:spTree>
      <p:nvGrpSpPr>
        <p:cNvPr id="1" name="Shape 254"/>
        <p:cNvGrpSpPr/>
        <p:nvPr/>
      </p:nvGrpSpPr>
      <p:grpSpPr>
        <a:xfrm>
          <a:off x="0" y="0"/>
          <a:ext cx="0" cy="0"/>
          <a:chOff x="0" y="0"/>
          <a:chExt cx="0" cy="0"/>
        </a:xfrm>
      </p:grpSpPr>
      <p:sp>
        <p:nvSpPr>
          <p:cNvPr id="255" name="Google Shape;255;p53"/>
          <p:cNvSpPr/>
          <p:nvPr/>
        </p:nvSpPr>
        <p:spPr>
          <a:xfrm>
            <a:off x="0" y="6273800"/>
            <a:ext cx="12192000" cy="6092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
        <p:nvSpPr>
          <p:cNvPr id="256" name="Google Shape;256;p53"/>
          <p:cNvSpPr txBox="1">
            <a:spLocks noGrp="1"/>
          </p:cNvSpPr>
          <p:nvPr>
            <p:ph type="body" idx="1"/>
          </p:nvPr>
        </p:nvSpPr>
        <p:spPr>
          <a:xfrm>
            <a:off x="7568358" y="3212742"/>
            <a:ext cx="4072780" cy="241302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800"/>
              <a:buFont typeface="Arial"/>
              <a:buNone/>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57" name="Google Shape;257;p53"/>
          <p:cNvSpPr txBox="1">
            <a:spLocks noGrp="1"/>
          </p:cNvSpPr>
          <p:nvPr>
            <p:ph type="body" idx="2"/>
          </p:nvPr>
        </p:nvSpPr>
        <p:spPr>
          <a:xfrm>
            <a:off x="3310968" y="3212742"/>
            <a:ext cx="4080432" cy="241302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800"/>
              <a:buFont typeface="Arial"/>
              <a:buNone/>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58" name="Google Shape;258;p53"/>
          <p:cNvSpPr txBox="1">
            <a:spLocks noGrp="1"/>
          </p:cNvSpPr>
          <p:nvPr>
            <p:ph type="body" idx="3"/>
          </p:nvPr>
        </p:nvSpPr>
        <p:spPr>
          <a:xfrm>
            <a:off x="468106" y="1901736"/>
            <a:ext cx="2675144" cy="20233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800"/>
              <a:buFont typeface="Arial"/>
              <a:buNone/>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59" name="Google Shape;259;p53"/>
          <p:cNvSpPr txBox="1">
            <a:spLocks noGrp="1"/>
          </p:cNvSpPr>
          <p:nvPr>
            <p:ph type="body" idx="4"/>
          </p:nvPr>
        </p:nvSpPr>
        <p:spPr>
          <a:xfrm>
            <a:off x="450644" y="418949"/>
            <a:ext cx="10737341" cy="1316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60" name="Google Shape;260;p53"/>
          <p:cNvSpPr>
            <a:spLocks noGrp="1"/>
          </p:cNvSpPr>
          <p:nvPr>
            <p:ph type="pic" idx="5"/>
          </p:nvPr>
        </p:nvSpPr>
        <p:spPr>
          <a:xfrm>
            <a:off x="3395663" y="1989138"/>
            <a:ext cx="974296" cy="974296"/>
          </a:xfrm>
          <a:prstGeom prst="rect">
            <a:avLst/>
          </a:prstGeom>
          <a:noFill/>
          <a:ln>
            <a:noFill/>
          </a:ln>
        </p:spPr>
      </p:sp>
      <p:sp>
        <p:nvSpPr>
          <p:cNvPr id="261" name="Google Shape;261;p53"/>
          <p:cNvSpPr>
            <a:spLocks noGrp="1"/>
          </p:cNvSpPr>
          <p:nvPr>
            <p:ph type="pic" idx="6"/>
          </p:nvPr>
        </p:nvSpPr>
        <p:spPr>
          <a:xfrm>
            <a:off x="7643813" y="1989138"/>
            <a:ext cx="974296" cy="974296"/>
          </a:xfrm>
          <a:prstGeom prst="rect">
            <a:avLst/>
          </a:prstGeom>
          <a:noFill/>
          <a:ln>
            <a:noFill/>
          </a:ln>
        </p:spPr>
      </p:sp>
      <p:cxnSp>
        <p:nvCxnSpPr>
          <p:cNvPr id="262" name="Google Shape;262;p53"/>
          <p:cNvCxnSpPr/>
          <p:nvPr/>
        </p:nvCxnSpPr>
        <p:spPr>
          <a:xfrm>
            <a:off x="433889" y="557150"/>
            <a:ext cx="0" cy="761051"/>
          </a:xfrm>
          <a:prstGeom prst="straightConnector1">
            <a:avLst/>
          </a:prstGeom>
          <a:noFill/>
          <a:ln w="12700" cap="flat" cmpd="sng">
            <a:solidFill>
              <a:schemeClr val="accent1"/>
            </a:solidFill>
            <a:prstDash val="solid"/>
            <a:miter lim="800000"/>
            <a:headEnd type="none" w="sm" len="sm"/>
            <a:tailEnd type="none" w="sm" len="sm"/>
          </a:ln>
        </p:spPr>
      </p:cxnSp>
      <p:sp>
        <p:nvSpPr>
          <p:cNvPr id="263" name="Google Shape;263;p53"/>
          <p:cNvSpPr txBox="1">
            <a:spLocks noGrp="1"/>
          </p:cNvSpPr>
          <p:nvPr>
            <p:ph type="body" idx="7"/>
          </p:nvPr>
        </p:nvSpPr>
        <p:spPr>
          <a:xfrm>
            <a:off x="459014" y="6444210"/>
            <a:ext cx="1237989" cy="1847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050"/>
              <a:buFont typeface="Arial"/>
              <a:buNone/>
              <a:defRPr sz="105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ubheads with icons - 2">
  <p:cSld name="Subheads with icons - 2">
    <p:spTree>
      <p:nvGrpSpPr>
        <p:cNvPr id="1" name="Shape 264"/>
        <p:cNvGrpSpPr/>
        <p:nvPr/>
      </p:nvGrpSpPr>
      <p:grpSpPr>
        <a:xfrm>
          <a:off x="0" y="0"/>
          <a:ext cx="0" cy="0"/>
          <a:chOff x="0" y="0"/>
          <a:chExt cx="0" cy="0"/>
        </a:xfrm>
      </p:grpSpPr>
      <p:sp>
        <p:nvSpPr>
          <p:cNvPr id="265" name="Google Shape;265;p54"/>
          <p:cNvSpPr/>
          <p:nvPr/>
        </p:nvSpPr>
        <p:spPr>
          <a:xfrm>
            <a:off x="0" y="6273800"/>
            <a:ext cx="12192000" cy="6092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
        <p:nvSpPr>
          <p:cNvPr id="266" name="Google Shape;266;p54"/>
          <p:cNvSpPr txBox="1">
            <a:spLocks noGrp="1"/>
          </p:cNvSpPr>
          <p:nvPr>
            <p:ph type="body" idx="1"/>
          </p:nvPr>
        </p:nvSpPr>
        <p:spPr>
          <a:xfrm>
            <a:off x="452748" y="3351925"/>
            <a:ext cx="3454440" cy="199150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800"/>
              <a:buFont typeface="Arial"/>
              <a:buNone/>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67" name="Google Shape;267;p54"/>
          <p:cNvSpPr txBox="1">
            <a:spLocks noGrp="1"/>
          </p:cNvSpPr>
          <p:nvPr>
            <p:ph type="body" idx="2"/>
          </p:nvPr>
        </p:nvSpPr>
        <p:spPr>
          <a:xfrm>
            <a:off x="4338344" y="3351925"/>
            <a:ext cx="3454440" cy="199150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800"/>
              <a:buFont typeface="Arial"/>
              <a:buNone/>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68" name="Google Shape;268;p54"/>
          <p:cNvSpPr txBox="1">
            <a:spLocks noGrp="1"/>
          </p:cNvSpPr>
          <p:nvPr>
            <p:ph type="body" idx="3"/>
          </p:nvPr>
        </p:nvSpPr>
        <p:spPr>
          <a:xfrm>
            <a:off x="8201455" y="3351925"/>
            <a:ext cx="3436437" cy="199150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1"/>
              </a:buClr>
              <a:buSzPts val="1800"/>
              <a:buFont typeface="Arial"/>
              <a:buNone/>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69" name="Google Shape;269;p54"/>
          <p:cNvSpPr txBox="1">
            <a:spLocks noGrp="1"/>
          </p:cNvSpPr>
          <p:nvPr>
            <p:ph type="body" idx="4"/>
          </p:nvPr>
        </p:nvSpPr>
        <p:spPr>
          <a:xfrm>
            <a:off x="447035" y="417776"/>
            <a:ext cx="10737350" cy="5315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70" name="Google Shape;270;p54"/>
          <p:cNvSpPr txBox="1">
            <a:spLocks noGrp="1"/>
          </p:cNvSpPr>
          <p:nvPr>
            <p:ph type="body" idx="5"/>
          </p:nvPr>
        </p:nvSpPr>
        <p:spPr>
          <a:xfrm>
            <a:off x="463041" y="1120238"/>
            <a:ext cx="10717031" cy="3130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71" name="Google Shape;271;p54"/>
          <p:cNvSpPr>
            <a:spLocks noGrp="1"/>
          </p:cNvSpPr>
          <p:nvPr>
            <p:ph type="pic" idx="6"/>
          </p:nvPr>
        </p:nvSpPr>
        <p:spPr>
          <a:xfrm>
            <a:off x="550863" y="1994218"/>
            <a:ext cx="974296" cy="974296"/>
          </a:xfrm>
          <a:prstGeom prst="rect">
            <a:avLst/>
          </a:prstGeom>
          <a:noFill/>
          <a:ln>
            <a:noFill/>
          </a:ln>
        </p:spPr>
      </p:sp>
      <p:sp>
        <p:nvSpPr>
          <p:cNvPr id="272" name="Google Shape;272;p54"/>
          <p:cNvSpPr>
            <a:spLocks noGrp="1"/>
          </p:cNvSpPr>
          <p:nvPr>
            <p:ph type="pic" idx="7"/>
          </p:nvPr>
        </p:nvSpPr>
        <p:spPr>
          <a:xfrm>
            <a:off x="4429357" y="1994218"/>
            <a:ext cx="974296" cy="974296"/>
          </a:xfrm>
          <a:prstGeom prst="rect">
            <a:avLst/>
          </a:prstGeom>
          <a:noFill/>
          <a:ln>
            <a:noFill/>
          </a:ln>
        </p:spPr>
      </p:sp>
      <p:sp>
        <p:nvSpPr>
          <p:cNvPr id="273" name="Google Shape;273;p54"/>
          <p:cNvSpPr>
            <a:spLocks noGrp="1"/>
          </p:cNvSpPr>
          <p:nvPr>
            <p:ph type="pic" idx="8"/>
          </p:nvPr>
        </p:nvSpPr>
        <p:spPr>
          <a:xfrm>
            <a:off x="8291373" y="1994218"/>
            <a:ext cx="974296" cy="974296"/>
          </a:xfrm>
          <a:prstGeom prst="rect">
            <a:avLst/>
          </a:prstGeom>
          <a:noFill/>
          <a:ln>
            <a:noFill/>
          </a:ln>
        </p:spPr>
      </p:sp>
      <p:cxnSp>
        <p:nvCxnSpPr>
          <p:cNvPr id="274" name="Google Shape;274;p54"/>
          <p:cNvCxnSpPr/>
          <p:nvPr/>
        </p:nvCxnSpPr>
        <p:spPr>
          <a:xfrm>
            <a:off x="433889" y="557150"/>
            <a:ext cx="0" cy="279780"/>
          </a:xfrm>
          <a:prstGeom prst="straightConnector1">
            <a:avLst/>
          </a:prstGeom>
          <a:noFill/>
          <a:ln w="12700" cap="flat" cmpd="sng">
            <a:solidFill>
              <a:schemeClr val="accent1"/>
            </a:solidFill>
            <a:prstDash val="solid"/>
            <a:miter lim="800000"/>
            <a:headEnd type="none" w="sm" len="sm"/>
            <a:tailEnd type="none" w="sm" len="sm"/>
          </a:ln>
        </p:spPr>
      </p:cxnSp>
      <p:sp>
        <p:nvSpPr>
          <p:cNvPr id="275" name="Google Shape;275;p54"/>
          <p:cNvSpPr txBox="1">
            <a:spLocks noGrp="1"/>
          </p:cNvSpPr>
          <p:nvPr>
            <p:ph type="body" idx="9"/>
          </p:nvPr>
        </p:nvSpPr>
        <p:spPr>
          <a:xfrm>
            <a:off x="459014" y="6444210"/>
            <a:ext cx="1237989" cy="1847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050"/>
              <a:buFont typeface="Arial"/>
              <a:buNone/>
              <a:defRPr sz="105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tructure icons">
  <p:cSld name="Structure icons">
    <p:spTree>
      <p:nvGrpSpPr>
        <p:cNvPr id="1" name="Shape 276"/>
        <p:cNvGrpSpPr/>
        <p:nvPr/>
      </p:nvGrpSpPr>
      <p:grpSpPr>
        <a:xfrm>
          <a:off x="0" y="0"/>
          <a:ext cx="0" cy="0"/>
          <a:chOff x="0" y="0"/>
          <a:chExt cx="0" cy="0"/>
        </a:xfrm>
      </p:grpSpPr>
      <p:sp>
        <p:nvSpPr>
          <p:cNvPr id="277" name="Google Shape;277;p55"/>
          <p:cNvSpPr/>
          <p:nvPr/>
        </p:nvSpPr>
        <p:spPr>
          <a:xfrm>
            <a:off x="0" y="6273800"/>
            <a:ext cx="12192000" cy="6092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
        <p:nvSpPr>
          <p:cNvPr id="278" name="Google Shape;278;p55"/>
          <p:cNvSpPr txBox="1">
            <a:spLocks noGrp="1"/>
          </p:cNvSpPr>
          <p:nvPr>
            <p:ph type="body" idx="1"/>
          </p:nvPr>
        </p:nvSpPr>
        <p:spPr>
          <a:xfrm>
            <a:off x="449828" y="417757"/>
            <a:ext cx="11185327" cy="5315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79" name="Google Shape;279;p55"/>
          <p:cNvSpPr txBox="1">
            <a:spLocks noGrp="1"/>
          </p:cNvSpPr>
          <p:nvPr>
            <p:ph type="body" idx="2"/>
          </p:nvPr>
        </p:nvSpPr>
        <p:spPr>
          <a:xfrm>
            <a:off x="455804" y="1100038"/>
            <a:ext cx="11185334" cy="69828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80" name="Google Shape;280;p55"/>
          <p:cNvSpPr>
            <a:spLocks noGrp="1"/>
          </p:cNvSpPr>
          <p:nvPr>
            <p:ph type="pic" idx="3"/>
          </p:nvPr>
        </p:nvSpPr>
        <p:spPr>
          <a:xfrm>
            <a:off x="1156524" y="3199169"/>
            <a:ext cx="1381760" cy="1381760"/>
          </a:xfrm>
          <a:prstGeom prst="rect">
            <a:avLst/>
          </a:prstGeom>
          <a:noFill/>
          <a:ln>
            <a:noFill/>
          </a:ln>
        </p:spPr>
      </p:sp>
      <p:sp>
        <p:nvSpPr>
          <p:cNvPr id="281" name="Google Shape;281;p55"/>
          <p:cNvSpPr>
            <a:spLocks noGrp="1"/>
          </p:cNvSpPr>
          <p:nvPr>
            <p:ph type="pic" idx="4"/>
          </p:nvPr>
        </p:nvSpPr>
        <p:spPr>
          <a:xfrm>
            <a:off x="6833755" y="3199169"/>
            <a:ext cx="1381760" cy="1381760"/>
          </a:xfrm>
          <a:prstGeom prst="rect">
            <a:avLst/>
          </a:prstGeom>
          <a:noFill/>
          <a:ln>
            <a:noFill/>
          </a:ln>
        </p:spPr>
      </p:sp>
      <p:sp>
        <p:nvSpPr>
          <p:cNvPr id="282" name="Google Shape;282;p55"/>
          <p:cNvSpPr>
            <a:spLocks noGrp="1"/>
          </p:cNvSpPr>
          <p:nvPr>
            <p:ph type="pic" idx="5"/>
          </p:nvPr>
        </p:nvSpPr>
        <p:spPr>
          <a:xfrm>
            <a:off x="3947973" y="3199169"/>
            <a:ext cx="1381760" cy="1381760"/>
          </a:xfrm>
          <a:prstGeom prst="rect">
            <a:avLst/>
          </a:prstGeom>
          <a:noFill/>
          <a:ln>
            <a:noFill/>
          </a:ln>
        </p:spPr>
      </p:sp>
      <p:sp>
        <p:nvSpPr>
          <p:cNvPr id="283" name="Google Shape;283;p55"/>
          <p:cNvSpPr>
            <a:spLocks noGrp="1"/>
          </p:cNvSpPr>
          <p:nvPr>
            <p:ph type="pic" idx="6"/>
          </p:nvPr>
        </p:nvSpPr>
        <p:spPr>
          <a:xfrm>
            <a:off x="9679198" y="3199169"/>
            <a:ext cx="1381760" cy="1381760"/>
          </a:xfrm>
          <a:prstGeom prst="rect">
            <a:avLst/>
          </a:prstGeom>
          <a:noFill/>
          <a:ln>
            <a:noFill/>
          </a:ln>
        </p:spPr>
      </p:sp>
      <p:sp>
        <p:nvSpPr>
          <p:cNvPr id="284" name="Google Shape;284;p55"/>
          <p:cNvSpPr txBox="1">
            <a:spLocks noGrp="1"/>
          </p:cNvSpPr>
          <p:nvPr>
            <p:ph type="body" idx="7"/>
          </p:nvPr>
        </p:nvSpPr>
        <p:spPr>
          <a:xfrm>
            <a:off x="961582" y="4779829"/>
            <a:ext cx="1743020" cy="5655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1000"/>
              </a:spcBef>
              <a:spcAft>
                <a:spcPts val="0"/>
              </a:spcAft>
              <a:buClr>
                <a:schemeClr val="dk1"/>
              </a:buClr>
              <a:buSzPts val="1800"/>
              <a:buFont typeface="Arial"/>
              <a:buNone/>
              <a:defRPr sz="1800" b="1" i="0" u="none" strike="noStrike" cap="none">
                <a:solidFill>
                  <a:schemeClr val="dk1"/>
                </a:solidFill>
                <a:latin typeface="Trebuchet MS"/>
                <a:ea typeface="Trebuchet MS"/>
                <a:cs typeface="Trebuchet MS"/>
                <a:sym typeface="Trebuchet M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85" name="Google Shape;285;p55"/>
          <p:cNvSpPr txBox="1">
            <a:spLocks noGrp="1"/>
          </p:cNvSpPr>
          <p:nvPr>
            <p:ph type="body" idx="8"/>
          </p:nvPr>
        </p:nvSpPr>
        <p:spPr>
          <a:xfrm>
            <a:off x="3783812" y="4779829"/>
            <a:ext cx="1743020" cy="5655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1000"/>
              </a:spcBef>
              <a:spcAft>
                <a:spcPts val="0"/>
              </a:spcAft>
              <a:buClr>
                <a:schemeClr val="dk1"/>
              </a:buClr>
              <a:buSzPts val="1800"/>
              <a:buFont typeface="Arial"/>
              <a:buNone/>
              <a:defRPr sz="1800" b="1" i="0" u="none" strike="noStrike" cap="none">
                <a:solidFill>
                  <a:schemeClr val="dk1"/>
                </a:solidFill>
                <a:latin typeface="Trebuchet MS"/>
                <a:ea typeface="Trebuchet MS"/>
                <a:cs typeface="Trebuchet MS"/>
                <a:sym typeface="Trebuchet M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86" name="Google Shape;286;p55"/>
          <p:cNvSpPr txBox="1">
            <a:spLocks noGrp="1"/>
          </p:cNvSpPr>
          <p:nvPr>
            <p:ph type="body" idx="9"/>
          </p:nvPr>
        </p:nvSpPr>
        <p:spPr>
          <a:xfrm>
            <a:off x="6649575" y="4779829"/>
            <a:ext cx="1743020" cy="5655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1000"/>
              </a:spcBef>
              <a:spcAft>
                <a:spcPts val="0"/>
              </a:spcAft>
              <a:buClr>
                <a:schemeClr val="dk1"/>
              </a:buClr>
              <a:buSzPts val="1800"/>
              <a:buFont typeface="Arial"/>
              <a:buNone/>
              <a:defRPr sz="1800" b="1" i="0" u="none" strike="noStrike" cap="none">
                <a:solidFill>
                  <a:schemeClr val="dk1"/>
                </a:solidFill>
                <a:latin typeface="Trebuchet MS"/>
                <a:ea typeface="Trebuchet MS"/>
                <a:cs typeface="Trebuchet MS"/>
                <a:sym typeface="Trebuchet M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87" name="Google Shape;287;p55"/>
          <p:cNvSpPr txBox="1">
            <a:spLocks noGrp="1"/>
          </p:cNvSpPr>
          <p:nvPr>
            <p:ph type="body" idx="13"/>
          </p:nvPr>
        </p:nvSpPr>
        <p:spPr>
          <a:xfrm>
            <a:off x="9495018" y="4779829"/>
            <a:ext cx="1743020" cy="5655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1000"/>
              </a:spcBef>
              <a:spcAft>
                <a:spcPts val="0"/>
              </a:spcAft>
              <a:buClr>
                <a:schemeClr val="dk1"/>
              </a:buClr>
              <a:buSzPts val="1800"/>
              <a:buFont typeface="Arial"/>
              <a:buNone/>
              <a:defRPr sz="1800" b="1" i="0" u="none" strike="noStrike" cap="none">
                <a:solidFill>
                  <a:schemeClr val="dk1"/>
                </a:solidFill>
                <a:latin typeface="Trebuchet MS"/>
                <a:ea typeface="Trebuchet MS"/>
                <a:cs typeface="Trebuchet MS"/>
                <a:sym typeface="Trebuchet M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cxnSp>
        <p:nvCxnSpPr>
          <p:cNvPr id="288" name="Google Shape;288;p55"/>
          <p:cNvCxnSpPr/>
          <p:nvPr/>
        </p:nvCxnSpPr>
        <p:spPr>
          <a:xfrm>
            <a:off x="433889" y="557150"/>
            <a:ext cx="0" cy="279780"/>
          </a:xfrm>
          <a:prstGeom prst="straightConnector1">
            <a:avLst/>
          </a:prstGeom>
          <a:noFill/>
          <a:ln w="12700" cap="flat" cmpd="sng">
            <a:solidFill>
              <a:schemeClr val="accent1"/>
            </a:solidFill>
            <a:prstDash val="solid"/>
            <a:miter lim="800000"/>
            <a:headEnd type="none" w="sm" len="sm"/>
            <a:tailEnd type="none" w="sm" len="sm"/>
          </a:ln>
        </p:spPr>
      </p:cxnSp>
      <p:sp>
        <p:nvSpPr>
          <p:cNvPr id="289" name="Google Shape;289;p55"/>
          <p:cNvSpPr txBox="1">
            <a:spLocks noGrp="1"/>
          </p:cNvSpPr>
          <p:nvPr>
            <p:ph type="body" idx="14"/>
          </p:nvPr>
        </p:nvSpPr>
        <p:spPr>
          <a:xfrm>
            <a:off x="459014" y="6444210"/>
            <a:ext cx="1237989" cy="1847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050"/>
              <a:buFont typeface="Arial"/>
              <a:buNone/>
              <a:defRPr sz="105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1 line title whole page para">
  <p:cSld name="1 line title whole page para">
    <p:spTree>
      <p:nvGrpSpPr>
        <p:cNvPr id="1" name="Shape 290"/>
        <p:cNvGrpSpPr/>
        <p:nvPr/>
      </p:nvGrpSpPr>
      <p:grpSpPr>
        <a:xfrm>
          <a:off x="0" y="0"/>
          <a:ext cx="0" cy="0"/>
          <a:chOff x="0" y="0"/>
          <a:chExt cx="0" cy="0"/>
        </a:xfrm>
      </p:grpSpPr>
      <p:sp>
        <p:nvSpPr>
          <p:cNvPr id="291" name="Google Shape;291;p56"/>
          <p:cNvSpPr/>
          <p:nvPr/>
        </p:nvSpPr>
        <p:spPr>
          <a:xfrm>
            <a:off x="0" y="6213303"/>
            <a:ext cx="12192000" cy="66974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
        <p:nvSpPr>
          <p:cNvPr id="292" name="Google Shape;292;p56"/>
          <p:cNvSpPr txBox="1">
            <a:spLocks noGrp="1"/>
          </p:cNvSpPr>
          <p:nvPr>
            <p:ph type="body" idx="1"/>
          </p:nvPr>
        </p:nvSpPr>
        <p:spPr>
          <a:xfrm>
            <a:off x="687888" y="6444210"/>
            <a:ext cx="1237989" cy="1847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050"/>
              <a:buFont typeface="Arial"/>
              <a:buNone/>
              <a:defRPr sz="105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93" name="Google Shape;293;p56"/>
          <p:cNvSpPr txBox="1">
            <a:spLocks noGrp="1"/>
          </p:cNvSpPr>
          <p:nvPr>
            <p:ph type="body" idx="2"/>
          </p:nvPr>
        </p:nvSpPr>
        <p:spPr>
          <a:xfrm>
            <a:off x="667569" y="503867"/>
            <a:ext cx="10737350" cy="5315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cxnSp>
        <p:nvCxnSpPr>
          <p:cNvPr id="294" name="Google Shape;294;p56"/>
          <p:cNvCxnSpPr/>
          <p:nvPr/>
        </p:nvCxnSpPr>
        <p:spPr>
          <a:xfrm>
            <a:off x="667569" y="628270"/>
            <a:ext cx="0" cy="279780"/>
          </a:xfrm>
          <a:prstGeom prst="straightConnector1">
            <a:avLst/>
          </a:prstGeom>
          <a:noFill/>
          <a:ln w="12700" cap="flat" cmpd="sng">
            <a:solidFill>
              <a:schemeClr val="accent1"/>
            </a:solidFill>
            <a:prstDash val="solid"/>
            <a:miter lim="800000"/>
            <a:headEnd type="none" w="sm" len="sm"/>
            <a:tailEnd type="none" w="sm" len="sm"/>
          </a:ln>
        </p:spPr>
      </p:cxnSp>
      <p:sp>
        <p:nvSpPr>
          <p:cNvPr id="295" name="Google Shape;295;p56"/>
          <p:cNvSpPr txBox="1">
            <a:spLocks noGrp="1"/>
          </p:cNvSpPr>
          <p:nvPr>
            <p:ph type="body" idx="3"/>
          </p:nvPr>
        </p:nvSpPr>
        <p:spPr>
          <a:xfrm>
            <a:off x="687888" y="1413114"/>
            <a:ext cx="10717031" cy="3130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40000"/>
              </a:lnSpc>
              <a:spcBef>
                <a:spcPts val="0"/>
              </a:spcBef>
              <a:spcAft>
                <a:spcPts val="0"/>
              </a:spcAft>
              <a:buClr>
                <a:schemeClr val="dk1"/>
              </a:buClr>
              <a:buSzPts val="1500"/>
              <a:buFont typeface="Arial"/>
              <a:buNone/>
              <a:defRPr sz="15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96"/>
        <p:cNvGrpSpPr/>
        <p:nvPr/>
      </p:nvGrpSpPr>
      <p:grpSpPr>
        <a:xfrm>
          <a:off x="0" y="0"/>
          <a:ext cx="0" cy="0"/>
          <a:chOff x="0" y="0"/>
          <a:chExt cx="0" cy="0"/>
        </a:xfrm>
      </p:grpSpPr>
      <p:sp>
        <p:nvSpPr>
          <p:cNvPr id="297" name="Google Shape;297;p57"/>
          <p:cNvSpPr txBox="1">
            <a:spLocks noGrp="1"/>
          </p:cNvSpPr>
          <p:nvPr>
            <p:ph type="sldNum" idx="12"/>
          </p:nvPr>
        </p:nvSpPr>
        <p:spPr>
          <a:xfrm>
            <a:off x="328925" y="6440986"/>
            <a:ext cx="289931" cy="137615"/>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067" b="1">
                <a:solidFill>
                  <a:srgbClr val="7F7F7F"/>
                </a:solidFill>
                <a:latin typeface="Catamaran Medium"/>
                <a:ea typeface="Catamaran Medium"/>
                <a:cs typeface="Catamaran Medium"/>
                <a:sym typeface="Catamaran Medium"/>
              </a:defRPr>
            </a:lvl1pPr>
            <a:lvl2pPr marL="0" marR="0" lvl="1" indent="0" algn="l" rtl="0">
              <a:spcBef>
                <a:spcPts val="0"/>
              </a:spcBef>
              <a:buNone/>
              <a:defRPr sz="1067" b="1">
                <a:solidFill>
                  <a:srgbClr val="7F7F7F"/>
                </a:solidFill>
                <a:latin typeface="Catamaran Medium"/>
                <a:ea typeface="Catamaran Medium"/>
                <a:cs typeface="Catamaran Medium"/>
                <a:sym typeface="Catamaran Medium"/>
              </a:defRPr>
            </a:lvl2pPr>
            <a:lvl3pPr marL="0" marR="0" lvl="2" indent="0" algn="l" rtl="0">
              <a:spcBef>
                <a:spcPts val="0"/>
              </a:spcBef>
              <a:buNone/>
              <a:defRPr sz="1067" b="1">
                <a:solidFill>
                  <a:srgbClr val="7F7F7F"/>
                </a:solidFill>
                <a:latin typeface="Catamaran Medium"/>
                <a:ea typeface="Catamaran Medium"/>
                <a:cs typeface="Catamaran Medium"/>
                <a:sym typeface="Catamaran Medium"/>
              </a:defRPr>
            </a:lvl3pPr>
            <a:lvl4pPr marL="0" marR="0" lvl="3" indent="0" algn="l" rtl="0">
              <a:spcBef>
                <a:spcPts val="0"/>
              </a:spcBef>
              <a:buNone/>
              <a:defRPr sz="1067" b="1">
                <a:solidFill>
                  <a:srgbClr val="7F7F7F"/>
                </a:solidFill>
                <a:latin typeface="Catamaran Medium"/>
                <a:ea typeface="Catamaran Medium"/>
                <a:cs typeface="Catamaran Medium"/>
                <a:sym typeface="Catamaran Medium"/>
              </a:defRPr>
            </a:lvl4pPr>
            <a:lvl5pPr marL="0" marR="0" lvl="4" indent="0" algn="l" rtl="0">
              <a:spcBef>
                <a:spcPts val="0"/>
              </a:spcBef>
              <a:buNone/>
              <a:defRPr sz="1067" b="1">
                <a:solidFill>
                  <a:srgbClr val="7F7F7F"/>
                </a:solidFill>
                <a:latin typeface="Catamaran Medium"/>
                <a:ea typeface="Catamaran Medium"/>
                <a:cs typeface="Catamaran Medium"/>
                <a:sym typeface="Catamaran Medium"/>
              </a:defRPr>
            </a:lvl5pPr>
            <a:lvl6pPr marL="0" marR="0" lvl="5" indent="0" algn="l" rtl="0">
              <a:spcBef>
                <a:spcPts val="0"/>
              </a:spcBef>
              <a:buNone/>
              <a:defRPr sz="1067" b="1">
                <a:solidFill>
                  <a:srgbClr val="7F7F7F"/>
                </a:solidFill>
                <a:latin typeface="Catamaran Medium"/>
                <a:ea typeface="Catamaran Medium"/>
                <a:cs typeface="Catamaran Medium"/>
                <a:sym typeface="Catamaran Medium"/>
              </a:defRPr>
            </a:lvl6pPr>
            <a:lvl7pPr marL="0" marR="0" lvl="6" indent="0" algn="l" rtl="0">
              <a:spcBef>
                <a:spcPts val="0"/>
              </a:spcBef>
              <a:buNone/>
              <a:defRPr sz="1067" b="1">
                <a:solidFill>
                  <a:srgbClr val="7F7F7F"/>
                </a:solidFill>
                <a:latin typeface="Catamaran Medium"/>
                <a:ea typeface="Catamaran Medium"/>
                <a:cs typeface="Catamaran Medium"/>
                <a:sym typeface="Catamaran Medium"/>
              </a:defRPr>
            </a:lvl7pPr>
            <a:lvl8pPr marL="0" marR="0" lvl="7" indent="0" algn="l" rtl="0">
              <a:spcBef>
                <a:spcPts val="0"/>
              </a:spcBef>
              <a:buNone/>
              <a:defRPr sz="1067" b="1">
                <a:solidFill>
                  <a:srgbClr val="7F7F7F"/>
                </a:solidFill>
                <a:latin typeface="Catamaran Medium"/>
                <a:ea typeface="Catamaran Medium"/>
                <a:cs typeface="Catamaran Medium"/>
                <a:sym typeface="Catamaran Medium"/>
              </a:defRPr>
            </a:lvl8pPr>
            <a:lvl9pPr marL="0" marR="0" lvl="8" indent="0" algn="l" rtl="0">
              <a:spcBef>
                <a:spcPts val="0"/>
              </a:spcBef>
              <a:buNone/>
              <a:defRPr sz="1067" b="1">
                <a:solidFill>
                  <a:srgbClr val="7F7F7F"/>
                </a:solidFill>
                <a:latin typeface="Catamaran Medium"/>
                <a:ea typeface="Catamaran Medium"/>
                <a:cs typeface="Catamaran Medium"/>
                <a:sym typeface="Catamaran Medium"/>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298"/>
        <p:cNvGrpSpPr/>
        <p:nvPr/>
      </p:nvGrpSpPr>
      <p:grpSpPr>
        <a:xfrm>
          <a:off x="0" y="0"/>
          <a:ext cx="0" cy="0"/>
          <a:chOff x="0" y="0"/>
          <a:chExt cx="0" cy="0"/>
        </a:xfrm>
      </p:grpSpPr>
      <p:cxnSp>
        <p:nvCxnSpPr>
          <p:cNvPr id="299" name="Google Shape;299;p58"/>
          <p:cNvCxnSpPr/>
          <p:nvPr/>
        </p:nvCxnSpPr>
        <p:spPr>
          <a:xfrm>
            <a:off x="387350" y="720870"/>
            <a:ext cx="0" cy="317500"/>
          </a:xfrm>
          <a:prstGeom prst="straightConnector1">
            <a:avLst/>
          </a:prstGeom>
          <a:noFill/>
          <a:ln w="12700" cap="flat" cmpd="sng">
            <a:solidFill>
              <a:srgbClr val="008DC9"/>
            </a:solidFill>
            <a:prstDash val="solid"/>
            <a:miter lim="800000"/>
            <a:headEnd type="none" w="sm" len="sm"/>
            <a:tailEnd type="none" w="sm" len="sm"/>
          </a:ln>
        </p:spPr>
      </p:cxnSp>
      <p:sp>
        <p:nvSpPr>
          <p:cNvPr id="300" name="Google Shape;300;p58"/>
          <p:cNvSpPr txBox="1">
            <a:spLocks noGrp="1"/>
          </p:cNvSpPr>
          <p:nvPr>
            <p:ph type="body" idx="1"/>
          </p:nvPr>
        </p:nvSpPr>
        <p:spPr>
          <a:xfrm>
            <a:off x="614426" y="1374573"/>
            <a:ext cx="10126124" cy="261610"/>
          </a:xfrm>
          <a:prstGeom prst="rect">
            <a:avLst/>
          </a:prstGeom>
          <a:noFill/>
          <a:ln>
            <a:noFill/>
          </a:ln>
        </p:spPr>
        <p:txBody>
          <a:bodyPr spcFirstLastPara="1" wrap="square" lIns="0" tIns="0" rIns="0" bIns="0" anchor="ctr" anchorCtr="0">
            <a:noAutofit/>
          </a:bodyPr>
          <a:lstStyle>
            <a:lvl1pPr marL="457200" marR="0" lvl="0" indent="-406400" algn="l" rtl="0">
              <a:lnSpc>
                <a:spcPct val="90000"/>
              </a:lnSpc>
              <a:spcBef>
                <a:spcPts val="1000"/>
              </a:spcBef>
              <a:spcAft>
                <a:spcPts val="0"/>
              </a:spcAft>
              <a:buClr>
                <a:schemeClr val="lt2"/>
              </a:buClr>
              <a:buSzPts val="2800"/>
              <a:buFont typeface="Arial"/>
              <a:buChar char="•"/>
              <a:defRPr sz="2800" b="0" i="0" u="none" strike="noStrike" cap="none">
                <a:solidFill>
                  <a:schemeClr val="lt2"/>
                </a:solidFill>
                <a:latin typeface="Trebuchet MS"/>
                <a:ea typeface="Trebuchet MS"/>
                <a:cs typeface="Trebuchet MS"/>
                <a:sym typeface="Trebuchet M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301" name="Google Shape;301;p58"/>
          <p:cNvSpPr txBox="1">
            <a:spLocks noGrp="1"/>
          </p:cNvSpPr>
          <p:nvPr>
            <p:ph type="body" idx="2"/>
          </p:nvPr>
        </p:nvSpPr>
        <p:spPr>
          <a:xfrm>
            <a:off x="614420" y="1972386"/>
            <a:ext cx="6858000" cy="523220"/>
          </a:xfrm>
          <a:prstGeom prst="rect">
            <a:avLst/>
          </a:prstGeom>
          <a:noFill/>
          <a:ln>
            <a:noFill/>
          </a:ln>
        </p:spPr>
        <p:txBody>
          <a:bodyPr spcFirstLastPara="1" wrap="square" lIns="0" tIns="0" rIns="0" bIns="0" anchor="t" anchorCtr="0">
            <a:spAutoFit/>
          </a:bodyPr>
          <a:lstStyle>
            <a:lvl1pPr marL="457200" marR="0" lvl="0" indent="-406400" algn="l" rtl="0">
              <a:lnSpc>
                <a:spcPct val="90000"/>
              </a:lnSpc>
              <a:spcBef>
                <a:spcPts val="1000"/>
              </a:spcBef>
              <a:spcAft>
                <a:spcPts val="0"/>
              </a:spcAft>
              <a:buClr>
                <a:schemeClr val="lt2"/>
              </a:buClr>
              <a:buSzPts val="2800"/>
              <a:buFont typeface="Arial"/>
              <a:buChar char="•"/>
              <a:defRPr sz="2800" b="0" i="0" u="none" strike="noStrike" cap="none">
                <a:solidFill>
                  <a:schemeClr val="lt2"/>
                </a:solidFill>
                <a:latin typeface="Trebuchet MS"/>
                <a:ea typeface="Trebuchet MS"/>
                <a:cs typeface="Trebuchet MS"/>
                <a:sym typeface="Trebuchet MS"/>
              </a:defRPr>
            </a:lvl1pPr>
            <a:lvl2pPr marL="914400" marR="0" lvl="1" indent="-330708" algn="l" rtl="0">
              <a:lnSpc>
                <a:spcPct val="90000"/>
              </a:lnSpc>
              <a:spcBef>
                <a:spcPts val="500"/>
              </a:spcBef>
              <a:spcAft>
                <a:spcPts val="0"/>
              </a:spcAft>
              <a:buClr>
                <a:schemeClr val="lt2"/>
              </a:buClr>
              <a:buSzPts val="1608"/>
              <a:buFont typeface="Arial"/>
              <a:buChar char="•"/>
              <a:defRPr sz="2400" b="0" i="0" u="none" strike="noStrike" cap="none">
                <a:solidFill>
                  <a:schemeClr val="lt2"/>
                </a:solidFill>
                <a:latin typeface="Trebuchet MS"/>
                <a:ea typeface="Trebuchet MS"/>
                <a:cs typeface="Trebuchet MS"/>
                <a:sym typeface="Trebuchet MS"/>
              </a:defRPr>
            </a:lvl2pPr>
            <a:lvl3pPr marL="1371600" marR="0" lvl="2" indent="-355600" algn="l" rtl="0">
              <a:lnSpc>
                <a:spcPct val="90000"/>
              </a:lnSpc>
              <a:spcBef>
                <a:spcPts val="500"/>
              </a:spcBef>
              <a:spcAft>
                <a:spcPts val="0"/>
              </a:spcAft>
              <a:buClr>
                <a:schemeClr val="lt2"/>
              </a:buClr>
              <a:buSzPts val="2000"/>
              <a:buFont typeface="Arial"/>
              <a:buChar char="•"/>
              <a:defRPr sz="2000" b="0" i="0" u="none" strike="noStrike" cap="none">
                <a:solidFill>
                  <a:schemeClr val="lt2"/>
                </a:solidFill>
                <a:latin typeface="Trebuchet MS"/>
                <a:ea typeface="Trebuchet MS"/>
                <a:cs typeface="Trebuchet MS"/>
                <a:sym typeface="Trebuchet MS"/>
              </a:defRPr>
            </a:lvl3pPr>
            <a:lvl4pPr marL="1828800" marR="0" lvl="3" indent="-342900" algn="l" rtl="0">
              <a:lnSpc>
                <a:spcPct val="90000"/>
              </a:lnSpc>
              <a:spcBef>
                <a:spcPts val="500"/>
              </a:spcBef>
              <a:spcAft>
                <a:spcPts val="0"/>
              </a:spcAft>
              <a:buClr>
                <a:schemeClr val="lt2"/>
              </a:buClr>
              <a:buSzPts val="1800"/>
              <a:buFont typeface="Arial"/>
              <a:buChar char="•"/>
              <a:defRPr sz="1800" b="0" i="0" u="none" strike="noStrike" cap="none">
                <a:solidFill>
                  <a:schemeClr val="lt2"/>
                </a:solidFill>
                <a:latin typeface="Trebuchet MS"/>
                <a:ea typeface="Trebuchet MS"/>
                <a:cs typeface="Trebuchet MS"/>
                <a:sym typeface="Trebuchet MS"/>
              </a:defRPr>
            </a:lvl4pPr>
            <a:lvl5pPr marL="2286000" marR="0" lvl="4" indent="-342900" algn="l" rtl="0">
              <a:lnSpc>
                <a:spcPct val="90000"/>
              </a:lnSpc>
              <a:spcBef>
                <a:spcPts val="500"/>
              </a:spcBef>
              <a:spcAft>
                <a:spcPts val="0"/>
              </a:spcAft>
              <a:buClr>
                <a:schemeClr val="lt2"/>
              </a:buClr>
              <a:buSzPts val="1800"/>
              <a:buFont typeface="Arial"/>
              <a:buChar char="•"/>
              <a:defRPr sz="1800" b="0" i="0" u="none" strike="noStrike" cap="none">
                <a:solidFill>
                  <a:schemeClr val="lt2"/>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302" name="Google Shape;302;p58"/>
          <p:cNvSpPr/>
          <p:nvPr/>
        </p:nvSpPr>
        <p:spPr>
          <a:xfrm>
            <a:off x="0" y="6346825"/>
            <a:ext cx="12192000" cy="514350"/>
          </a:xfrm>
          <a:prstGeom prst="rect">
            <a:avLst/>
          </a:prstGeom>
          <a:solidFill>
            <a:srgbClr val="008DC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3" name="Google Shape;303;p58"/>
          <p:cNvSpPr txBox="1">
            <a:spLocks noGrp="1"/>
          </p:cNvSpPr>
          <p:nvPr>
            <p:ph type="body" idx="3"/>
          </p:nvPr>
        </p:nvSpPr>
        <p:spPr>
          <a:xfrm>
            <a:off x="614420" y="720870"/>
            <a:ext cx="10126120" cy="317500"/>
          </a:xfrm>
          <a:prstGeom prst="rect">
            <a:avLst/>
          </a:prstGeom>
          <a:noFill/>
          <a:ln>
            <a:noFill/>
          </a:ln>
        </p:spPr>
        <p:txBody>
          <a:bodyPr spcFirstLastPara="1" wrap="square" lIns="0" tIns="45700" rIns="91425" bIns="45700" anchor="ctr" anchorCtr="0">
            <a:noAutofit/>
          </a:bodyPr>
          <a:lstStyle>
            <a:lvl1pPr marL="457200" marR="0" lvl="0" indent="-400050" algn="l" rtl="0">
              <a:lnSpc>
                <a:spcPct val="90000"/>
              </a:lnSpc>
              <a:spcBef>
                <a:spcPts val="1000"/>
              </a:spcBef>
              <a:spcAft>
                <a:spcPts val="0"/>
              </a:spcAft>
              <a:buClr>
                <a:schemeClr val="lt2"/>
              </a:buClr>
              <a:buSzPts val="2700"/>
              <a:buFont typeface="Arial"/>
              <a:buChar char="•"/>
              <a:defRPr sz="2700" b="1" i="0" u="none" strike="noStrike" cap="none">
                <a:solidFill>
                  <a:schemeClr val="lt2"/>
                </a:solidFill>
                <a:latin typeface="Trebuchet MS"/>
                <a:ea typeface="Trebuchet MS"/>
                <a:cs typeface="Trebuchet MS"/>
                <a:sym typeface="Trebuchet MS"/>
              </a:defRPr>
            </a:lvl1pPr>
            <a:lvl2pPr marL="914400" marR="0" lvl="1" indent="-381000" algn="l" rtl="0">
              <a:lnSpc>
                <a:spcPct val="90000"/>
              </a:lnSpc>
              <a:spcBef>
                <a:spcPts val="500"/>
              </a:spcBef>
              <a:spcAft>
                <a:spcPts val="0"/>
              </a:spcAft>
              <a:buClr>
                <a:schemeClr val="lt2"/>
              </a:buClr>
              <a:buSzPts val="2400"/>
              <a:buFont typeface="Arial"/>
              <a:buChar char="•"/>
              <a:defRPr sz="2400" b="0" i="0" u="none" strike="noStrike" cap="none">
                <a:solidFill>
                  <a:schemeClr val="lt2"/>
                </a:solidFill>
                <a:latin typeface="Trebuchet MS"/>
                <a:ea typeface="Trebuchet MS"/>
                <a:cs typeface="Trebuchet MS"/>
                <a:sym typeface="Trebuchet MS"/>
              </a:defRPr>
            </a:lvl2pPr>
            <a:lvl3pPr marL="1371600" marR="0" lvl="2" indent="-355600" algn="l" rtl="0">
              <a:lnSpc>
                <a:spcPct val="90000"/>
              </a:lnSpc>
              <a:spcBef>
                <a:spcPts val="500"/>
              </a:spcBef>
              <a:spcAft>
                <a:spcPts val="0"/>
              </a:spcAft>
              <a:buClr>
                <a:schemeClr val="lt2"/>
              </a:buClr>
              <a:buSzPts val="2000"/>
              <a:buFont typeface="Arial"/>
              <a:buChar char="•"/>
              <a:defRPr sz="2000" b="0" i="0" u="none" strike="noStrike" cap="none">
                <a:solidFill>
                  <a:schemeClr val="lt2"/>
                </a:solidFill>
                <a:latin typeface="Trebuchet MS"/>
                <a:ea typeface="Trebuchet MS"/>
                <a:cs typeface="Trebuchet MS"/>
                <a:sym typeface="Trebuchet MS"/>
              </a:defRPr>
            </a:lvl3pPr>
            <a:lvl4pPr marL="1828800" marR="0" lvl="3" indent="-342900" algn="l" rtl="0">
              <a:lnSpc>
                <a:spcPct val="90000"/>
              </a:lnSpc>
              <a:spcBef>
                <a:spcPts val="500"/>
              </a:spcBef>
              <a:spcAft>
                <a:spcPts val="0"/>
              </a:spcAft>
              <a:buClr>
                <a:schemeClr val="lt2"/>
              </a:buClr>
              <a:buSzPts val="1800"/>
              <a:buFont typeface="Arial"/>
              <a:buChar char="•"/>
              <a:defRPr sz="1800" b="0" i="0" u="none" strike="noStrike" cap="none">
                <a:solidFill>
                  <a:schemeClr val="lt2"/>
                </a:solidFill>
                <a:latin typeface="Trebuchet MS"/>
                <a:ea typeface="Trebuchet MS"/>
                <a:cs typeface="Trebuchet MS"/>
                <a:sym typeface="Trebuchet MS"/>
              </a:defRPr>
            </a:lvl4pPr>
            <a:lvl5pPr marL="2286000" marR="0" lvl="4" indent="-342900" algn="l" rtl="0">
              <a:lnSpc>
                <a:spcPct val="90000"/>
              </a:lnSpc>
              <a:spcBef>
                <a:spcPts val="500"/>
              </a:spcBef>
              <a:spcAft>
                <a:spcPts val="0"/>
              </a:spcAft>
              <a:buClr>
                <a:schemeClr val="lt2"/>
              </a:buClr>
              <a:buSzPts val="1800"/>
              <a:buFont typeface="Arial"/>
              <a:buChar char="•"/>
              <a:defRPr sz="1800" b="0" i="0" u="none" strike="noStrike" cap="none">
                <a:solidFill>
                  <a:schemeClr val="lt2"/>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304" name="Google Shape;304;p58"/>
          <p:cNvSpPr txBox="1"/>
          <p:nvPr/>
        </p:nvSpPr>
        <p:spPr>
          <a:xfrm>
            <a:off x="11683997" y="6356350"/>
            <a:ext cx="508001" cy="50165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fld id="{00000000-1234-1234-1234-123412341234}" type="slidenum">
              <a:rPr lang="en-GB" sz="1400" b="0" i="0">
                <a:solidFill>
                  <a:schemeClr val="lt1"/>
                </a:solidFill>
                <a:latin typeface="Trebuchet MS"/>
                <a:ea typeface="Trebuchet MS"/>
                <a:cs typeface="Trebuchet MS"/>
                <a:sym typeface="Trebuchet MS"/>
              </a:rPr>
              <a:t>‹#›</a:t>
            </a:fld>
            <a:endParaRPr sz="1400" b="0" i="0">
              <a:solidFill>
                <a:schemeClr val="lt1"/>
              </a:solidFill>
              <a:latin typeface="Trebuchet MS"/>
              <a:ea typeface="Trebuchet MS"/>
              <a:cs typeface="Trebuchet MS"/>
              <a:sym typeface="Trebuchet MS"/>
            </a:endParaRPr>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1 line Title">
  <p:cSld name="1 line Title">
    <p:spTree>
      <p:nvGrpSpPr>
        <p:cNvPr id="1" name="Shape 305"/>
        <p:cNvGrpSpPr/>
        <p:nvPr/>
      </p:nvGrpSpPr>
      <p:grpSpPr>
        <a:xfrm>
          <a:off x="0" y="0"/>
          <a:ext cx="0" cy="0"/>
          <a:chOff x="0" y="0"/>
          <a:chExt cx="0" cy="0"/>
        </a:xfrm>
      </p:grpSpPr>
      <p:sp>
        <p:nvSpPr>
          <p:cNvPr id="306" name="Google Shape;306;p59"/>
          <p:cNvSpPr/>
          <p:nvPr/>
        </p:nvSpPr>
        <p:spPr>
          <a:xfrm>
            <a:off x="0" y="6213303"/>
            <a:ext cx="12192000" cy="66974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Trebuchet MS"/>
              <a:ea typeface="Trebuchet MS"/>
              <a:cs typeface="Trebuchet MS"/>
              <a:sym typeface="Trebuchet MS"/>
            </a:endParaRPr>
          </a:p>
        </p:txBody>
      </p:sp>
      <p:sp>
        <p:nvSpPr>
          <p:cNvPr id="307" name="Google Shape;307;p59"/>
          <p:cNvSpPr txBox="1">
            <a:spLocks noGrp="1"/>
          </p:cNvSpPr>
          <p:nvPr>
            <p:ph type="body" idx="1"/>
          </p:nvPr>
        </p:nvSpPr>
        <p:spPr>
          <a:xfrm>
            <a:off x="687888" y="6444210"/>
            <a:ext cx="1237989" cy="1847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050"/>
              <a:buFont typeface="Arial"/>
              <a:buNone/>
              <a:defRPr sz="105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308" name="Google Shape;308;p59"/>
          <p:cNvSpPr txBox="1">
            <a:spLocks noGrp="1"/>
          </p:cNvSpPr>
          <p:nvPr>
            <p:ph type="body" idx="2"/>
          </p:nvPr>
        </p:nvSpPr>
        <p:spPr>
          <a:xfrm>
            <a:off x="667569" y="503867"/>
            <a:ext cx="10737350" cy="5315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cxnSp>
        <p:nvCxnSpPr>
          <p:cNvPr id="309" name="Google Shape;309;p59"/>
          <p:cNvCxnSpPr/>
          <p:nvPr/>
        </p:nvCxnSpPr>
        <p:spPr>
          <a:xfrm>
            <a:off x="667569" y="628270"/>
            <a:ext cx="0" cy="279780"/>
          </a:xfrm>
          <a:prstGeom prst="straightConnector1">
            <a:avLst/>
          </a:prstGeom>
          <a:noFill/>
          <a:ln w="12700" cap="flat" cmpd="sng">
            <a:solidFill>
              <a:schemeClr val="accent1"/>
            </a:solidFill>
            <a:prstDash val="solid"/>
            <a:miter lim="800000"/>
            <a:headEnd type="none" w="sm" len="sm"/>
            <a:tailEnd type="none" w="sm" len="sm"/>
          </a:ln>
        </p:spPr>
      </p:cxnSp>
      <p:sp>
        <p:nvSpPr>
          <p:cNvPr id="310" name="Google Shape;310;p59"/>
          <p:cNvSpPr txBox="1">
            <a:spLocks noGrp="1"/>
          </p:cNvSpPr>
          <p:nvPr>
            <p:ph type="body" idx="3"/>
          </p:nvPr>
        </p:nvSpPr>
        <p:spPr>
          <a:xfrm>
            <a:off x="687888" y="1397351"/>
            <a:ext cx="3895225" cy="116274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40000"/>
              </a:lnSpc>
              <a:spcBef>
                <a:spcPts val="0"/>
              </a:spcBef>
              <a:spcAft>
                <a:spcPts val="0"/>
              </a:spcAft>
              <a:buClr>
                <a:schemeClr val="dk1"/>
              </a:buClr>
              <a:buSzPts val="1500"/>
              <a:buFont typeface="Arial"/>
              <a:buNone/>
              <a:defRPr sz="1500" b="0" i="0" u="none" strike="noStrike" cap="none">
                <a:solidFill>
                  <a:schemeClr val="dk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1"/>
        <p:cNvGrpSpPr/>
        <p:nvPr/>
      </p:nvGrpSpPr>
      <p:grpSpPr>
        <a:xfrm>
          <a:off x="0" y="0"/>
          <a:ext cx="0" cy="0"/>
          <a:chOff x="0" y="0"/>
          <a:chExt cx="0" cy="0"/>
        </a:xfrm>
      </p:grpSpPr>
      <p:sp>
        <p:nvSpPr>
          <p:cNvPr id="312" name="Google Shape;312;p60"/>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Trebuchet MS"/>
              <a:buNone/>
              <a:defRPr sz="4400" b="0"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3" name="Google Shape;313;p6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314" name="Google Shape;314;p6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315" name="Google Shape;315;p60"/>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16" name="Google Shape;316;p60"/>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17" name="Google Shape;317;p6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Trebuchet MS"/>
                <a:ea typeface="Trebuchet MS"/>
                <a:cs typeface="Trebuchet MS"/>
                <a:sym typeface="Trebuchet MS"/>
              </a:defRPr>
            </a:lvl1pPr>
            <a:lvl2pPr marL="0" marR="0" lvl="1" indent="0" algn="l" rtl="0">
              <a:spcBef>
                <a:spcPts val="0"/>
              </a:spcBef>
              <a:buNone/>
              <a:defRPr sz="1800">
                <a:solidFill>
                  <a:schemeClr val="dk1"/>
                </a:solidFill>
                <a:latin typeface="Trebuchet MS"/>
                <a:ea typeface="Trebuchet MS"/>
                <a:cs typeface="Trebuchet MS"/>
                <a:sym typeface="Trebuchet MS"/>
              </a:defRPr>
            </a:lvl2pPr>
            <a:lvl3pPr marL="0" marR="0" lvl="2" indent="0" algn="l" rtl="0">
              <a:spcBef>
                <a:spcPts val="0"/>
              </a:spcBef>
              <a:buNone/>
              <a:defRPr sz="1800">
                <a:solidFill>
                  <a:schemeClr val="dk1"/>
                </a:solidFill>
                <a:latin typeface="Trebuchet MS"/>
                <a:ea typeface="Trebuchet MS"/>
                <a:cs typeface="Trebuchet MS"/>
                <a:sym typeface="Trebuchet MS"/>
              </a:defRPr>
            </a:lvl3pPr>
            <a:lvl4pPr marL="0" marR="0" lvl="3" indent="0" algn="l" rtl="0">
              <a:spcBef>
                <a:spcPts val="0"/>
              </a:spcBef>
              <a:buNone/>
              <a:defRPr sz="1800">
                <a:solidFill>
                  <a:schemeClr val="dk1"/>
                </a:solidFill>
                <a:latin typeface="Trebuchet MS"/>
                <a:ea typeface="Trebuchet MS"/>
                <a:cs typeface="Trebuchet MS"/>
                <a:sym typeface="Trebuchet MS"/>
              </a:defRPr>
            </a:lvl4pPr>
            <a:lvl5pPr marL="0" marR="0" lvl="4" indent="0" algn="l" rtl="0">
              <a:spcBef>
                <a:spcPts val="0"/>
              </a:spcBef>
              <a:buNone/>
              <a:defRPr sz="1800">
                <a:solidFill>
                  <a:schemeClr val="dk1"/>
                </a:solidFill>
                <a:latin typeface="Trebuchet MS"/>
                <a:ea typeface="Trebuchet MS"/>
                <a:cs typeface="Trebuchet MS"/>
                <a:sym typeface="Trebuchet MS"/>
              </a:defRPr>
            </a:lvl5pPr>
            <a:lvl6pPr marL="0" marR="0" lvl="5" indent="0" algn="l" rtl="0">
              <a:spcBef>
                <a:spcPts val="0"/>
              </a:spcBef>
              <a:buNone/>
              <a:defRPr sz="1800">
                <a:solidFill>
                  <a:schemeClr val="dk1"/>
                </a:solidFill>
                <a:latin typeface="Trebuchet MS"/>
                <a:ea typeface="Trebuchet MS"/>
                <a:cs typeface="Trebuchet MS"/>
                <a:sym typeface="Trebuchet MS"/>
              </a:defRPr>
            </a:lvl6pPr>
            <a:lvl7pPr marL="0" marR="0" lvl="6" indent="0" algn="l" rtl="0">
              <a:spcBef>
                <a:spcPts val="0"/>
              </a:spcBef>
              <a:buNone/>
              <a:defRPr sz="1800">
                <a:solidFill>
                  <a:schemeClr val="dk1"/>
                </a:solidFill>
                <a:latin typeface="Trebuchet MS"/>
                <a:ea typeface="Trebuchet MS"/>
                <a:cs typeface="Trebuchet MS"/>
                <a:sym typeface="Trebuchet MS"/>
              </a:defRPr>
            </a:lvl7pPr>
            <a:lvl8pPr marL="0" marR="0" lvl="7" indent="0" algn="l" rtl="0">
              <a:spcBef>
                <a:spcPts val="0"/>
              </a:spcBef>
              <a:buNone/>
              <a:defRPr sz="1800">
                <a:solidFill>
                  <a:schemeClr val="dk1"/>
                </a:solidFill>
                <a:latin typeface="Trebuchet MS"/>
                <a:ea typeface="Trebuchet MS"/>
                <a:cs typeface="Trebuchet MS"/>
                <a:sym typeface="Trebuchet MS"/>
              </a:defRPr>
            </a:lvl8pPr>
            <a:lvl9pPr marL="0" marR="0" lvl="8" indent="0" algn="l" rtl="0">
              <a:spcBef>
                <a:spcPts val="0"/>
              </a:spcBef>
              <a:buNone/>
              <a:defRPr sz="1800">
                <a:solidFill>
                  <a:schemeClr val="dk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tkinson Hyperlegib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tkinson Hyperlegib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5"/>
          <p:cNvSpPr>
            <a:spLocks noGrp="1"/>
          </p:cNvSpPr>
          <p:nvPr>
            <p:ph type="pic" idx="2"/>
          </p:nvPr>
        </p:nvSpPr>
        <p:spPr>
          <a:xfrm>
            <a:off x="5183188" y="987425"/>
            <a:ext cx="6172200" cy="4873625"/>
          </a:xfrm>
          <a:prstGeom prst="rect">
            <a:avLst/>
          </a:prstGeom>
          <a:noFill/>
          <a:ln>
            <a:noFill/>
          </a:ln>
        </p:spPr>
      </p:sp>
      <p:sp>
        <p:nvSpPr>
          <p:cNvPr id="68" name="Google Shape;68;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tkinson Hyperlegible"/>
              <a:buNone/>
              <a:defRPr sz="4400" b="0" i="0" u="none" strike="noStrike" cap="none">
                <a:solidFill>
                  <a:schemeClr val="dk1"/>
                </a:solidFill>
                <a:latin typeface="Atkinson Hyperlegible"/>
                <a:ea typeface="Atkinson Hyperlegible"/>
                <a:cs typeface="Atkinson Hyperlegible"/>
                <a:sym typeface="Atkinson Hyperlegib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tkinson Hyperlegible"/>
                <a:ea typeface="Atkinson Hyperlegible"/>
                <a:cs typeface="Atkinson Hyperlegible"/>
                <a:sym typeface="Atkinson Hyperlegibl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tkinson Hyperlegible"/>
                <a:ea typeface="Atkinson Hyperlegible"/>
                <a:cs typeface="Atkinson Hyperlegible"/>
                <a:sym typeface="Atkinson Hyperlegible"/>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tkinson Hyperlegible"/>
                <a:ea typeface="Atkinson Hyperlegible"/>
                <a:cs typeface="Atkinson Hyperlegible"/>
                <a:sym typeface="Atkinson Hyperlegible"/>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tkinson Hyperlegible"/>
                <a:ea typeface="Atkinson Hyperlegible"/>
                <a:cs typeface="Atkinson Hyperlegible"/>
                <a:sym typeface="Atkinson Hyperlegible"/>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tkinson Hyperlegible"/>
                <a:ea typeface="Atkinson Hyperlegible"/>
                <a:cs typeface="Atkinson Hyperlegible"/>
                <a:sym typeface="Atkinson Hyperlegibl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tkinson Hyperlegible"/>
                <a:ea typeface="Atkinson Hyperlegible"/>
                <a:cs typeface="Atkinson Hyperlegible"/>
                <a:sym typeface="Atkinson Hyperlegible"/>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tkinson Hyperlegible"/>
                <a:ea typeface="Atkinson Hyperlegible"/>
                <a:cs typeface="Atkinson Hyperlegible"/>
                <a:sym typeface="Atkinson Hyperlegible"/>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tkinson Hyperlegible"/>
                <a:ea typeface="Atkinson Hyperlegible"/>
                <a:cs typeface="Atkinson Hyperlegible"/>
                <a:sym typeface="Atkinson Hyperlegible"/>
              </a:defRPr>
            </a:lvl1pPr>
            <a:lvl2pPr marL="0" marR="0" lvl="1" indent="0" algn="r" rtl="0">
              <a:spcBef>
                <a:spcPts val="0"/>
              </a:spcBef>
              <a:buNone/>
              <a:defRPr sz="1200" b="0" i="0" u="none" strike="noStrike" cap="none">
                <a:solidFill>
                  <a:srgbClr val="888888"/>
                </a:solidFill>
                <a:latin typeface="Atkinson Hyperlegible"/>
                <a:ea typeface="Atkinson Hyperlegible"/>
                <a:cs typeface="Atkinson Hyperlegible"/>
                <a:sym typeface="Atkinson Hyperlegible"/>
              </a:defRPr>
            </a:lvl2pPr>
            <a:lvl3pPr marL="0" marR="0" lvl="2" indent="0" algn="r" rtl="0">
              <a:spcBef>
                <a:spcPts val="0"/>
              </a:spcBef>
              <a:buNone/>
              <a:defRPr sz="1200" b="0" i="0" u="none" strike="noStrike" cap="none">
                <a:solidFill>
                  <a:srgbClr val="888888"/>
                </a:solidFill>
                <a:latin typeface="Atkinson Hyperlegible"/>
                <a:ea typeface="Atkinson Hyperlegible"/>
                <a:cs typeface="Atkinson Hyperlegible"/>
                <a:sym typeface="Atkinson Hyperlegible"/>
              </a:defRPr>
            </a:lvl3pPr>
            <a:lvl4pPr marL="0" marR="0" lvl="3" indent="0" algn="r" rtl="0">
              <a:spcBef>
                <a:spcPts val="0"/>
              </a:spcBef>
              <a:buNone/>
              <a:defRPr sz="1200" b="0" i="0" u="none" strike="noStrike" cap="none">
                <a:solidFill>
                  <a:srgbClr val="888888"/>
                </a:solidFill>
                <a:latin typeface="Atkinson Hyperlegible"/>
                <a:ea typeface="Atkinson Hyperlegible"/>
                <a:cs typeface="Atkinson Hyperlegible"/>
                <a:sym typeface="Atkinson Hyperlegible"/>
              </a:defRPr>
            </a:lvl4pPr>
            <a:lvl5pPr marL="0" marR="0" lvl="4" indent="0" algn="r" rtl="0">
              <a:spcBef>
                <a:spcPts val="0"/>
              </a:spcBef>
              <a:buNone/>
              <a:defRPr sz="1200" b="0" i="0" u="none" strike="noStrike" cap="none">
                <a:solidFill>
                  <a:srgbClr val="888888"/>
                </a:solidFill>
                <a:latin typeface="Atkinson Hyperlegible"/>
                <a:ea typeface="Atkinson Hyperlegible"/>
                <a:cs typeface="Atkinson Hyperlegible"/>
                <a:sym typeface="Atkinson Hyperlegible"/>
              </a:defRPr>
            </a:lvl5pPr>
            <a:lvl6pPr marL="0" marR="0" lvl="5" indent="0" algn="r" rtl="0">
              <a:spcBef>
                <a:spcPts val="0"/>
              </a:spcBef>
              <a:buNone/>
              <a:defRPr sz="1200" b="0" i="0" u="none" strike="noStrike" cap="none">
                <a:solidFill>
                  <a:srgbClr val="888888"/>
                </a:solidFill>
                <a:latin typeface="Atkinson Hyperlegible"/>
                <a:ea typeface="Atkinson Hyperlegible"/>
                <a:cs typeface="Atkinson Hyperlegible"/>
                <a:sym typeface="Atkinson Hyperlegible"/>
              </a:defRPr>
            </a:lvl6pPr>
            <a:lvl7pPr marL="0" marR="0" lvl="6" indent="0" algn="r" rtl="0">
              <a:spcBef>
                <a:spcPts val="0"/>
              </a:spcBef>
              <a:buNone/>
              <a:defRPr sz="1200" b="0" i="0" u="none" strike="noStrike" cap="none">
                <a:solidFill>
                  <a:srgbClr val="888888"/>
                </a:solidFill>
                <a:latin typeface="Atkinson Hyperlegible"/>
                <a:ea typeface="Atkinson Hyperlegible"/>
                <a:cs typeface="Atkinson Hyperlegible"/>
                <a:sym typeface="Atkinson Hyperlegible"/>
              </a:defRPr>
            </a:lvl7pPr>
            <a:lvl8pPr marL="0" marR="0" lvl="7" indent="0" algn="r" rtl="0">
              <a:spcBef>
                <a:spcPts val="0"/>
              </a:spcBef>
              <a:buNone/>
              <a:defRPr sz="1200" b="0" i="0" u="none" strike="noStrike" cap="none">
                <a:solidFill>
                  <a:srgbClr val="888888"/>
                </a:solidFill>
                <a:latin typeface="Atkinson Hyperlegible"/>
                <a:ea typeface="Atkinson Hyperlegible"/>
                <a:cs typeface="Atkinson Hyperlegible"/>
                <a:sym typeface="Atkinson Hyperlegible"/>
              </a:defRPr>
            </a:lvl8pPr>
            <a:lvl9pPr marL="0" marR="0" lvl="8" indent="0" algn="r" rtl="0">
              <a:spcBef>
                <a:spcPts val="0"/>
              </a:spcBef>
              <a:buNone/>
              <a:defRPr sz="1200" b="0" i="0" u="none" strike="noStrike" cap="none">
                <a:solidFill>
                  <a:srgbClr val="888888"/>
                </a:solidFill>
                <a:latin typeface="Atkinson Hyperlegible"/>
                <a:ea typeface="Atkinson Hyperlegible"/>
                <a:cs typeface="Atkinson Hyperlegible"/>
                <a:sym typeface="Atkinson Hyperlegible"/>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47">
          <p15:clr>
            <a:srgbClr val="F26B43"/>
          </p15:clr>
        </p15:guide>
        <p15:guide id="2" pos="1096">
          <p15:clr>
            <a:srgbClr val="F26B43"/>
          </p15:clr>
        </p15:guide>
        <p15:guide id="3" pos="1232">
          <p15:clr>
            <a:srgbClr val="F26B43"/>
          </p15:clr>
        </p15:guide>
        <p15:guide id="4" pos="1980">
          <p15:clr>
            <a:srgbClr val="F26B43"/>
          </p15:clr>
        </p15:guide>
        <p15:guide id="5" pos="2139">
          <p15:clr>
            <a:srgbClr val="F26B43"/>
          </p15:clr>
        </p15:guide>
        <p15:guide id="6" pos="2865">
          <p15:clr>
            <a:srgbClr val="F26B43"/>
          </p15:clr>
        </p15:guide>
        <p15:guide id="7" pos="3024">
          <p15:clr>
            <a:srgbClr val="F26B43"/>
          </p15:clr>
        </p15:guide>
        <p15:guide id="8" pos="3749">
          <p15:clr>
            <a:srgbClr val="F26B43"/>
          </p15:clr>
        </p15:guide>
        <p15:guide id="9" pos="3908">
          <p15:clr>
            <a:srgbClr val="F26B43"/>
          </p15:clr>
        </p15:guide>
        <p15:guide id="10" pos="4656">
          <p15:clr>
            <a:srgbClr val="F26B43"/>
          </p15:clr>
        </p15:guide>
        <p15:guide id="11" pos="4815">
          <p15:clr>
            <a:srgbClr val="F26B43"/>
          </p15:clr>
        </p15:guide>
        <p15:guide id="12" pos="5541">
          <p15:clr>
            <a:srgbClr val="F26B43"/>
          </p15:clr>
        </p15:guide>
        <p15:guide id="13" pos="5700">
          <p15:clr>
            <a:srgbClr val="F26B43"/>
          </p15:clr>
        </p15:guide>
        <p15:guide id="14" pos="6448">
          <p15:clr>
            <a:srgbClr val="F26B43"/>
          </p15:clr>
        </p15:guide>
        <p15:guide id="15" pos="6584">
          <p15:clr>
            <a:srgbClr val="F26B43"/>
          </p15:clr>
        </p15:guide>
        <p15:guide id="16" orient="horz" pos="1003">
          <p15:clr>
            <a:srgbClr val="F26B43"/>
          </p15:clr>
        </p15:guide>
        <p15:guide id="17" orient="horz" pos="3952">
          <p15:clr>
            <a:srgbClr val="F26B43"/>
          </p15:clr>
        </p15:guide>
        <p15:guide id="18" pos="7333">
          <p15:clr>
            <a:srgbClr val="F26B43"/>
          </p15:clr>
        </p15:guide>
        <p15:guide id="19" orient="horz" pos="346">
          <p15:clr>
            <a:srgbClr val="F26B43"/>
          </p15:clr>
        </p15:guide>
        <p15:guide id="20" orient="horz" pos="754">
          <p15:clr>
            <a:srgbClr val="F26B43"/>
          </p15:clr>
        </p15:guide>
        <p15:guide id="21" orient="horz" pos="125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323" name="Google Shape;323;p1"/>
          <p:cNvPicPr preferRelativeResize="0"/>
          <p:nvPr/>
        </p:nvPicPr>
        <p:blipFill rotWithShape="1">
          <a:blip r:embed="rId3">
            <a:alphaModFix/>
          </a:blip>
          <a:srcRect/>
          <a:stretch/>
        </p:blipFill>
        <p:spPr>
          <a:xfrm>
            <a:off x="9720225" y="236365"/>
            <a:ext cx="2141567" cy="655855"/>
          </a:xfrm>
          <a:prstGeom prst="rect">
            <a:avLst/>
          </a:prstGeom>
          <a:noFill/>
          <a:ln>
            <a:noFill/>
          </a:ln>
        </p:spPr>
      </p:pic>
      <p:grpSp>
        <p:nvGrpSpPr>
          <p:cNvPr id="324" name="Google Shape;324;p1"/>
          <p:cNvGrpSpPr/>
          <p:nvPr/>
        </p:nvGrpSpPr>
        <p:grpSpPr>
          <a:xfrm>
            <a:off x="1" y="1805920"/>
            <a:ext cx="12175670" cy="3243080"/>
            <a:chOff x="1" y="1805920"/>
            <a:chExt cx="12175670" cy="3243080"/>
          </a:xfrm>
        </p:grpSpPr>
        <p:grpSp>
          <p:nvGrpSpPr>
            <p:cNvPr id="325" name="Google Shape;325;p1"/>
            <p:cNvGrpSpPr/>
            <p:nvPr/>
          </p:nvGrpSpPr>
          <p:grpSpPr>
            <a:xfrm>
              <a:off x="3225226" y="1805920"/>
              <a:ext cx="8950445" cy="3240000"/>
              <a:chOff x="3225226" y="1805920"/>
              <a:chExt cx="8950445" cy="3240000"/>
            </a:xfrm>
          </p:grpSpPr>
          <p:sp>
            <p:nvSpPr>
              <p:cNvPr id="326" name="Google Shape;326;p1"/>
              <p:cNvSpPr/>
              <p:nvPr/>
            </p:nvSpPr>
            <p:spPr>
              <a:xfrm>
                <a:off x="3225226" y="1805920"/>
                <a:ext cx="8950445" cy="3240000"/>
              </a:xfrm>
              <a:prstGeom prst="rect">
                <a:avLst/>
              </a:prstGeom>
              <a:solidFill>
                <a:srgbClr val="25B1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tkinson Hyperlegible"/>
                  <a:ea typeface="Atkinson Hyperlegible"/>
                  <a:cs typeface="Atkinson Hyperlegible"/>
                  <a:sym typeface="Atkinson Hyperlegible"/>
                </a:endParaRPr>
              </a:p>
            </p:txBody>
          </p:sp>
          <p:grpSp>
            <p:nvGrpSpPr>
              <p:cNvPr id="327" name="Google Shape;327;p1"/>
              <p:cNvGrpSpPr/>
              <p:nvPr/>
            </p:nvGrpSpPr>
            <p:grpSpPr>
              <a:xfrm>
                <a:off x="3497856" y="2769516"/>
                <a:ext cx="8363936" cy="1486120"/>
                <a:chOff x="3029663" y="2986158"/>
                <a:chExt cx="8363936" cy="1486120"/>
              </a:xfrm>
            </p:grpSpPr>
            <p:sp>
              <p:nvSpPr>
                <p:cNvPr id="328" name="Google Shape;328;p1"/>
                <p:cNvSpPr txBox="1"/>
                <p:nvPr/>
              </p:nvSpPr>
              <p:spPr>
                <a:xfrm>
                  <a:off x="3029663" y="2986158"/>
                  <a:ext cx="4720763" cy="595869"/>
                </a:xfrm>
                <a:prstGeom prst="rect">
                  <a:avLst/>
                </a:prstGeom>
                <a:noFill/>
                <a:ln>
                  <a:noFill/>
                </a:ln>
              </p:spPr>
              <p:txBody>
                <a:bodyPr spcFirstLastPara="1" wrap="square" lIns="91425" tIns="45700" rIns="91425" bIns="45700" anchor="b" anchorCtr="0">
                  <a:spAutoFit/>
                </a:bodyPr>
                <a:lstStyle/>
                <a:p>
                  <a:pPr marL="0" marR="0" lvl="0" indent="0" algn="l" rtl="0">
                    <a:lnSpc>
                      <a:spcPct val="90000"/>
                    </a:lnSpc>
                    <a:spcBef>
                      <a:spcPts val="0"/>
                    </a:spcBef>
                    <a:spcAft>
                      <a:spcPts val="0"/>
                    </a:spcAft>
                    <a:buClr>
                      <a:schemeClr val="lt1"/>
                    </a:buClr>
                    <a:buSzPts val="3600"/>
                    <a:buFont typeface="Atkinson Hyperlegible"/>
                    <a:buNone/>
                  </a:pPr>
                  <a:r>
                    <a:rPr lang="en-GB" sz="3600" b="0" i="0" u="none" strike="noStrike" cap="none">
                      <a:solidFill>
                        <a:schemeClr val="lt1"/>
                      </a:solidFill>
                      <a:latin typeface="Atkinson Hyperlegible"/>
                      <a:ea typeface="Atkinson Hyperlegible"/>
                      <a:cs typeface="Atkinson Hyperlegible"/>
                      <a:sym typeface="Atkinson Hyperlegible"/>
                    </a:rPr>
                    <a:t>Unit 1</a:t>
                  </a:r>
                  <a:endParaRPr/>
                </a:p>
              </p:txBody>
            </p:sp>
            <p:sp>
              <p:nvSpPr>
                <p:cNvPr id="329" name="Google Shape;329;p1"/>
                <p:cNvSpPr txBox="1"/>
                <p:nvPr/>
              </p:nvSpPr>
              <p:spPr>
                <a:xfrm>
                  <a:off x="3029663" y="3708607"/>
                  <a:ext cx="8363936" cy="763671"/>
                </a:xfrm>
                <a:prstGeom prst="rect">
                  <a:avLst/>
                </a:prstGeom>
                <a:noFill/>
                <a:ln>
                  <a:noFill/>
                </a:ln>
              </p:spPr>
              <p:txBody>
                <a:bodyPr spcFirstLastPara="1" wrap="square" lIns="91425" tIns="45700" rIns="91425" bIns="45700" anchor="b" anchorCtr="0">
                  <a:spAutoFit/>
                </a:bodyPr>
                <a:lstStyle/>
                <a:p>
                  <a:pPr marL="0" marR="0" lvl="0" indent="0" algn="l" rtl="0">
                    <a:lnSpc>
                      <a:spcPct val="90000"/>
                    </a:lnSpc>
                    <a:spcBef>
                      <a:spcPts val="0"/>
                    </a:spcBef>
                    <a:spcAft>
                      <a:spcPts val="0"/>
                    </a:spcAft>
                    <a:buClr>
                      <a:schemeClr val="lt1"/>
                    </a:buClr>
                    <a:buSzPts val="4800"/>
                    <a:buFont typeface="Atkinson Hyperlegible"/>
                    <a:buNone/>
                  </a:pPr>
                  <a:r>
                    <a:rPr lang="en-GB" sz="4800" b="0" i="0" u="none" strike="noStrike" cap="none">
                      <a:solidFill>
                        <a:schemeClr val="lt1"/>
                      </a:solidFill>
                      <a:latin typeface="Atkinson Hyperlegible"/>
                      <a:ea typeface="Atkinson Hyperlegible"/>
                      <a:cs typeface="Atkinson Hyperlegible"/>
                      <a:sym typeface="Atkinson Hyperlegible"/>
                    </a:rPr>
                    <a:t>HHFA overview</a:t>
                  </a:r>
                  <a:endParaRPr/>
                </a:p>
              </p:txBody>
            </p:sp>
          </p:grpSp>
        </p:grpSp>
        <p:pic>
          <p:nvPicPr>
            <p:cNvPr id="330" name="Google Shape;330;p1"/>
            <p:cNvPicPr preferRelativeResize="0"/>
            <p:nvPr/>
          </p:nvPicPr>
          <p:blipFill rotWithShape="1">
            <a:blip r:embed="rId4">
              <a:alphaModFix/>
            </a:blip>
            <a:srcRect/>
            <a:stretch/>
          </p:blipFill>
          <p:spPr>
            <a:xfrm rot="5400000">
              <a:off x="-1523" y="1807445"/>
              <a:ext cx="3243079" cy="3240031"/>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Effect transition="in" filter="fade">
                                      <p:cBhvr>
                                        <p:cTn id="7" dur="500"/>
                                        <p:tgtEl>
                                          <p:spTgt spid="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grpSp>
        <p:nvGrpSpPr>
          <p:cNvPr id="472" name="Google Shape;472;p10"/>
          <p:cNvGrpSpPr/>
          <p:nvPr/>
        </p:nvGrpSpPr>
        <p:grpSpPr>
          <a:xfrm>
            <a:off x="-1235" y="-815"/>
            <a:ext cx="10239939" cy="611122"/>
            <a:chOff x="-1235" y="-815"/>
            <a:chExt cx="10239939" cy="611122"/>
          </a:xfrm>
        </p:grpSpPr>
        <p:sp>
          <p:nvSpPr>
            <p:cNvPr id="473" name="Google Shape;473;p10"/>
            <p:cNvSpPr txBox="1"/>
            <p:nvPr/>
          </p:nvSpPr>
          <p:spPr>
            <a:xfrm>
              <a:off x="734150" y="21600"/>
              <a:ext cx="950455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200">
                  <a:solidFill>
                    <a:srgbClr val="595959"/>
                  </a:solidFill>
                  <a:latin typeface="Atkinson Hyperlegible"/>
                  <a:ea typeface="Atkinson Hyperlegible"/>
                  <a:cs typeface="Atkinson Hyperlegible"/>
                  <a:sym typeface="Atkinson Hyperlegible"/>
                </a:rPr>
                <a:t>How are facilities selected for the assessment?</a:t>
              </a:r>
              <a:endParaRPr/>
            </a:p>
          </p:txBody>
        </p:sp>
        <p:pic>
          <p:nvPicPr>
            <p:cNvPr id="474" name="Google Shape;474;p10"/>
            <p:cNvPicPr preferRelativeResize="0"/>
            <p:nvPr/>
          </p:nvPicPr>
          <p:blipFill rotWithShape="1">
            <a:blip r:embed="rId3">
              <a:alphaModFix/>
            </a:blip>
            <a:srcRect/>
            <a:stretch/>
          </p:blipFill>
          <p:spPr>
            <a:xfrm rot="5400000">
              <a:off x="-1522" y="-528"/>
              <a:ext cx="611122" cy="610548"/>
            </a:xfrm>
            <a:prstGeom prst="rect">
              <a:avLst/>
            </a:prstGeom>
            <a:noFill/>
            <a:ln>
              <a:noFill/>
            </a:ln>
          </p:spPr>
        </p:pic>
      </p:grpSp>
      <p:sp>
        <p:nvSpPr>
          <p:cNvPr id="475" name="Google Shape;475;p10"/>
          <p:cNvSpPr txBox="1"/>
          <p:nvPr/>
        </p:nvSpPr>
        <p:spPr>
          <a:xfrm>
            <a:off x="699370" y="5703442"/>
            <a:ext cx="4070706" cy="759062"/>
          </a:xfrm>
          <a:prstGeom prst="rect">
            <a:avLst/>
          </a:prstGeom>
          <a:noFill/>
          <a:ln>
            <a:noFill/>
          </a:ln>
        </p:spPr>
        <p:txBody>
          <a:bodyPr spcFirstLastPara="1" wrap="square" lIns="91425" tIns="90000" rIns="91425" bIns="90000" anchor="ctr" anchorCtr="0">
            <a:noAutofit/>
          </a:bodyPr>
          <a:lstStyle/>
          <a:p>
            <a:pPr marL="0" marR="0" lvl="0" indent="0" algn="ctr"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representative sample</a:t>
            </a:r>
            <a:endParaRPr/>
          </a:p>
        </p:txBody>
      </p:sp>
      <p:sp>
        <p:nvSpPr>
          <p:cNvPr id="476" name="Google Shape;476;p10"/>
          <p:cNvSpPr txBox="1"/>
          <p:nvPr/>
        </p:nvSpPr>
        <p:spPr>
          <a:xfrm>
            <a:off x="7519809" y="5703442"/>
            <a:ext cx="4070706" cy="759062"/>
          </a:xfrm>
          <a:prstGeom prst="rect">
            <a:avLst/>
          </a:prstGeom>
          <a:noFill/>
          <a:ln>
            <a:noFill/>
          </a:ln>
        </p:spPr>
        <p:txBody>
          <a:bodyPr spcFirstLastPara="1" wrap="square" lIns="91425" tIns="90000" rIns="91425" bIns="90000" anchor="ctr" anchorCtr="0">
            <a:noAutofit/>
          </a:bodyPr>
          <a:lstStyle/>
          <a:p>
            <a:pPr marL="0" marR="0" lvl="0" indent="0" algn="ctr"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facility census</a:t>
            </a:r>
            <a:endParaRPr/>
          </a:p>
        </p:txBody>
      </p:sp>
      <p:sp>
        <p:nvSpPr>
          <p:cNvPr id="477" name="Google Shape;477;p10"/>
          <p:cNvSpPr txBox="1"/>
          <p:nvPr/>
        </p:nvSpPr>
        <p:spPr>
          <a:xfrm>
            <a:off x="755915" y="1002206"/>
            <a:ext cx="9662917" cy="42800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Facilities are selected in one of two ways: </a:t>
            </a:r>
            <a:endParaRPr/>
          </a:p>
        </p:txBody>
      </p:sp>
      <p:sp>
        <p:nvSpPr>
          <p:cNvPr id="478" name="Google Shape;478;p10"/>
          <p:cNvSpPr/>
          <p:nvPr/>
        </p:nvSpPr>
        <p:spPr>
          <a:xfrm>
            <a:off x="4509223" y="3633840"/>
            <a:ext cx="553063" cy="218941"/>
          </a:xfrm>
          <a:prstGeom prst="rightArrow">
            <a:avLst>
              <a:gd name="adj1" fmla="val 50000"/>
              <a:gd name="adj2" fmla="val 50000"/>
            </a:avLst>
          </a:prstGeom>
          <a:solidFill>
            <a:srgbClr val="557D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479" name="Google Shape;479;p10"/>
          <p:cNvSpPr/>
          <p:nvPr/>
        </p:nvSpPr>
        <p:spPr>
          <a:xfrm>
            <a:off x="862723" y="1917863"/>
            <a:ext cx="3744000" cy="3744000"/>
          </a:xfrm>
          <a:prstGeom prst="ellipse">
            <a:avLst/>
          </a:prstGeom>
          <a:solidFill>
            <a:srgbClr val="CBEB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480" name="Google Shape;480;p10"/>
          <p:cNvSpPr/>
          <p:nvPr/>
        </p:nvSpPr>
        <p:spPr>
          <a:xfrm>
            <a:off x="7683162" y="1959442"/>
            <a:ext cx="3744000" cy="3744000"/>
          </a:xfrm>
          <a:prstGeom prst="ellipse">
            <a:avLst/>
          </a:prstGeom>
          <a:solidFill>
            <a:srgbClr val="CBEB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grpSp>
        <p:nvGrpSpPr>
          <p:cNvPr id="481" name="Google Shape;481;p10"/>
          <p:cNvGrpSpPr/>
          <p:nvPr/>
        </p:nvGrpSpPr>
        <p:grpSpPr>
          <a:xfrm>
            <a:off x="1079584" y="2034905"/>
            <a:ext cx="3305628" cy="3515184"/>
            <a:chOff x="1311406" y="2034905"/>
            <a:chExt cx="3305628" cy="3515184"/>
          </a:xfrm>
        </p:grpSpPr>
        <p:grpSp>
          <p:nvGrpSpPr>
            <p:cNvPr id="482" name="Google Shape;482;p10"/>
            <p:cNvGrpSpPr/>
            <p:nvPr/>
          </p:nvGrpSpPr>
          <p:grpSpPr>
            <a:xfrm>
              <a:off x="2526455" y="5182517"/>
              <a:ext cx="1227529" cy="367572"/>
              <a:chOff x="2526455" y="5182517"/>
              <a:chExt cx="1227529" cy="367572"/>
            </a:xfrm>
          </p:grpSpPr>
          <p:sp>
            <p:nvSpPr>
              <p:cNvPr id="483" name="Google Shape;483;p10"/>
              <p:cNvSpPr/>
              <p:nvPr/>
            </p:nvSpPr>
            <p:spPr>
              <a:xfrm>
                <a:off x="2526455" y="5211074"/>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484" name="Google Shape;484;p10"/>
              <p:cNvSpPr/>
              <p:nvPr/>
            </p:nvSpPr>
            <p:spPr>
              <a:xfrm>
                <a:off x="3021067" y="5331148"/>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485" name="Google Shape;485;p10"/>
              <p:cNvSpPr/>
              <p:nvPr/>
            </p:nvSpPr>
            <p:spPr>
              <a:xfrm>
                <a:off x="3535043" y="5182517"/>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grpSp>
        <p:grpSp>
          <p:nvGrpSpPr>
            <p:cNvPr id="486" name="Google Shape;486;p10"/>
            <p:cNvGrpSpPr/>
            <p:nvPr/>
          </p:nvGrpSpPr>
          <p:grpSpPr>
            <a:xfrm>
              <a:off x="1823051" y="4735044"/>
              <a:ext cx="2370373" cy="423099"/>
              <a:chOff x="1823051" y="4763391"/>
              <a:chExt cx="2370373" cy="423099"/>
            </a:xfrm>
          </p:grpSpPr>
          <p:sp>
            <p:nvSpPr>
              <p:cNvPr id="487" name="Google Shape;487;p10"/>
              <p:cNvSpPr/>
              <p:nvPr/>
            </p:nvSpPr>
            <p:spPr>
              <a:xfrm>
                <a:off x="1823051" y="4967549"/>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488" name="Google Shape;488;p10"/>
              <p:cNvSpPr/>
              <p:nvPr/>
            </p:nvSpPr>
            <p:spPr>
              <a:xfrm>
                <a:off x="2443599" y="4821785"/>
                <a:ext cx="218941" cy="218941"/>
              </a:xfrm>
              <a:prstGeom prst="ellipse">
                <a:avLst/>
              </a:prstGeom>
              <a:solidFill>
                <a:srgbClr val="557D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489" name="Google Shape;489;p10"/>
              <p:cNvSpPr/>
              <p:nvPr/>
            </p:nvSpPr>
            <p:spPr>
              <a:xfrm>
                <a:off x="2924880" y="4869284"/>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490" name="Google Shape;490;p10"/>
              <p:cNvSpPr/>
              <p:nvPr/>
            </p:nvSpPr>
            <p:spPr>
              <a:xfrm>
                <a:off x="3524789" y="4763391"/>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491" name="Google Shape;491;p10"/>
              <p:cNvSpPr/>
              <p:nvPr/>
            </p:nvSpPr>
            <p:spPr>
              <a:xfrm>
                <a:off x="3974483" y="4763391"/>
                <a:ext cx="218941" cy="218941"/>
              </a:xfrm>
              <a:prstGeom prst="ellipse">
                <a:avLst/>
              </a:prstGeom>
              <a:solidFill>
                <a:srgbClr val="557D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grpSp>
        <p:grpSp>
          <p:nvGrpSpPr>
            <p:cNvPr id="492" name="Google Shape;492;p10"/>
            <p:cNvGrpSpPr/>
            <p:nvPr/>
          </p:nvGrpSpPr>
          <p:grpSpPr>
            <a:xfrm>
              <a:off x="1392495" y="3825581"/>
              <a:ext cx="3084567" cy="838970"/>
              <a:chOff x="1392495" y="3911416"/>
              <a:chExt cx="3084567" cy="838970"/>
            </a:xfrm>
          </p:grpSpPr>
          <p:sp>
            <p:nvSpPr>
              <p:cNvPr id="493" name="Google Shape;493;p10"/>
              <p:cNvSpPr/>
              <p:nvPr/>
            </p:nvSpPr>
            <p:spPr>
              <a:xfrm>
                <a:off x="1392495" y="3915595"/>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494" name="Google Shape;494;p10"/>
              <p:cNvSpPr/>
              <p:nvPr/>
            </p:nvSpPr>
            <p:spPr>
              <a:xfrm>
                <a:off x="2029033" y="4531445"/>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495" name="Google Shape;495;p10"/>
              <p:cNvSpPr/>
              <p:nvPr/>
            </p:nvSpPr>
            <p:spPr>
              <a:xfrm>
                <a:off x="2401011" y="4373405"/>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496" name="Google Shape;496;p10"/>
              <p:cNvSpPr/>
              <p:nvPr/>
            </p:nvSpPr>
            <p:spPr>
              <a:xfrm>
                <a:off x="2956552" y="4232190"/>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497" name="Google Shape;497;p10"/>
              <p:cNvSpPr/>
              <p:nvPr/>
            </p:nvSpPr>
            <p:spPr>
              <a:xfrm>
                <a:off x="3862285" y="3911416"/>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498" name="Google Shape;498;p10"/>
              <p:cNvSpPr/>
              <p:nvPr/>
            </p:nvSpPr>
            <p:spPr>
              <a:xfrm>
                <a:off x="4258121" y="4373405"/>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grpSp>
        <p:grpSp>
          <p:nvGrpSpPr>
            <p:cNvPr id="499" name="Google Shape;499;p10"/>
            <p:cNvGrpSpPr/>
            <p:nvPr/>
          </p:nvGrpSpPr>
          <p:grpSpPr>
            <a:xfrm>
              <a:off x="1518771" y="3270940"/>
              <a:ext cx="3073219" cy="1351784"/>
              <a:chOff x="1518771" y="3348300"/>
              <a:chExt cx="3073219" cy="1351784"/>
            </a:xfrm>
          </p:grpSpPr>
          <p:sp>
            <p:nvSpPr>
              <p:cNvPr id="500" name="Google Shape;500;p10"/>
              <p:cNvSpPr/>
              <p:nvPr/>
            </p:nvSpPr>
            <p:spPr>
              <a:xfrm>
                <a:off x="4373049" y="3917456"/>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01" name="Google Shape;501;p10"/>
              <p:cNvSpPr/>
              <p:nvPr/>
            </p:nvSpPr>
            <p:spPr>
              <a:xfrm>
                <a:off x="1518771" y="4481143"/>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02" name="Google Shape;502;p10"/>
              <p:cNvSpPr/>
              <p:nvPr/>
            </p:nvSpPr>
            <p:spPr>
              <a:xfrm>
                <a:off x="1989792" y="3962967"/>
                <a:ext cx="218941" cy="218941"/>
              </a:xfrm>
              <a:prstGeom prst="ellipse">
                <a:avLst/>
              </a:prstGeom>
              <a:solidFill>
                <a:srgbClr val="557D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03" name="Google Shape;503;p10"/>
              <p:cNvSpPr/>
              <p:nvPr/>
            </p:nvSpPr>
            <p:spPr>
              <a:xfrm>
                <a:off x="3852638" y="3348300"/>
                <a:ext cx="218941" cy="218941"/>
              </a:xfrm>
              <a:prstGeom prst="ellipse">
                <a:avLst/>
              </a:prstGeom>
              <a:solidFill>
                <a:srgbClr val="557D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04" name="Google Shape;504;p10"/>
              <p:cNvSpPr/>
              <p:nvPr/>
            </p:nvSpPr>
            <p:spPr>
              <a:xfrm>
                <a:off x="2651099" y="3917456"/>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05" name="Google Shape;505;p10"/>
              <p:cNvSpPr/>
              <p:nvPr/>
            </p:nvSpPr>
            <p:spPr>
              <a:xfrm>
                <a:off x="3257395" y="3902942"/>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grpSp>
        <p:grpSp>
          <p:nvGrpSpPr>
            <p:cNvPr id="506" name="Google Shape;506;p10"/>
            <p:cNvGrpSpPr/>
            <p:nvPr/>
          </p:nvGrpSpPr>
          <p:grpSpPr>
            <a:xfrm>
              <a:off x="1311406" y="3380411"/>
              <a:ext cx="3305628" cy="1413027"/>
              <a:chOff x="1311406" y="3452894"/>
              <a:chExt cx="3305628" cy="1413027"/>
            </a:xfrm>
          </p:grpSpPr>
          <p:sp>
            <p:nvSpPr>
              <p:cNvPr id="507" name="Google Shape;507;p10"/>
              <p:cNvSpPr/>
              <p:nvPr/>
            </p:nvSpPr>
            <p:spPr>
              <a:xfrm>
                <a:off x="1311406" y="3465105"/>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08" name="Google Shape;508;p10"/>
              <p:cNvSpPr/>
              <p:nvPr/>
            </p:nvSpPr>
            <p:spPr>
              <a:xfrm>
                <a:off x="1752361" y="3465105"/>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09" name="Google Shape;509;p10"/>
              <p:cNvSpPr/>
              <p:nvPr/>
            </p:nvSpPr>
            <p:spPr>
              <a:xfrm>
                <a:off x="2315601" y="3527512"/>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10" name="Google Shape;510;p10"/>
              <p:cNvSpPr/>
              <p:nvPr/>
            </p:nvSpPr>
            <p:spPr>
              <a:xfrm>
                <a:off x="3535042" y="4407167"/>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11" name="Google Shape;511;p10"/>
              <p:cNvSpPr/>
              <p:nvPr/>
            </p:nvSpPr>
            <p:spPr>
              <a:xfrm>
                <a:off x="2900261" y="3452894"/>
                <a:ext cx="218941" cy="218941"/>
              </a:xfrm>
              <a:prstGeom prst="ellipse">
                <a:avLst/>
              </a:prstGeom>
              <a:solidFill>
                <a:srgbClr val="557D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12" name="Google Shape;512;p10"/>
              <p:cNvSpPr/>
              <p:nvPr/>
            </p:nvSpPr>
            <p:spPr>
              <a:xfrm>
                <a:off x="3359359" y="3498844"/>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13" name="Google Shape;513;p10"/>
              <p:cNvSpPr/>
              <p:nvPr/>
            </p:nvSpPr>
            <p:spPr>
              <a:xfrm>
                <a:off x="3190471" y="4646980"/>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14" name="Google Shape;514;p10"/>
              <p:cNvSpPr/>
              <p:nvPr/>
            </p:nvSpPr>
            <p:spPr>
              <a:xfrm>
                <a:off x="4398093" y="3465105"/>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grpSp>
        <p:grpSp>
          <p:nvGrpSpPr>
            <p:cNvPr id="515" name="Google Shape;515;p10"/>
            <p:cNvGrpSpPr/>
            <p:nvPr/>
          </p:nvGrpSpPr>
          <p:grpSpPr>
            <a:xfrm>
              <a:off x="1468458" y="2338454"/>
              <a:ext cx="2912847" cy="853071"/>
              <a:chOff x="1468458" y="2375755"/>
              <a:chExt cx="2912847" cy="853071"/>
            </a:xfrm>
          </p:grpSpPr>
          <p:sp>
            <p:nvSpPr>
              <p:cNvPr id="516" name="Google Shape;516;p10"/>
              <p:cNvSpPr/>
              <p:nvPr/>
            </p:nvSpPr>
            <p:spPr>
              <a:xfrm>
                <a:off x="1468458" y="2982449"/>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17" name="Google Shape;517;p10"/>
              <p:cNvSpPr/>
              <p:nvPr/>
            </p:nvSpPr>
            <p:spPr>
              <a:xfrm>
                <a:off x="1917442" y="2982449"/>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18" name="Google Shape;518;p10"/>
              <p:cNvSpPr/>
              <p:nvPr/>
            </p:nvSpPr>
            <p:spPr>
              <a:xfrm>
                <a:off x="2832031" y="3009885"/>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19" name="Google Shape;519;p10"/>
              <p:cNvSpPr/>
              <p:nvPr/>
            </p:nvSpPr>
            <p:spPr>
              <a:xfrm>
                <a:off x="3351067" y="2884987"/>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20" name="Google Shape;520;p10"/>
              <p:cNvSpPr/>
              <p:nvPr/>
            </p:nvSpPr>
            <p:spPr>
              <a:xfrm>
                <a:off x="3820137" y="2375755"/>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21" name="Google Shape;521;p10"/>
              <p:cNvSpPr/>
              <p:nvPr/>
            </p:nvSpPr>
            <p:spPr>
              <a:xfrm>
                <a:off x="4162364" y="2982449"/>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grpSp>
        <p:grpSp>
          <p:nvGrpSpPr>
            <p:cNvPr id="522" name="Google Shape;522;p10"/>
            <p:cNvGrpSpPr/>
            <p:nvPr/>
          </p:nvGrpSpPr>
          <p:grpSpPr>
            <a:xfrm>
              <a:off x="1986938" y="2434126"/>
              <a:ext cx="1962944" cy="781868"/>
              <a:chOff x="2058209" y="2400253"/>
              <a:chExt cx="1962944" cy="781868"/>
            </a:xfrm>
          </p:grpSpPr>
          <p:sp>
            <p:nvSpPr>
              <p:cNvPr id="523" name="Google Shape;523;p10"/>
              <p:cNvSpPr/>
              <p:nvPr/>
            </p:nvSpPr>
            <p:spPr>
              <a:xfrm>
                <a:off x="2458971" y="2963180"/>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24" name="Google Shape;524;p10"/>
              <p:cNvSpPr/>
              <p:nvPr/>
            </p:nvSpPr>
            <p:spPr>
              <a:xfrm>
                <a:off x="2624341" y="2409726"/>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25" name="Google Shape;525;p10"/>
              <p:cNvSpPr/>
              <p:nvPr/>
            </p:nvSpPr>
            <p:spPr>
              <a:xfrm>
                <a:off x="2058209" y="2465253"/>
                <a:ext cx="218941" cy="218941"/>
              </a:xfrm>
              <a:prstGeom prst="ellipse">
                <a:avLst/>
              </a:prstGeom>
              <a:solidFill>
                <a:srgbClr val="557D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26" name="Google Shape;526;p10"/>
              <p:cNvSpPr/>
              <p:nvPr/>
            </p:nvSpPr>
            <p:spPr>
              <a:xfrm>
                <a:off x="3190473" y="2400253"/>
                <a:ext cx="218941" cy="218941"/>
              </a:xfrm>
              <a:prstGeom prst="ellipse">
                <a:avLst/>
              </a:prstGeom>
              <a:solidFill>
                <a:srgbClr val="557D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27" name="Google Shape;527;p10"/>
              <p:cNvSpPr/>
              <p:nvPr/>
            </p:nvSpPr>
            <p:spPr>
              <a:xfrm>
                <a:off x="3802212" y="2724578"/>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grpSp>
        <p:grpSp>
          <p:nvGrpSpPr>
            <p:cNvPr id="528" name="Google Shape;528;p10"/>
            <p:cNvGrpSpPr/>
            <p:nvPr/>
          </p:nvGrpSpPr>
          <p:grpSpPr>
            <a:xfrm>
              <a:off x="2401129" y="2034905"/>
              <a:ext cx="1069806" cy="234236"/>
              <a:chOff x="2250644" y="5167222"/>
              <a:chExt cx="1069806" cy="234236"/>
            </a:xfrm>
          </p:grpSpPr>
          <p:sp>
            <p:nvSpPr>
              <p:cNvPr id="529" name="Google Shape;529;p10"/>
              <p:cNvSpPr/>
              <p:nvPr/>
            </p:nvSpPr>
            <p:spPr>
              <a:xfrm>
                <a:off x="2250644" y="5182517"/>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30" name="Google Shape;530;p10"/>
              <p:cNvSpPr/>
              <p:nvPr/>
            </p:nvSpPr>
            <p:spPr>
              <a:xfrm>
                <a:off x="3101509" y="5167222"/>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grpSp>
      </p:grpSp>
      <p:grpSp>
        <p:nvGrpSpPr>
          <p:cNvPr id="531" name="Google Shape;531;p10"/>
          <p:cNvGrpSpPr/>
          <p:nvPr/>
        </p:nvGrpSpPr>
        <p:grpSpPr>
          <a:xfrm>
            <a:off x="5070951" y="2939031"/>
            <a:ext cx="1589171" cy="1553749"/>
            <a:chOff x="5110092" y="2579462"/>
            <a:chExt cx="1589171" cy="1553749"/>
          </a:xfrm>
        </p:grpSpPr>
        <p:sp>
          <p:nvSpPr>
            <p:cNvPr id="532" name="Google Shape;532;p10"/>
            <p:cNvSpPr/>
            <p:nvPr/>
          </p:nvSpPr>
          <p:spPr>
            <a:xfrm>
              <a:off x="5110092" y="2579462"/>
              <a:ext cx="1589171" cy="1553749"/>
            </a:xfrm>
            <a:prstGeom prst="ellipse">
              <a:avLst/>
            </a:prstGeom>
            <a:solidFill>
              <a:srgbClr val="77AA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grpSp>
          <p:nvGrpSpPr>
            <p:cNvPr id="533" name="Google Shape;533;p10"/>
            <p:cNvGrpSpPr/>
            <p:nvPr/>
          </p:nvGrpSpPr>
          <p:grpSpPr>
            <a:xfrm>
              <a:off x="5391356" y="2840803"/>
              <a:ext cx="1047794" cy="993173"/>
              <a:chOff x="2498315" y="2855424"/>
              <a:chExt cx="1047794" cy="993173"/>
            </a:xfrm>
          </p:grpSpPr>
          <p:sp>
            <p:nvSpPr>
              <p:cNvPr id="534" name="Google Shape;534;p10"/>
              <p:cNvSpPr/>
              <p:nvPr/>
            </p:nvSpPr>
            <p:spPr>
              <a:xfrm>
                <a:off x="2669422" y="2855424"/>
                <a:ext cx="218941" cy="218941"/>
              </a:xfrm>
              <a:prstGeom prst="ellipse">
                <a:avLst/>
              </a:prstGeom>
              <a:solidFill>
                <a:srgbClr val="557D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35" name="Google Shape;535;p10"/>
              <p:cNvSpPr/>
              <p:nvPr/>
            </p:nvSpPr>
            <p:spPr>
              <a:xfrm>
                <a:off x="3086791" y="2855424"/>
                <a:ext cx="218941" cy="218941"/>
              </a:xfrm>
              <a:prstGeom prst="ellipse">
                <a:avLst/>
              </a:prstGeom>
              <a:solidFill>
                <a:srgbClr val="557D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36" name="Google Shape;536;p10"/>
              <p:cNvSpPr/>
              <p:nvPr/>
            </p:nvSpPr>
            <p:spPr>
              <a:xfrm>
                <a:off x="2498315" y="3247079"/>
                <a:ext cx="218941" cy="218941"/>
              </a:xfrm>
              <a:prstGeom prst="ellipse">
                <a:avLst/>
              </a:prstGeom>
              <a:solidFill>
                <a:srgbClr val="557D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37" name="Google Shape;537;p10"/>
              <p:cNvSpPr/>
              <p:nvPr/>
            </p:nvSpPr>
            <p:spPr>
              <a:xfrm>
                <a:off x="2912741" y="3247079"/>
                <a:ext cx="218941" cy="218941"/>
              </a:xfrm>
              <a:prstGeom prst="ellipse">
                <a:avLst/>
              </a:prstGeom>
              <a:solidFill>
                <a:srgbClr val="557D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38" name="Google Shape;538;p10"/>
              <p:cNvSpPr/>
              <p:nvPr/>
            </p:nvSpPr>
            <p:spPr>
              <a:xfrm>
                <a:off x="3327168" y="3247079"/>
                <a:ext cx="218941" cy="218941"/>
              </a:xfrm>
              <a:prstGeom prst="ellipse">
                <a:avLst/>
              </a:prstGeom>
              <a:solidFill>
                <a:srgbClr val="557D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39" name="Google Shape;539;p10"/>
              <p:cNvSpPr/>
              <p:nvPr/>
            </p:nvSpPr>
            <p:spPr>
              <a:xfrm>
                <a:off x="2717256" y="3629656"/>
                <a:ext cx="218941" cy="218941"/>
              </a:xfrm>
              <a:prstGeom prst="ellipse">
                <a:avLst/>
              </a:prstGeom>
              <a:solidFill>
                <a:srgbClr val="557D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40" name="Google Shape;540;p10"/>
              <p:cNvSpPr/>
              <p:nvPr/>
            </p:nvSpPr>
            <p:spPr>
              <a:xfrm>
                <a:off x="3134625" y="3629656"/>
                <a:ext cx="218941" cy="218941"/>
              </a:xfrm>
              <a:prstGeom prst="ellipse">
                <a:avLst/>
              </a:prstGeom>
              <a:solidFill>
                <a:srgbClr val="557D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grpSp>
      </p:grpSp>
      <p:grpSp>
        <p:nvGrpSpPr>
          <p:cNvPr id="541" name="Google Shape;541;p10"/>
          <p:cNvGrpSpPr/>
          <p:nvPr/>
        </p:nvGrpSpPr>
        <p:grpSpPr>
          <a:xfrm>
            <a:off x="7832217" y="2156093"/>
            <a:ext cx="3330798" cy="3393996"/>
            <a:chOff x="7726413" y="2159670"/>
            <a:chExt cx="3330798" cy="3393996"/>
          </a:xfrm>
        </p:grpSpPr>
        <p:grpSp>
          <p:nvGrpSpPr>
            <p:cNvPr id="542" name="Google Shape;542;p10"/>
            <p:cNvGrpSpPr/>
            <p:nvPr/>
          </p:nvGrpSpPr>
          <p:grpSpPr>
            <a:xfrm>
              <a:off x="9109797" y="5047918"/>
              <a:ext cx="1040331" cy="505748"/>
              <a:chOff x="2694790" y="4938448"/>
              <a:chExt cx="1040331" cy="505748"/>
            </a:xfrm>
          </p:grpSpPr>
          <p:sp>
            <p:nvSpPr>
              <p:cNvPr id="543" name="Google Shape;543;p10"/>
              <p:cNvSpPr/>
              <p:nvPr/>
            </p:nvSpPr>
            <p:spPr>
              <a:xfrm>
                <a:off x="2694790" y="4938448"/>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44" name="Google Shape;544;p10"/>
              <p:cNvSpPr/>
              <p:nvPr/>
            </p:nvSpPr>
            <p:spPr>
              <a:xfrm>
                <a:off x="2961653" y="5225255"/>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45" name="Google Shape;545;p10"/>
              <p:cNvSpPr/>
              <p:nvPr/>
            </p:nvSpPr>
            <p:spPr>
              <a:xfrm>
                <a:off x="3516180" y="5101281"/>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grpSp>
        <p:grpSp>
          <p:nvGrpSpPr>
            <p:cNvPr id="546" name="Google Shape;546;p10"/>
            <p:cNvGrpSpPr/>
            <p:nvPr/>
          </p:nvGrpSpPr>
          <p:grpSpPr>
            <a:xfrm>
              <a:off x="8141028" y="4277416"/>
              <a:ext cx="2580530" cy="1103245"/>
              <a:chOff x="1726021" y="4196293"/>
              <a:chExt cx="2580530" cy="1103245"/>
            </a:xfrm>
          </p:grpSpPr>
          <p:sp>
            <p:nvSpPr>
              <p:cNvPr id="547" name="Google Shape;547;p10"/>
              <p:cNvSpPr/>
              <p:nvPr/>
            </p:nvSpPr>
            <p:spPr>
              <a:xfrm>
                <a:off x="1726021" y="4763391"/>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48" name="Google Shape;548;p10"/>
              <p:cNvSpPr/>
              <p:nvPr/>
            </p:nvSpPr>
            <p:spPr>
              <a:xfrm>
                <a:off x="2163604" y="5080597"/>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49" name="Google Shape;549;p10"/>
              <p:cNvSpPr/>
              <p:nvPr/>
            </p:nvSpPr>
            <p:spPr>
              <a:xfrm>
                <a:off x="2447150" y="4621477"/>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50" name="Google Shape;550;p10"/>
              <p:cNvSpPr/>
              <p:nvPr/>
            </p:nvSpPr>
            <p:spPr>
              <a:xfrm>
                <a:off x="3868669" y="4196293"/>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51" name="Google Shape;551;p10"/>
              <p:cNvSpPr/>
              <p:nvPr/>
            </p:nvSpPr>
            <p:spPr>
              <a:xfrm>
                <a:off x="4087610" y="4709020"/>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grpSp>
        <p:grpSp>
          <p:nvGrpSpPr>
            <p:cNvPr id="552" name="Google Shape;552;p10"/>
            <p:cNvGrpSpPr/>
            <p:nvPr/>
          </p:nvGrpSpPr>
          <p:grpSpPr>
            <a:xfrm>
              <a:off x="7897337" y="4397040"/>
              <a:ext cx="2994732" cy="493063"/>
              <a:chOff x="1482330" y="4373405"/>
              <a:chExt cx="2994732" cy="493063"/>
            </a:xfrm>
          </p:grpSpPr>
          <p:sp>
            <p:nvSpPr>
              <p:cNvPr id="553" name="Google Shape;553;p10"/>
              <p:cNvSpPr/>
              <p:nvPr/>
            </p:nvSpPr>
            <p:spPr>
              <a:xfrm>
                <a:off x="1482330" y="4373405"/>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54" name="Google Shape;554;p10"/>
              <p:cNvSpPr/>
              <p:nvPr/>
            </p:nvSpPr>
            <p:spPr>
              <a:xfrm>
                <a:off x="1944962" y="4373405"/>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55" name="Google Shape;555;p10"/>
              <p:cNvSpPr/>
              <p:nvPr/>
            </p:nvSpPr>
            <p:spPr>
              <a:xfrm>
                <a:off x="2849642" y="4438096"/>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56" name="Google Shape;556;p10"/>
              <p:cNvSpPr/>
              <p:nvPr/>
            </p:nvSpPr>
            <p:spPr>
              <a:xfrm>
                <a:off x="3332858" y="4373405"/>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57" name="Google Shape;557;p10"/>
              <p:cNvSpPr/>
              <p:nvPr/>
            </p:nvSpPr>
            <p:spPr>
              <a:xfrm>
                <a:off x="3639784" y="4647527"/>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58" name="Google Shape;558;p10"/>
              <p:cNvSpPr/>
              <p:nvPr/>
            </p:nvSpPr>
            <p:spPr>
              <a:xfrm>
                <a:off x="4258121" y="4373405"/>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grpSp>
        <p:grpSp>
          <p:nvGrpSpPr>
            <p:cNvPr id="559" name="Google Shape;559;p10"/>
            <p:cNvGrpSpPr/>
            <p:nvPr/>
          </p:nvGrpSpPr>
          <p:grpSpPr>
            <a:xfrm>
              <a:off x="7774645" y="3889183"/>
              <a:ext cx="3282566" cy="529113"/>
              <a:chOff x="1359638" y="3857073"/>
              <a:chExt cx="3282566" cy="529113"/>
            </a:xfrm>
          </p:grpSpPr>
          <p:sp>
            <p:nvSpPr>
              <p:cNvPr id="560" name="Google Shape;560;p10"/>
              <p:cNvSpPr/>
              <p:nvPr/>
            </p:nvSpPr>
            <p:spPr>
              <a:xfrm>
                <a:off x="4423263" y="3933678"/>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61" name="Google Shape;561;p10"/>
              <p:cNvSpPr/>
              <p:nvPr/>
            </p:nvSpPr>
            <p:spPr>
              <a:xfrm>
                <a:off x="1359638" y="3917456"/>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62" name="Google Shape;562;p10"/>
              <p:cNvSpPr/>
              <p:nvPr/>
            </p:nvSpPr>
            <p:spPr>
              <a:xfrm>
                <a:off x="1790125" y="3917456"/>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63" name="Google Shape;563;p10"/>
              <p:cNvSpPr/>
              <p:nvPr/>
            </p:nvSpPr>
            <p:spPr>
              <a:xfrm>
                <a:off x="2319226" y="4167245"/>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64" name="Google Shape;564;p10"/>
              <p:cNvSpPr/>
              <p:nvPr/>
            </p:nvSpPr>
            <p:spPr>
              <a:xfrm>
                <a:off x="2705520" y="3971183"/>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65" name="Google Shape;565;p10"/>
              <p:cNvSpPr/>
              <p:nvPr/>
            </p:nvSpPr>
            <p:spPr>
              <a:xfrm>
                <a:off x="3239409" y="3859163"/>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66" name="Google Shape;566;p10"/>
              <p:cNvSpPr/>
              <p:nvPr/>
            </p:nvSpPr>
            <p:spPr>
              <a:xfrm>
                <a:off x="3795489" y="3857073"/>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grpSp>
        <p:grpSp>
          <p:nvGrpSpPr>
            <p:cNvPr id="567" name="Google Shape;567;p10"/>
            <p:cNvGrpSpPr/>
            <p:nvPr/>
          </p:nvGrpSpPr>
          <p:grpSpPr>
            <a:xfrm>
              <a:off x="7726413" y="2216785"/>
              <a:ext cx="3165656" cy="2784827"/>
              <a:chOff x="1311406" y="2179798"/>
              <a:chExt cx="3165656" cy="2784827"/>
            </a:xfrm>
          </p:grpSpPr>
          <p:sp>
            <p:nvSpPr>
              <p:cNvPr id="568" name="Google Shape;568;p10"/>
              <p:cNvSpPr/>
              <p:nvPr/>
            </p:nvSpPr>
            <p:spPr>
              <a:xfrm>
                <a:off x="1311406" y="3465105"/>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69" name="Google Shape;569;p10"/>
              <p:cNvSpPr/>
              <p:nvPr/>
            </p:nvSpPr>
            <p:spPr>
              <a:xfrm>
                <a:off x="1479440" y="3092586"/>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70" name="Google Shape;570;p10"/>
              <p:cNvSpPr/>
              <p:nvPr/>
            </p:nvSpPr>
            <p:spPr>
              <a:xfrm>
                <a:off x="1882834" y="3484028"/>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71" name="Google Shape;571;p10"/>
              <p:cNvSpPr/>
              <p:nvPr/>
            </p:nvSpPr>
            <p:spPr>
              <a:xfrm>
                <a:off x="3713377" y="2179798"/>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72" name="Google Shape;572;p10"/>
              <p:cNvSpPr/>
              <p:nvPr/>
            </p:nvSpPr>
            <p:spPr>
              <a:xfrm>
                <a:off x="2394047" y="3508039"/>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73" name="Google Shape;573;p10"/>
              <p:cNvSpPr/>
              <p:nvPr/>
            </p:nvSpPr>
            <p:spPr>
              <a:xfrm>
                <a:off x="3569051" y="3486285"/>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74" name="Google Shape;574;p10"/>
              <p:cNvSpPr/>
              <p:nvPr/>
            </p:nvSpPr>
            <p:spPr>
              <a:xfrm>
                <a:off x="3113917" y="4745684"/>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75" name="Google Shape;575;p10"/>
              <p:cNvSpPr/>
              <p:nvPr/>
            </p:nvSpPr>
            <p:spPr>
              <a:xfrm>
                <a:off x="4258121" y="3456471"/>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grpSp>
        <p:grpSp>
          <p:nvGrpSpPr>
            <p:cNvPr id="576" name="Google Shape;576;p10"/>
            <p:cNvGrpSpPr/>
            <p:nvPr/>
          </p:nvGrpSpPr>
          <p:grpSpPr>
            <a:xfrm>
              <a:off x="8781433" y="2469988"/>
              <a:ext cx="2159065" cy="1206938"/>
              <a:chOff x="2366426" y="2397819"/>
              <a:chExt cx="2159065" cy="1206938"/>
            </a:xfrm>
          </p:grpSpPr>
          <p:sp>
            <p:nvSpPr>
              <p:cNvPr id="577" name="Google Shape;577;p10"/>
              <p:cNvSpPr/>
              <p:nvPr/>
            </p:nvSpPr>
            <p:spPr>
              <a:xfrm>
                <a:off x="2799113" y="2397819"/>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78" name="Google Shape;578;p10"/>
              <p:cNvSpPr/>
              <p:nvPr/>
            </p:nvSpPr>
            <p:spPr>
              <a:xfrm>
                <a:off x="2366426" y="2982449"/>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79" name="Google Shape;579;p10"/>
              <p:cNvSpPr/>
              <p:nvPr/>
            </p:nvSpPr>
            <p:spPr>
              <a:xfrm>
                <a:off x="2979602" y="3385816"/>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80" name="Google Shape;580;p10"/>
              <p:cNvSpPr/>
              <p:nvPr/>
            </p:nvSpPr>
            <p:spPr>
              <a:xfrm>
                <a:off x="3264394" y="2982449"/>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81" name="Google Shape;581;p10"/>
              <p:cNvSpPr/>
              <p:nvPr/>
            </p:nvSpPr>
            <p:spPr>
              <a:xfrm>
                <a:off x="3725965" y="3089023"/>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82" name="Google Shape;582;p10"/>
              <p:cNvSpPr/>
              <p:nvPr/>
            </p:nvSpPr>
            <p:spPr>
              <a:xfrm>
                <a:off x="4306550" y="2947933"/>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grpSp>
        <p:grpSp>
          <p:nvGrpSpPr>
            <p:cNvPr id="583" name="Google Shape;583;p10"/>
            <p:cNvGrpSpPr/>
            <p:nvPr/>
          </p:nvGrpSpPr>
          <p:grpSpPr>
            <a:xfrm>
              <a:off x="8315185" y="2547173"/>
              <a:ext cx="2232372" cy="647928"/>
              <a:chOff x="1971449" y="2403830"/>
              <a:chExt cx="2232372" cy="647928"/>
            </a:xfrm>
          </p:grpSpPr>
          <p:sp>
            <p:nvSpPr>
              <p:cNvPr id="584" name="Google Shape;584;p10"/>
              <p:cNvSpPr/>
              <p:nvPr/>
            </p:nvSpPr>
            <p:spPr>
              <a:xfrm>
                <a:off x="2179138" y="2403830"/>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85" name="Google Shape;585;p10"/>
              <p:cNvSpPr/>
              <p:nvPr/>
            </p:nvSpPr>
            <p:spPr>
              <a:xfrm>
                <a:off x="1971449" y="2832817"/>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86" name="Google Shape;586;p10"/>
              <p:cNvSpPr/>
              <p:nvPr/>
            </p:nvSpPr>
            <p:spPr>
              <a:xfrm>
                <a:off x="2853256" y="2773919"/>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87" name="Google Shape;587;p10"/>
              <p:cNvSpPr/>
              <p:nvPr/>
            </p:nvSpPr>
            <p:spPr>
              <a:xfrm>
                <a:off x="3499674" y="2463801"/>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88" name="Google Shape;588;p10"/>
              <p:cNvSpPr/>
              <p:nvPr/>
            </p:nvSpPr>
            <p:spPr>
              <a:xfrm>
                <a:off x="3984880" y="2463801"/>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grpSp>
        <p:grpSp>
          <p:nvGrpSpPr>
            <p:cNvPr id="589" name="Google Shape;589;p10"/>
            <p:cNvGrpSpPr/>
            <p:nvPr/>
          </p:nvGrpSpPr>
          <p:grpSpPr>
            <a:xfrm>
              <a:off x="8816136" y="2159670"/>
              <a:ext cx="966368" cy="218941"/>
              <a:chOff x="2250644" y="5182517"/>
              <a:chExt cx="966368" cy="218941"/>
            </a:xfrm>
          </p:grpSpPr>
          <p:sp>
            <p:nvSpPr>
              <p:cNvPr id="590" name="Google Shape;590;p10"/>
              <p:cNvSpPr/>
              <p:nvPr/>
            </p:nvSpPr>
            <p:spPr>
              <a:xfrm>
                <a:off x="2250644" y="5182517"/>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591" name="Google Shape;591;p10"/>
              <p:cNvSpPr/>
              <p:nvPr/>
            </p:nvSpPr>
            <p:spPr>
              <a:xfrm>
                <a:off x="2998071" y="5182517"/>
                <a:ext cx="218941" cy="218941"/>
              </a:xfrm>
              <a:prstGeom prst="ellipse">
                <a:avLst/>
              </a:prstGeom>
              <a:solidFill>
                <a:srgbClr val="A6C7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7"/>
                                        </p:tgtEl>
                                        <p:attrNameLst>
                                          <p:attrName>style.visibility</p:attrName>
                                        </p:attrNameLst>
                                      </p:cBhvr>
                                      <p:to>
                                        <p:strVal val="visible"/>
                                      </p:to>
                                    </p:set>
                                    <p:animEffect transition="in" filter="fade">
                                      <p:cBhvr>
                                        <p:cTn id="7" dur="500"/>
                                        <p:tgtEl>
                                          <p:spTgt spid="4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9"/>
                                        </p:tgtEl>
                                        <p:attrNameLst>
                                          <p:attrName>style.visibility</p:attrName>
                                        </p:attrNameLst>
                                      </p:cBhvr>
                                      <p:to>
                                        <p:strVal val="visible"/>
                                      </p:to>
                                    </p:set>
                                    <p:animEffect transition="in" filter="fade">
                                      <p:cBhvr>
                                        <p:cTn id="12" dur="500"/>
                                        <p:tgtEl>
                                          <p:spTgt spid="479"/>
                                        </p:tgtEl>
                                      </p:cBhvr>
                                    </p:animEffect>
                                  </p:childTnLst>
                                </p:cTn>
                              </p:par>
                              <p:par>
                                <p:cTn id="13" presetID="10" presetClass="entr" presetSubtype="0" fill="hold" nodeType="withEffect">
                                  <p:stCondLst>
                                    <p:cond delay="0"/>
                                  </p:stCondLst>
                                  <p:childTnLst>
                                    <p:set>
                                      <p:cBhvr>
                                        <p:cTn id="14" dur="1" fill="hold">
                                          <p:stCondLst>
                                            <p:cond delay="0"/>
                                          </p:stCondLst>
                                        </p:cTn>
                                        <p:tgtEl>
                                          <p:spTgt spid="481"/>
                                        </p:tgtEl>
                                        <p:attrNameLst>
                                          <p:attrName>style.visibility</p:attrName>
                                        </p:attrNameLst>
                                      </p:cBhvr>
                                      <p:to>
                                        <p:strVal val="visible"/>
                                      </p:to>
                                    </p:set>
                                    <p:animEffect transition="in" filter="fade">
                                      <p:cBhvr>
                                        <p:cTn id="15" dur="500"/>
                                        <p:tgtEl>
                                          <p:spTgt spid="481"/>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478"/>
                                        </p:tgtEl>
                                        <p:attrNameLst>
                                          <p:attrName>style.visibility</p:attrName>
                                        </p:attrNameLst>
                                      </p:cBhvr>
                                      <p:to>
                                        <p:strVal val="visible"/>
                                      </p:to>
                                    </p:set>
                                    <p:animEffect transition="in" filter="fade">
                                      <p:cBhvr>
                                        <p:cTn id="19" dur="500"/>
                                        <p:tgtEl>
                                          <p:spTgt spid="478"/>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531"/>
                                        </p:tgtEl>
                                        <p:attrNameLst>
                                          <p:attrName>style.visibility</p:attrName>
                                        </p:attrNameLst>
                                      </p:cBhvr>
                                      <p:to>
                                        <p:strVal val="visible"/>
                                      </p:to>
                                    </p:set>
                                    <p:animEffect transition="in" filter="fade">
                                      <p:cBhvr>
                                        <p:cTn id="23" dur="500"/>
                                        <p:tgtEl>
                                          <p:spTgt spid="531"/>
                                        </p:tgtEl>
                                      </p:cBhvr>
                                    </p:animEffect>
                                  </p:childTnLst>
                                </p:cTn>
                              </p:par>
                              <p:par>
                                <p:cTn id="24" presetID="10" presetClass="entr" presetSubtype="0" fill="hold" nodeType="withEffect">
                                  <p:stCondLst>
                                    <p:cond delay="0"/>
                                  </p:stCondLst>
                                  <p:childTnLst>
                                    <p:set>
                                      <p:cBhvr>
                                        <p:cTn id="25" dur="1" fill="hold">
                                          <p:stCondLst>
                                            <p:cond delay="0"/>
                                          </p:stCondLst>
                                        </p:cTn>
                                        <p:tgtEl>
                                          <p:spTgt spid="475"/>
                                        </p:tgtEl>
                                        <p:attrNameLst>
                                          <p:attrName>style.visibility</p:attrName>
                                        </p:attrNameLst>
                                      </p:cBhvr>
                                      <p:to>
                                        <p:strVal val="visible"/>
                                      </p:to>
                                    </p:set>
                                    <p:animEffect transition="in" filter="fade">
                                      <p:cBhvr>
                                        <p:cTn id="26" dur="500"/>
                                        <p:tgtEl>
                                          <p:spTgt spid="47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80"/>
                                        </p:tgtEl>
                                        <p:attrNameLst>
                                          <p:attrName>style.visibility</p:attrName>
                                        </p:attrNameLst>
                                      </p:cBhvr>
                                      <p:to>
                                        <p:strVal val="visible"/>
                                      </p:to>
                                    </p:set>
                                    <p:animEffect transition="in" filter="fade">
                                      <p:cBhvr>
                                        <p:cTn id="31" dur="500"/>
                                        <p:tgtEl>
                                          <p:spTgt spid="480"/>
                                        </p:tgtEl>
                                      </p:cBhvr>
                                    </p:animEffect>
                                  </p:childTnLst>
                                </p:cTn>
                              </p:par>
                              <p:par>
                                <p:cTn id="32" presetID="10" presetClass="entr" presetSubtype="0" fill="hold" nodeType="withEffect">
                                  <p:stCondLst>
                                    <p:cond delay="0"/>
                                  </p:stCondLst>
                                  <p:childTnLst>
                                    <p:set>
                                      <p:cBhvr>
                                        <p:cTn id="33" dur="1" fill="hold">
                                          <p:stCondLst>
                                            <p:cond delay="0"/>
                                          </p:stCondLst>
                                        </p:cTn>
                                        <p:tgtEl>
                                          <p:spTgt spid="541"/>
                                        </p:tgtEl>
                                        <p:attrNameLst>
                                          <p:attrName>style.visibility</p:attrName>
                                        </p:attrNameLst>
                                      </p:cBhvr>
                                      <p:to>
                                        <p:strVal val="visible"/>
                                      </p:to>
                                    </p:set>
                                    <p:animEffect transition="in" filter="fade">
                                      <p:cBhvr>
                                        <p:cTn id="34" dur="500"/>
                                        <p:tgtEl>
                                          <p:spTgt spid="541"/>
                                        </p:tgtEl>
                                      </p:cBhvr>
                                    </p:animEffect>
                                  </p:childTnLst>
                                </p:cTn>
                              </p:par>
                              <p:par>
                                <p:cTn id="35" presetID="10" presetClass="entr" presetSubtype="0" fill="hold" nodeType="withEffect">
                                  <p:stCondLst>
                                    <p:cond delay="0"/>
                                  </p:stCondLst>
                                  <p:childTnLst>
                                    <p:set>
                                      <p:cBhvr>
                                        <p:cTn id="36" dur="1" fill="hold">
                                          <p:stCondLst>
                                            <p:cond delay="0"/>
                                          </p:stCondLst>
                                        </p:cTn>
                                        <p:tgtEl>
                                          <p:spTgt spid="476"/>
                                        </p:tgtEl>
                                        <p:attrNameLst>
                                          <p:attrName>style.visibility</p:attrName>
                                        </p:attrNameLst>
                                      </p:cBhvr>
                                      <p:to>
                                        <p:strVal val="visible"/>
                                      </p:to>
                                    </p:set>
                                    <p:animEffect transition="in" filter="fade">
                                      <p:cBhvr>
                                        <p:cTn id="37" dur="500"/>
                                        <p:tgtEl>
                                          <p:spTgt spid="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grpSp>
        <p:nvGrpSpPr>
          <p:cNvPr id="597" name="Google Shape;597;p11"/>
          <p:cNvGrpSpPr/>
          <p:nvPr/>
        </p:nvGrpSpPr>
        <p:grpSpPr>
          <a:xfrm>
            <a:off x="-1235" y="-815"/>
            <a:ext cx="10733235" cy="611122"/>
            <a:chOff x="-1235" y="-815"/>
            <a:chExt cx="10733235" cy="611122"/>
          </a:xfrm>
        </p:grpSpPr>
        <p:sp>
          <p:nvSpPr>
            <p:cNvPr id="598" name="Google Shape;598;p11"/>
            <p:cNvSpPr txBox="1"/>
            <p:nvPr/>
          </p:nvSpPr>
          <p:spPr>
            <a:xfrm>
              <a:off x="734149" y="21600"/>
              <a:ext cx="9997851" cy="58477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200">
                  <a:solidFill>
                    <a:srgbClr val="595959"/>
                  </a:solidFill>
                  <a:latin typeface="Atkinson Hyperlegible"/>
                  <a:ea typeface="Atkinson Hyperlegible"/>
                  <a:cs typeface="Atkinson Hyperlegible"/>
                  <a:sym typeface="Atkinson Hyperlegible"/>
                </a:rPr>
                <a:t>How are the HHFA data collected?</a:t>
              </a:r>
              <a:endParaRPr/>
            </a:p>
          </p:txBody>
        </p:sp>
        <p:pic>
          <p:nvPicPr>
            <p:cNvPr id="599" name="Google Shape;599;p11"/>
            <p:cNvPicPr preferRelativeResize="0"/>
            <p:nvPr/>
          </p:nvPicPr>
          <p:blipFill rotWithShape="1">
            <a:blip r:embed="rId3">
              <a:alphaModFix/>
            </a:blip>
            <a:srcRect/>
            <a:stretch/>
          </p:blipFill>
          <p:spPr>
            <a:xfrm rot="5400000">
              <a:off x="-1522" y="-528"/>
              <a:ext cx="611122" cy="610548"/>
            </a:xfrm>
            <a:prstGeom prst="rect">
              <a:avLst/>
            </a:prstGeom>
            <a:noFill/>
            <a:ln>
              <a:noFill/>
            </a:ln>
          </p:spPr>
        </p:pic>
      </p:grpSp>
      <p:sp>
        <p:nvSpPr>
          <p:cNvPr id="600" name="Google Shape;600;p11"/>
          <p:cNvSpPr txBox="1"/>
          <p:nvPr/>
        </p:nvSpPr>
        <p:spPr>
          <a:xfrm>
            <a:off x="609313" y="3574667"/>
            <a:ext cx="3524036" cy="1958535"/>
          </a:xfrm>
          <a:prstGeom prst="rect">
            <a:avLst/>
          </a:prstGeom>
          <a:solidFill>
            <a:srgbClr val="31B09C"/>
          </a:solidFill>
          <a:ln>
            <a:noFill/>
          </a:ln>
        </p:spPr>
        <p:txBody>
          <a:bodyPr spcFirstLastPara="1" wrap="square" lIns="91425" tIns="504000" rIns="91425" bIns="45700" anchor="ctr" anchorCtr="0">
            <a:noAutofit/>
          </a:bodyPr>
          <a:lstStyle/>
          <a:p>
            <a:pPr marL="0" marR="0" lvl="0" indent="0" algn="ctr" rtl="0">
              <a:lnSpc>
                <a:spcPct val="90000"/>
              </a:lnSpc>
              <a:spcBef>
                <a:spcPts val="0"/>
              </a:spcBef>
              <a:spcAft>
                <a:spcPts val="0"/>
              </a:spcAft>
              <a:buClr>
                <a:schemeClr val="lt1"/>
              </a:buClr>
              <a:buSzPts val="2400"/>
              <a:buFont typeface="Atkinson Hyperlegible"/>
              <a:buNone/>
            </a:pPr>
            <a:r>
              <a:rPr lang="en-GB" sz="2400">
                <a:solidFill>
                  <a:schemeClr val="lt1"/>
                </a:solidFill>
                <a:latin typeface="Atkinson Hyperlegible"/>
                <a:ea typeface="Atkinson Hyperlegible"/>
                <a:cs typeface="Atkinson Hyperlegible"/>
                <a:sym typeface="Atkinson Hyperlegible"/>
              </a:rPr>
              <a:t>questionnaires</a:t>
            </a:r>
            <a:endParaRPr/>
          </a:p>
        </p:txBody>
      </p:sp>
      <p:grpSp>
        <p:nvGrpSpPr>
          <p:cNvPr id="601" name="Google Shape;601;p11"/>
          <p:cNvGrpSpPr/>
          <p:nvPr/>
        </p:nvGrpSpPr>
        <p:grpSpPr>
          <a:xfrm>
            <a:off x="1171498" y="1763275"/>
            <a:ext cx="2399666" cy="2399666"/>
            <a:chOff x="470234" y="1852537"/>
            <a:chExt cx="2295039" cy="2295039"/>
          </a:xfrm>
        </p:grpSpPr>
        <p:sp>
          <p:nvSpPr>
            <p:cNvPr id="602" name="Google Shape;602;p11"/>
            <p:cNvSpPr/>
            <p:nvPr/>
          </p:nvSpPr>
          <p:spPr>
            <a:xfrm>
              <a:off x="470234" y="1852537"/>
              <a:ext cx="2295039" cy="2295039"/>
            </a:xfrm>
            <a:prstGeom prst="ellipse">
              <a:avLst/>
            </a:prstGeom>
            <a:solidFill>
              <a:srgbClr val="CBEB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pic>
          <p:nvPicPr>
            <p:cNvPr id="603" name="Google Shape;603;p11"/>
            <p:cNvPicPr preferRelativeResize="0"/>
            <p:nvPr/>
          </p:nvPicPr>
          <p:blipFill rotWithShape="1">
            <a:blip r:embed="rId4">
              <a:alphaModFix/>
            </a:blip>
            <a:srcRect/>
            <a:stretch/>
          </p:blipFill>
          <p:spPr>
            <a:xfrm>
              <a:off x="1098774" y="2205699"/>
              <a:ext cx="1128826" cy="1690189"/>
            </a:xfrm>
            <a:prstGeom prst="rect">
              <a:avLst/>
            </a:prstGeom>
            <a:noFill/>
            <a:ln>
              <a:noFill/>
            </a:ln>
          </p:spPr>
        </p:pic>
      </p:grpSp>
      <p:sp>
        <p:nvSpPr>
          <p:cNvPr id="604" name="Google Shape;604;p11"/>
          <p:cNvSpPr txBox="1"/>
          <p:nvPr/>
        </p:nvSpPr>
        <p:spPr>
          <a:xfrm>
            <a:off x="4418757" y="3574667"/>
            <a:ext cx="3524036" cy="1958535"/>
          </a:xfrm>
          <a:prstGeom prst="rect">
            <a:avLst/>
          </a:prstGeom>
          <a:solidFill>
            <a:srgbClr val="31B09C"/>
          </a:solidFill>
          <a:ln>
            <a:noFill/>
          </a:ln>
        </p:spPr>
        <p:txBody>
          <a:bodyPr spcFirstLastPara="1" wrap="square" lIns="91425" tIns="504000" rIns="91425" bIns="45700" anchor="ctr" anchorCtr="0">
            <a:noAutofit/>
          </a:bodyPr>
          <a:lstStyle/>
          <a:p>
            <a:pPr marL="0" marR="0" lvl="0" indent="0" algn="ctr" rtl="0">
              <a:lnSpc>
                <a:spcPct val="90000"/>
              </a:lnSpc>
              <a:spcBef>
                <a:spcPts val="0"/>
              </a:spcBef>
              <a:spcAft>
                <a:spcPts val="0"/>
              </a:spcAft>
              <a:buClr>
                <a:schemeClr val="lt1"/>
              </a:buClr>
              <a:buSzPts val="2400"/>
              <a:buFont typeface="Atkinson Hyperlegible"/>
              <a:buNone/>
            </a:pPr>
            <a:r>
              <a:rPr lang="en-GB" sz="2400">
                <a:solidFill>
                  <a:schemeClr val="lt1"/>
                </a:solidFill>
                <a:latin typeface="Atkinson Hyperlegible"/>
                <a:ea typeface="Atkinson Hyperlegible"/>
                <a:cs typeface="Atkinson Hyperlegible"/>
                <a:sym typeface="Atkinson Hyperlegible"/>
              </a:rPr>
              <a:t>trained data collectors</a:t>
            </a:r>
            <a:endParaRPr/>
          </a:p>
        </p:txBody>
      </p:sp>
      <p:grpSp>
        <p:nvGrpSpPr>
          <p:cNvPr id="605" name="Google Shape;605;p11"/>
          <p:cNvGrpSpPr/>
          <p:nvPr/>
        </p:nvGrpSpPr>
        <p:grpSpPr>
          <a:xfrm>
            <a:off x="4980942" y="1763275"/>
            <a:ext cx="2399666" cy="2399666"/>
            <a:chOff x="470234" y="1852537"/>
            <a:chExt cx="2295039" cy="2295039"/>
          </a:xfrm>
        </p:grpSpPr>
        <p:sp>
          <p:nvSpPr>
            <p:cNvPr id="606" name="Google Shape;606;p11"/>
            <p:cNvSpPr/>
            <p:nvPr/>
          </p:nvSpPr>
          <p:spPr>
            <a:xfrm>
              <a:off x="470234" y="1852537"/>
              <a:ext cx="2295039" cy="2295039"/>
            </a:xfrm>
            <a:prstGeom prst="ellipse">
              <a:avLst/>
            </a:prstGeom>
            <a:solidFill>
              <a:srgbClr val="CBEB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pic>
          <p:nvPicPr>
            <p:cNvPr id="607" name="Google Shape;607;p11"/>
            <p:cNvPicPr preferRelativeResize="0"/>
            <p:nvPr/>
          </p:nvPicPr>
          <p:blipFill rotWithShape="1">
            <a:blip r:embed="rId5">
              <a:alphaModFix/>
            </a:blip>
            <a:srcRect/>
            <a:stretch/>
          </p:blipFill>
          <p:spPr>
            <a:xfrm>
              <a:off x="640578" y="2041277"/>
              <a:ext cx="1955413" cy="1955413"/>
            </a:xfrm>
            <a:prstGeom prst="rect">
              <a:avLst/>
            </a:prstGeom>
            <a:noFill/>
            <a:ln>
              <a:noFill/>
            </a:ln>
          </p:spPr>
        </p:pic>
      </p:grpSp>
      <p:sp>
        <p:nvSpPr>
          <p:cNvPr id="608" name="Google Shape;608;p11"/>
          <p:cNvSpPr txBox="1"/>
          <p:nvPr/>
        </p:nvSpPr>
        <p:spPr>
          <a:xfrm>
            <a:off x="8228201" y="3574667"/>
            <a:ext cx="3524036" cy="1958535"/>
          </a:xfrm>
          <a:prstGeom prst="rect">
            <a:avLst/>
          </a:prstGeom>
          <a:solidFill>
            <a:srgbClr val="31B09C"/>
          </a:solidFill>
          <a:ln>
            <a:noFill/>
          </a:ln>
        </p:spPr>
        <p:txBody>
          <a:bodyPr spcFirstLastPara="1" wrap="square" lIns="91425" tIns="504000" rIns="91425" bIns="45700" anchor="ctr" anchorCtr="0">
            <a:noAutofit/>
          </a:bodyPr>
          <a:lstStyle/>
          <a:p>
            <a:pPr marL="0" marR="0" lvl="0" indent="0" algn="ctr" rtl="0">
              <a:lnSpc>
                <a:spcPct val="90000"/>
              </a:lnSpc>
              <a:spcBef>
                <a:spcPts val="0"/>
              </a:spcBef>
              <a:spcAft>
                <a:spcPts val="0"/>
              </a:spcAft>
              <a:buClr>
                <a:schemeClr val="lt1"/>
              </a:buClr>
              <a:buSzPts val="2400"/>
              <a:buFont typeface="Atkinson Hyperlegible"/>
              <a:buNone/>
            </a:pPr>
            <a:r>
              <a:rPr lang="en-GB" sz="2400">
                <a:solidFill>
                  <a:schemeClr val="lt1"/>
                </a:solidFill>
                <a:latin typeface="Atkinson Hyperlegible"/>
                <a:ea typeface="Atkinson Hyperlegible"/>
                <a:cs typeface="Atkinson Hyperlegible"/>
                <a:sym typeface="Atkinson Hyperlegible"/>
              </a:rPr>
              <a:t>selected facilities</a:t>
            </a:r>
            <a:endParaRPr/>
          </a:p>
        </p:txBody>
      </p:sp>
      <p:grpSp>
        <p:nvGrpSpPr>
          <p:cNvPr id="609" name="Google Shape;609;p11"/>
          <p:cNvGrpSpPr/>
          <p:nvPr/>
        </p:nvGrpSpPr>
        <p:grpSpPr>
          <a:xfrm>
            <a:off x="8790386" y="1763275"/>
            <a:ext cx="2399666" cy="2399666"/>
            <a:chOff x="470234" y="1852537"/>
            <a:chExt cx="2295039" cy="2295039"/>
          </a:xfrm>
        </p:grpSpPr>
        <p:sp>
          <p:nvSpPr>
            <p:cNvPr id="610" name="Google Shape;610;p11"/>
            <p:cNvSpPr/>
            <p:nvPr/>
          </p:nvSpPr>
          <p:spPr>
            <a:xfrm>
              <a:off x="470234" y="1852537"/>
              <a:ext cx="2295039" cy="2295039"/>
            </a:xfrm>
            <a:prstGeom prst="ellipse">
              <a:avLst/>
            </a:prstGeom>
            <a:solidFill>
              <a:srgbClr val="CBEB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pic>
          <p:nvPicPr>
            <p:cNvPr id="611" name="Google Shape;611;p11"/>
            <p:cNvPicPr preferRelativeResize="0"/>
            <p:nvPr/>
          </p:nvPicPr>
          <p:blipFill rotWithShape="1">
            <a:blip r:embed="rId6">
              <a:alphaModFix/>
            </a:blip>
            <a:srcRect/>
            <a:stretch/>
          </p:blipFill>
          <p:spPr>
            <a:xfrm>
              <a:off x="639304" y="2741755"/>
              <a:ext cx="1963811" cy="69142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1"/>
                                        </p:tgtEl>
                                        <p:attrNameLst>
                                          <p:attrName>style.visibility</p:attrName>
                                        </p:attrNameLst>
                                      </p:cBhvr>
                                      <p:to>
                                        <p:strVal val="visible"/>
                                      </p:to>
                                    </p:set>
                                    <p:animEffect transition="in" filter="fade">
                                      <p:cBhvr>
                                        <p:cTn id="7" dur="500"/>
                                        <p:tgtEl>
                                          <p:spTgt spid="601"/>
                                        </p:tgtEl>
                                      </p:cBhvr>
                                    </p:animEffect>
                                  </p:childTnLst>
                                </p:cTn>
                              </p:par>
                              <p:par>
                                <p:cTn id="8" presetID="10" presetClass="entr" presetSubtype="0" fill="hold" nodeType="withEffect">
                                  <p:stCondLst>
                                    <p:cond delay="0"/>
                                  </p:stCondLst>
                                  <p:childTnLst>
                                    <p:set>
                                      <p:cBhvr>
                                        <p:cTn id="9" dur="1" fill="hold">
                                          <p:stCondLst>
                                            <p:cond delay="0"/>
                                          </p:stCondLst>
                                        </p:cTn>
                                        <p:tgtEl>
                                          <p:spTgt spid="600"/>
                                        </p:tgtEl>
                                        <p:attrNameLst>
                                          <p:attrName>style.visibility</p:attrName>
                                        </p:attrNameLst>
                                      </p:cBhvr>
                                      <p:to>
                                        <p:strVal val="visible"/>
                                      </p:to>
                                    </p:set>
                                    <p:animEffect transition="in" filter="fade">
                                      <p:cBhvr>
                                        <p:cTn id="10" dur="500"/>
                                        <p:tgtEl>
                                          <p:spTgt spid="60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5"/>
                                        </p:tgtEl>
                                        <p:attrNameLst>
                                          <p:attrName>style.visibility</p:attrName>
                                        </p:attrNameLst>
                                      </p:cBhvr>
                                      <p:to>
                                        <p:strVal val="visible"/>
                                      </p:to>
                                    </p:set>
                                    <p:animEffect transition="in" filter="fade">
                                      <p:cBhvr>
                                        <p:cTn id="15" dur="500"/>
                                        <p:tgtEl>
                                          <p:spTgt spid="605"/>
                                        </p:tgtEl>
                                      </p:cBhvr>
                                    </p:animEffect>
                                  </p:childTnLst>
                                </p:cTn>
                              </p:par>
                              <p:par>
                                <p:cTn id="16" presetID="10" presetClass="entr" presetSubtype="0" fill="hold" nodeType="withEffect">
                                  <p:stCondLst>
                                    <p:cond delay="0"/>
                                  </p:stCondLst>
                                  <p:childTnLst>
                                    <p:set>
                                      <p:cBhvr>
                                        <p:cTn id="17" dur="1" fill="hold">
                                          <p:stCondLst>
                                            <p:cond delay="0"/>
                                          </p:stCondLst>
                                        </p:cTn>
                                        <p:tgtEl>
                                          <p:spTgt spid="604"/>
                                        </p:tgtEl>
                                        <p:attrNameLst>
                                          <p:attrName>style.visibility</p:attrName>
                                        </p:attrNameLst>
                                      </p:cBhvr>
                                      <p:to>
                                        <p:strVal val="visible"/>
                                      </p:to>
                                    </p:set>
                                    <p:animEffect transition="in" filter="fade">
                                      <p:cBhvr>
                                        <p:cTn id="18" dur="500"/>
                                        <p:tgtEl>
                                          <p:spTgt spid="60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09"/>
                                        </p:tgtEl>
                                        <p:attrNameLst>
                                          <p:attrName>style.visibility</p:attrName>
                                        </p:attrNameLst>
                                      </p:cBhvr>
                                      <p:to>
                                        <p:strVal val="visible"/>
                                      </p:to>
                                    </p:set>
                                    <p:animEffect transition="in" filter="fade">
                                      <p:cBhvr>
                                        <p:cTn id="23" dur="500"/>
                                        <p:tgtEl>
                                          <p:spTgt spid="609"/>
                                        </p:tgtEl>
                                      </p:cBhvr>
                                    </p:animEffect>
                                  </p:childTnLst>
                                </p:cTn>
                              </p:par>
                              <p:par>
                                <p:cTn id="24" presetID="10" presetClass="entr" presetSubtype="0" fill="hold" nodeType="withEffect">
                                  <p:stCondLst>
                                    <p:cond delay="0"/>
                                  </p:stCondLst>
                                  <p:childTnLst>
                                    <p:set>
                                      <p:cBhvr>
                                        <p:cTn id="25" dur="1" fill="hold">
                                          <p:stCondLst>
                                            <p:cond delay="0"/>
                                          </p:stCondLst>
                                        </p:cTn>
                                        <p:tgtEl>
                                          <p:spTgt spid="608"/>
                                        </p:tgtEl>
                                        <p:attrNameLst>
                                          <p:attrName>style.visibility</p:attrName>
                                        </p:attrNameLst>
                                      </p:cBhvr>
                                      <p:to>
                                        <p:strVal val="visible"/>
                                      </p:to>
                                    </p:set>
                                    <p:animEffect transition="in" filter="fade">
                                      <p:cBhvr>
                                        <p:cTn id="26" dur="500"/>
                                        <p:tgtEl>
                                          <p:spTgt spid="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grpSp>
        <p:nvGrpSpPr>
          <p:cNvPr id="617" name="Google Shape;617;p12"/>
          <p:cNvGrpSpPr/>
          <p:nvPr/>
        </p:nvGrpSpPr>
        <p:grpSpPr>
          <a:xfrm>
            <a:off x="-1235" y="-815"/>
            <a:ext cx="10092291" cy="611122"/>
            <a:chOff x="-1235" y="-815"/>
            <a:chExt cx="10092291" cy="611122"/>
          </a:xfrm>
        </p:grpSpPr>
        <p:sp>
          <p:nvSpPr>
            <p:cNvPr id="618" name="Google Shape;618;p12"/>
            <p:cNvSpPr txBox="1"/>
            <p:nvPr/>
          </p:nvSpPr>
          <p:spPr>
            <a:xfrm>
              <a:off x="734149" y="21482"/>
              <a:ext cx="935690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200">
                  <a:solidFill>
                    <a:srgbClr val="595959"/>
                  </a:solidFill>
                  <a:latin typeface="Atkinson Hyperlegible"/>
                  <a:ea typeface="Atkinson Hyperlegible"/>
                  <a:cs typeface="Atkinson Hyperlegible"/>
                  <a:sym typeface="Atkinson Hyperlegible"/>
                </a:rPr>
                <a:t>HHFA indicators</a:t>
              </a:r>
              <a:endParaRPr/>
            </a:p>
          </p:txBody>
        </p:sp>
        <p:pic>
          <p:nvPicPr>
            <p:cNvPr id="619" name="Google Shape;619;p12"/>
            <p:cNvPicPr preferRelativeResize="0"/>
            <p:nvPr/>
          </p:nvPicPr>
          <p:blipFill rotWithShape="1">
            <a:blip r:embed="rId3">
              <a:alphaModFix/>
            </a:blip>
            <a:srcRect/>
            <a:stretch/>
          </p:blipFill>
          <p:spPr>
            <a:xfrm rot="5400000">
              <a:off x="-1522" y="-528"/>
              <a:ext cx="611122" cy="610548"/>
            </a:xfrm>
            <a:prstGeom prst="rect">
              <a:avLst/>
            </a:prstGeom>
            <a:noFill/>
            <a:ln>
              <a:noFill/>
            </a:ln>
          </p:spPr>
        </p:pic>
      </p:grpSp>
      <p:sp>
        <p:nvSpPr>
          <p:cNvPr id="620" name="Google Shape;620;p12"/>
          <p:cNvSpPr txBox="1"/>
          <p:nvPr/>
        </p:nvSpPr>
        <p:spPr>
          <a:xfrm>
            <a:off x="451181" y="4502112"/>
            <a:ext cx="2699343" cy="759062"/>
          </a:xfrm>
          <a:prstGeom prst="rect">
            <a:avLst/>
          </a:prstGeom>
          <a:noFill/>
          <a:ln>
            <a:noFill/>
          </a:ln>
        </p:spPr>
        <p:txBody>
          <a:bodyPr spcFirstLastPara="1" wrap="square" lIns="91425" tIns="90000" rIns="91425" bIns="90000" anchor="ctr" anchorCtr="0">
            <a:noAutofit/>
          </a:bodyPr>
          <a:lstStyle/>
          <a:p>
            <a:pPr marL="0" marR="0" lvl="0" indent="0" algn="ctr"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HHFA questions</a:t>
            </a:r>
            <a:endParaRPr/>
          </a:p>
        </p:txBody>
      </p:sp>
      <p:grpSp>
        <p:nvGrpSpPr>
          <p:cNvPr id="621" name="Google Shape;621;p12"/>
          <p:cNvGrpSpPr/>
          <p:nvPr/>
        </p:nvGrpSpPr>
        <p:grpSpPr>
          <a:xfrm>
            <a:off x="542668" y="1816007"/>
            <a:ext cx="2399666" cy="2399666"/>
            <a:chOff x="470234" y="1852537"/>
            <a:chExt cx="2295039" cy="2295039"/>
          </a:xfrm>
        </p:grpSpPr>
        <p:sp>
          <p:nvSpPr>
            <p:cNvPr id="622" name="Google Shape;622;p12"/>
            <p:cNvSpPr/>
            <p:nvPr/>
          </p:nvSpPr>
          <p:spPr>
            <a:xfrm>
              <a:off x="470234" y="1852537"/>
              <a:ext cx="2295039" cy="2295039"/>
            </a:xfrm>
            <a:prstGeom prst="ellipse">
              <a:avLst/>
            </a:prstGeom>
            <a:solidFill>
              <a:srgbClr val="CBEB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pic>
          <p:nvPicPr>
            <p:cNvPr id="623" name="Google Shape;623;p12"/>
            <p:cNvPicPr preferRelativeResize="0"/>
            <p:nvPr/>
          </p:nvPicPr>
          <p:blipFill rotWithShape="1">
            <a:blip r:embed="rId4">
              <a:alphaModFix/>
            </a:blip>
            <a:srcRect/>
            <a:stretch/>
          </p:blipFill>
          <p:spPr>
            <a:xfrm>
              <a:off x="848915" y="2404606"/>
              <a:ext cx="1650612" cy="1327992"/>
            </a:xfrm>
            <a:prstGeom prst="rect">
              <a:avLst/>
            </a:prstGeom>
            <a:noFill/>
            <a:ln>
              <a:noFill/>
            </a:ln>
          </p:spPr>
        </p:pic>
      </p:grpSp>
      <p:grpSp>
        <p:nvGrpSpPr>
          <p:cNvPr id="624" name="Google Shape;624;p12"/>
          <p:cNvGrpSpPr/>
          <p:nvPr/>
        </p:nvGrpSpPr>
        <p:grpSpPr>
          <a:xfrm>
            <a:off x="3436726" y="1816007"/>
            <a:ext cx="2399666" cy="2399666"/>
            <a:chOff x="470234" y="1852537"/>
            <a:chExt cx="2295039" cy="2295039"/>
          </a:xfrm>
        </p:grpSpPr>
        <p:sp>
          <p:nvSpPr>
            <p:cNvPr id="625" name="Google Shape;625;p12"/>
            <p:cNvSpPr/>
            <p:nvPr/>
          </p:nvSpPr>
          <p:spPr>
            <a:xfrm>
              <a:off x="470234" y="1852537"/>
              <a:ext cx="2295039" cy="2295039"/>
            </a:xfrm>
            <a:prstGeom prst="ellipse">
              <a:avLst/>
            </a:prstGeom>
            <a:solidFill>
              <a:srgbClr val="CBEB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pic>
          <p:nvPicPr>
            <p:cNvPr id="626" name="Google Shape;626;p12"/>
            <p:cNvPicPr preferRelativeResize="0"/>
            <p:nvPr/>
          </p:nvPicPr>
          <p:blipFill rotWithShape="1">
            <a:blip r:embed="rId5">
              <a:alphaModFix/>
            </a:blip>
            <a:srcRect/>
            <a:stretch/>
          </p:blipFill>
          <p:spPr>
            <a:xfrm>
              <a:off x="976199" y="2085112"/>
              <a:ext cx="1249196" cy="1784567"/>
            </a:xfrm>
            <a:prstGeom prst="rect">
              <a:avLst/>
            </a:prstGeom>
            <a:noFill/>
            <a:ln>
              <a:noFill/>
            </a:ln>
          </p:spPr>
        </p:pic>
      </p:grpSp>
      <p:sp>
        <p:nvSpPr>
          <p:cNvPr id="627" name="Google Shape;627;p12"/>
          <p:cNvSpPr/>
          <p:nvPr/>
        </p:nvSpPr>
        <p:spPr>
          <a:xfrm>
            <a:off x="3039377" y="2843718"/>
            <a:ext cx="300306" cy="384904"/>
          </a:xfrm>
          <a:prstGeom prst="rightArrow">
            <a:avLst>
              <a:gd name="adj1" fmla="val 50000"/>
              <a:gd name="adj2" fmla="val 50000"/>
            </a:avLst>
          </a:prstGeom>
          <a:solidFill>
            <a:srgbClr val="557D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628" name="Google Shape;628;p12"/>
          <p:cNvSpPr txBox="1"/>
          <p:nvPr/>
        </p:nvSpPr>
        <p:spPr>
          <a:xfrm>
            <a:off x="3269157" y="4502112"/>
            <a:ext cx="2699343" cy="759062"/>
          </a:xfrm>
          <a:prstGeom prst="rect">
            <a:avLst/>
          </a:prstGeom>
          <a:noFill/>
          <a:ln>
            <a:noFill/>
          </a:ln>
        </p:spPr>
        <p:txBody>
          <a:bodyPr spcFirstLastPara="1" wrap="square" lIns="91425" tIns="90000" rIns="91425" bIns="90000" anchor="ctr" anchorCtr="0">
            <a:noAutofit/>
          </a:bodyPr>
          <a:lstStyle/>
          <a:p>
            <a:pPr marL="0" marR="0" lvl="0" indent="0" algn="ctr"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data</a:t>
            </a:r>
            <a:endParaRPr/>
          </a:p>
        </p:txBody>
      </p:sp>
      <p:sp>
        <p:nvSpPr>
          <p:cNvPr id="629" name="Google Shape;629;p12"/>
          <p:cNvSpPr txBox="1"/>
          <p:nvPr/>
        </p:nvSpPr>
        <p:spPr>
          <a:xfrm>
            <a:off x="6205766" y="4502112"/>
            <a:ext cx="2699343" cy="759062"/>
          </a:xfrm>
          <a:prstGeom prst="rect">
            <a:avLst/>
          </a:prstGeom>
          <a:noFill/>
          <a:ln>
            <a:noFill/>
          </a:ln>
        </p:spPr>
        <p:txBody>
          <a:bodyPr spcFirstLastPara="1" wrap="square" lIns="91425" tIns="90000" rIns="91425" bIns="90000" anchor="ctr" anchorCtr="0">
            <a:noAutofit/>
          </a:bodyPr>
          <a:lstStyle/>
          <a:p>
            <a:pPr marL="0" marR="0" lvl="0" indent="0" algn="ctr"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analysis</a:t>
            </a:r>
            <a:endParaRPr/>
          </a:p>
        </p:txBody>
      </p:sp>
      <p:sp>
        <p:nvSpPr>
          <p:cNvPr id="630" name="Google Shape;630;p12"/>
          <p:cNvSpPr txBox="1"/>
          <p:nvPr/>
        </p:nvSpPr>
        <p:spPr>
          <a:xfrm>
            <a:off x="9075007" y="4502112"/>
            <a:ext cx="2699343" cy="759062"/>
          </a:xfrm>
          <a:prstGeom prst="rect">
            <a:avLst/>
          </a:prstGeom>
          <a:noFill/>
          <a:ln>
            <a:noFill/>
          </a:ln>
        </p:spPr>
        <p:txBody>
          <a:bodyPr spcFirstLastPara="1" wrap="square" lIns="91425" tIns="90000" rIns="91425" bIns="90000" anchor="ctr" anchorCtr="0">
            <a:noAutofit/>
          </a:bodyPr>
          <a:lstStyle/>
          <a:p>
            <a:pPr marL="0" marR="0" lvl="0" indent="0" algn="ctr"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HHFA indicators</a:t>
            </a:r>
            <a:endParaRPr/>
          </a:p>
        </p:txBody>
      </p:sp>
      <p:sp>
        <p:nvSpPr>
          <p:cNvPr id="631" name="Google Shape;631;p12"/>
          <p:cNvSpPr/>
          <p:nvPr/>
        </p:nvSpPr>
        <p:spPr>
          <a:xfrm>
            <a:off x="5933435" y="2843718"/>
            <a:ext cx="300306" cy="384904"/>
          </a:xfrm>
          <a:prstGeom prst="rightArrow">
            <a:avLst>
              <a:gd name="adj1" fmla="val 50000"/>
              <a:gd name="adj2" fmla="val 50000"/>
            </a:avLst>
          </a:prstGeom>
          <a:solidFill>
            <a:srgbClr val="557D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632" name="Google Shape;632;p12"/>
          <p:cNvSpPr/>
          <p:nvPr/>
        </p:nvSpPr>
        <p:spPr>
          <a:xfrm>
            <a:off x="8827493" y="2813171"/>
            <a:ext cx="300306" cy="384904"/>
          </a:xfrm>
          <a:prstGeom prst="rightArrow">
            <a:avLst>
              <a:gd name="adj1" fmla="val 50000"/>
              <a:gd name="adj2" fmla="val 50000"/>
            </a:avLst>
          </a:prstGeom>
          <a:solidFill>
            <a:srgbClr val="557D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grpSp>
        <p:nvGrpSpPr>
          <p:cNvPr id="633" name="Google Shape;633;p12"/>
          <p:cNvGrpSpPr/>
          <p:nvPr/>
        </p:nvGrpSpPr>
        <p:grpSpPr>
          <a:xfrm>
            <a:off x="6330784" y="1816007"/>
            <a:ext cx="2399666" cy="2399666"/>
            <a:chOff x="6323689" y="1816007"/>
            <a:chExt cx="2399666" cy="2399666"/>
          </a:xfrm>
        </p:grpSpPr>
        <p:sp>
          <p:nvSpPr>
            <p:cNvPr id="634" name="Google Shape;634;p12"/>
            <p:cNvSpPr/>
            <p:nvPr/>
          </p:nvSpPr>
          <p:spPr>
            <a:xfrm>
              <a:off x="6323689" y="1816007"/>
              <a:ext cx="2399666" cy="2399666"/>
            </a:xfrm>
            <a:prstGeom prst="ellipse">
              <a:avLst/>
            </a:prstGeom>
            <a:solidFill>
              <a:srgbClr val="CBEB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pic>
          <p:nvPicPr>
            <p:cNvPr id="635" name="Google Shape;635;p12"/>
            <p:cNvPicPr preferRelativeResize="0"/>
            <p:nvPr/>
          </p:nvPicPr>
          <p:blipFill rotWithShape="1">
            <a:blip r:embed="rId6">
              <a:alphaModFix/>
            </a:blip>
            <a:srcRect/>
            <a:stretch/>
          </p:blipFill>
          <p:spPr>
            <a:xfrm>
              <a:off x="6754511" y="2288667"/>
              <a:ext cx="1587665" cy="1597685"/>
            </a:xfrm>
            <a:prstGeom prst="rect">
              <a:avLst/>
            </a:prstGeom>
            <a:noFill/>
            <a:ln>
              <a:noFill/>
            </a:ln>
          </p:spPr>
        </p:pic>
      </p:grpSp>
      <p:grpSp>
        <p:nvGrpSpPr>
          <p:cNvPr id="636" name="Google Shape;636;p12"/>
          <p:cNvGrpSpPr/>
          <p:nvPr/>
        </p:nvGrpSpPr>
        <p:grpSpPr>
          <a:xfrm>
            <a:off x="9224845" y="1816007"/>
            <a:ext cx="2399666" cy="2399666"/>
            <a:chOff x="9224846" y="1816007"/>
            <a:chExt cx="2399666" cy="2399666"/>
          </a:xfrm>
        </p:grpSpPr>
        <p:sp>
          <p:nvSpPr>
            <p:cNvPr id="637" name="Google Shape;637;p12"/>
            <p:cNvSpPr/>
            <p:nvPr/>
          </p:nvSpPr>
          <p:spPr>
            <a:xfrm>
              <a:off x="9224846" y="1816007"/>
              <a:ext cx="2399666" cy="2399666"/>
            </a:xfrm>
            <a:prstGeom prst="ellipse">
              <a:avLst/>
            </a:prstGeom>
            <a:solidFill>
              <a:srgbClr val="CBEB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pic>
          <p:nvPicPr>
            <p:cNvPr id="638" name="Google Shape;638;p12"/>
            <p:cNvPicPr preferRelativeResize="0"/>
            <p:nvPr/>
          </p:nvPicPr>
          <p:blipFill rotWithShape="1">
            <a:blip r:embed="rId7">
              <a:alphaModFix/>
            </a:blip>
            <a:srcRect/>
            <a:stretch/>
          </p:blipFill>
          <p:spPr>
            <a:xfrm>
              <a:off x="9578495" y="2169589"/>
              <a:ext cx="1692368" cy="1692503"/>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1"/>
                                        </p:tgtEl>
                                        <p:attrNameLst>
                                          <p:attrName>style.visibility</p:attrName>
                                        </p:attrNameLst>
                                      </p:cBhvr>
                                      <p:to>
                                        <p:strVal val="visible"/>
                                      </p:to>
                                    </p:set>
                                    <p:animEffect transition="in" filter="fade">
                                      <p:cBhvr>
                                        <p:cTn id="7" dur="500"/>
                                        <p:tgtEl>
                                          <p:spTgt spid="621"/>
                                        </p:tgtEl>
                                      </p:cBhvr>
                                    </p:animEffect>
                                  </p:childTnLst>
                                </p:cTn>
                              </p:par>
                              <p:par>
                                <p:cTn id="8" presetID="10" presetClass="entr" presetSubtype="0" fill="hold" nodeType="withEffect">
                                  <p:stCondLst>
                                    <p:cond delay="0"/>
                                  </p:stCondLst>
                                  <p:childTnLst>
                                    <p:set>
                                      <p:cBhvr>
                                        <p:cTn id="9" dur="1" fill="hold">
                                          <p:stCondLst>
                                            <p:cond delay="0"/>
                                          </p:stCondLst>
                                        </p:cTn>
                                        <p:tgtEl>
                                          <p:spTgt spid="620"/>
                                        </p:tgtEl>
                                        <p:attrNameLst>
                                          <p:attrName>style.visibility</p:attrName>
                                        </p:attrNameLst>
                                      </p:cBhvr>
                                      <p:to>
                                        <p:strVal val="visible"/>
                                      </p:to>
                                    </p:set>
                                    <p:animEffect transition="in" filter="fade">
                                      <p:cBhvr>
                                        <p:cTn id="10" dur="500"/>
                                        <p:tgtEl>
                                          <p:spTgt spid="6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27"/>
                                        </p:tgtEl>
                                        <p:attrNameLst>
                                          <p:attrName>style.visibility</p:attrName>
                                        </p:attrNameLst>
                                      </p:cBhvr>
                                      <p:to>
                                        <p:strVal val="visible"/>
                                      </p:to>
                                    </p:set>
                                    <p:animEffect transition="in" filter="fade">
                                      <p:cBhvr>
                                        <p:cTn id="15" dur="500"/>
                                        <p:tgtEl>
                                          <p:spTgt spid="6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24"/>
                                        </p:tgtEl>
                                        <p:attrNameLst>
                                          <p:attrName>style.visibility</p:attrName>
                                        </p:attrNameLst>
                                      </p:cBhvr>
                                      <p:to>
                                        <p:strVal val="visible"/>
                                      </p:to>
                                    </p:set>
                                    <p:animEffect transition="in" filter="fade">
                                      <p:cBhvr>
                                        <p:cTn id="20" dur="500"/>
                                        <p:tgtEl>
                                          <p:spTgt spid="624"/>
                                        </p:tgtEl>
                                      </p:cBhvr>
                                    </p:animEffect>
                                  </p:childTnLst>
                                </p:cTn>
                              </p:par>
                              <p:par>
                                <p:cTn id="21" presetID="10" presetClass="entr" presetSubtype="0" fill="hold" nodeType="withEffect">
                                  <p:stCondLst>
                                    <p:cond delay="0"/>
                                  </p:stCondLst>
                                  <p:childTnLst>
                                    <p:set>
                                      <p:cBhvr>
                                        <p:cTn id="22" dur="1" fill="hold">
                                          <p:stCondLst>
                                            <p:cond delay="0"/>
                                          </p:stCondLst>
                                        </p:cTn>
                                        <p:tgtEl>
                                          <p:spTgt spid="628"/>
                                        </p:tgtEl>
                                        <p:attrNameLst>
                                          <p:attrName>style.visibility</p:attrName>
                                        </p:attrNameLst>
                                      </p:cBhvr>
                                      <p:to>
                                        <p:strVal val="visible"/>
                                      </p:to>
                                    </p:set>
                                    <p:animEffect transition="in" filter="fade">
                                      <p:cBhvr>
                                        <p:cTn id="23" dur="500"/>
                                        <p:tgtEl>
                                          <p:spTgt spid="62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31"/>
                                        </p:tgtEl>
                                        <p:attrNameLst>
                                          <p:attrName>style.visibility</p:attrName>
                                        </p:attrNameLst>
                                      </p:cBhvr>
                                      <p:to>
                                        <p:strVal val="visible"/>
                                      </p:to>
                                    </p:set>
                                    <p:animEffect transition="in" filter="fade">
                                      <p:cBhvr>
                                        <p:cTn id="28" dur="500"/>
                                        <p:tgtEl>
                                          <p:spTgt spid="63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33"/>
                                        </p:tgtEl>
                                        <p:attrNameLst>
                                          <p:attrName>style.visibility</p:attrName>
                                        </p:attrNameLst>
                                      </p:cBhvr>
                                      <p:to>
                                        <p:strVal val="visible"/>
                                      </p:to>
                                    </p:set>
                                    <p:animEffect transition="in" filter="fade">
                                      <p:cBhvr>
                                        <p:cTn id="33" dur="500"/>
                                        <p:tgtEl>
                                          <p:spTgt spid="633"/>
                                        </p:tgtEl>
                                      </p:cBhvr>
                                    </p:animEffect>
                                  </p:childTnLst>
                                </p:cTn>
                              </p:par>
                              <p:par>
                                <p:cTn id="34" presetID="10" presetClass="entr" presetSubtype="0" fill="hold" nodeType="withEffect">
                                  <p:stCondLst>
                                    <p:cond delay="0"/>
                                  </p:stCondLst>
                                  <p:childTnLst>
                                    <p:set>
                                      <p:cBhvr>
                                        <p:cTn id="35" dur="1" fill="hold">
                                          <p:stCondLst>
                                            <p:cond delay="0"/>
                                          </p:stCondLst>
                                        </p:cTn>
                                        <p:tgtEl>
                                          <p:spTgt spid="629"/>
                                        </p:tgtEl>
                                        <p:attrNameLst>
                                          <p:attrName>style.visibility</p:attrName>
                                        </p:attrNameLst>
                                      </p:cBhvr>
                                      <p:to>
                                        <p:strVal val="visible"/>
                                      </p:to>
                                    </p:set>
                                    <p:animEffect transition="in" filter="fade">
                                      <p:cBhvr>
                                        <p:cTn id="36" dur="500"/>
                                        <p:tgtEl>
                                          <p:spTgt spid="62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32"/>
                                        </p:tgtEl>
                                        <p:attrNameLst>
                                          <p:attrName>style.visibility</p:attrName>
                                        </p:attrNameLst>
                                      </p:cBhvr>
                                      <p:to>
                                        <p:strVal val="visible"/>
                                      </p:to>
                                    </p:set>
                                    <p:animEffect transition="in" filter="fade">
                                      <p:cBhvr>
                                        <p:cTn id="41" dur="500"/>
                                        <p:tgtEl>
                                          <p:spTgt spid="63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36"/>
                                        </p:tgtEl>
                                        <p:attrNameLst>
                                          <p:attrName>style.visibility</p:attrName>
                                        </p:attrNameLst>
                                      </p:cBhvr>
                                      <p:to>
                                        <p:strVal val="visible"/>
                                      </p:to>
                                    </p:set>
                                    <p:animEffect transition="in" filter="fade">
                                      <p:cBhvr>
                                        <p:cTn id="46" dur="500"/>
                                        <p:tgtEl>
                                          <p:spTgt spid="636"/>
                                        </p:tgtEl>
                                      </p:cBhvr>
                                    </p:animEffect>
                                  </p:childTnLst>
                                </p:cTn>
                              </p:par>
                              <p:par>
                                <p:cTn id="47" presetID="10" presetClass="entr" presetSubtype="0" fill="hold" nodeType="withEffect">
                                  <p:stCondLst>
                                    <p:cond delay="0"/>
                                  </p:stCondLst>
                                  <p:childTnLst>
                                    <p:set>
                                      <p:cBhvr>
                                        <p:cTn id="48" dur="1" fill="hold">
                                          <p:stCondLst>
                                            <p:cond delay="0"/>
                                          </p:stCondLst>
                                        </p:cTn>
                                        <p:tgtEl>
                                          <p:spTgt spid="630"/>
                                        </p:tgtEl>
                                        <p:attrNameLst>
                                          <p:attrName>style.visibility</p:attrName>
                                        </p:attrNameLst>
                                      </p:cBhvr>
                                      <p:to>
                                        <p:strVal val="visible"/>
                                      </p:to>
                                    </p:set>
                                    <p:animEffect transition="in" filter="fade">
                                      <p:cBhvr>
                                        <p:cTn id="49" dur="500"/>
                                        <p:tgtEl>
                                          <p:spTgt spid="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grpSp>
        <p:nvGrpSpPr>
          <p:cNvPr id="644" name="Google Shape;644;p13"/>
          <p:cNvGrpSpPr/>
          <p:nvPr/>
        </p:nvGrpSpPr>
        <p:grpSpPr>
          <a:xfrm>
            <a:off x="-1235" y="-815"/>
            <a:ext cx="11194371" cy="611122"/>
            <a:chOff x="-1235" y="-815"/>
            <a:chExt cx="11194371" cy="611122"/>
          </a:xfrm>
        </p:grpSpPr>
        <p:sp>
          <p:nvSpPr>
            <p:cNvPr id="645" name="Google Shape;645;p13"/>
            <p:cNvSpPr txBox="1"/>
            <p:nvPr/>
          </p:nvSpPr>
          <p:spPr>
            <a:xfrm>
              <a:off x="734149" y="21482"/>
              <a:ext cx="1045898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200">
                  <a:solidFill>
                    <a:srgbClr val="595959"/>
                  </a:solidFill>
                  <a:latin typeface="Atkinson Hyperlegible"/>
                  <a:ea typeface="Atkinson Hyperlegible"/>
                  <a:cs typeface="Atkinson Hyperlegible"/>
                  <a:sym typeface="Atkinson Hyperlegible"/>
                </a:rPr>
                <a:t>HHFA indicators: Examples</a:t>
              </a:r>
              <a:endParaRPr/>
            </a:p>
          </p:txBody>
        </p:sp>
        <p:pic>
          <p:nvPicPr>
            <p:cNvPr id="646" name="Google Shape;646;p13"/>
            <p:cNvPicPr preferRelativeResize="0"/>
            <p:nvPr/>
          </p:nvPicPr>
          <p:blipFill rotWithShape="1">
            <a:blip r:embed="rId3">
              <a:alphaModFix/>
            </a:blip>
            <a:srcRect/>
            <a:stretch/>
          </p:blipFill>
          <p:spPr>
            <a:xfrm rot="5400000">
              <a:off x="-1522" y="-528"/>
              <a:ext cx="611122" cy="610548"/>
            </a:xfrm>
            <a:prstGeom prst="rect">
              <a:avLst/>
            </a:prstGeom>
            <a:noFill/>
            <a:ln>
              <a:noFill/>
            </a:ln>
          </p:spPr>
        </p:pic>
      </p:grpSp>
      <p:sp>
        <p:nvSpPr>
          <p:cNvPr id="647" name="Google Shape;647;p13"/>
          <p:cNvSpPr txBox="1"/>
          <p:nvPr/>
        </p:nvSpPr>
        <p:spPr>
          <a:xfrm>
            <a:off x="304039" y="965659"/>
            <a:ext cx="4961891" cy="42800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For example:</a:t>
            </a:r>
            <a:endParaRPr/>
          </a:p>
        </p:txBody>
      </p:sp>
      <p:sp>
        <p:nvSpPr>
          <p:cNvPr id="648" name="Google Shape;648;p13"/>
          <p:cNvSpPr txBox="1"/>
          <p:nvPr/>
        </p:nvSpPr>
        <p:spPr>
          <a:xfrm>
            <a:off x="4114800" y="1759097"/>
            <a:ext cx="7696200" cy="900000"/>
          </a:xfrm>
          <a:prstGeom prst="rect">
            <a:avLst/>
          </a:prstGeom>
          <a:solidFill>
            <a:srgbClr val="C7DDF1"/>
          </a:solidFill>
          <a:ln>
            <a:noFill/>
          </a:ln>
        </p:spPr>
        <p:txBody>
          <a:bodyPr spcFirstLastPara="1" wrap="square" lIns="396000" tIns="45700" rIns="91425" bIns="45700" anchor="ctr" anchorCtr="0">
            <a:noAutofit/>
          </a:bodyPr>
          <a:lstStyle/>
          <a:p>
            <a:pPr marL="0" marR="0" lvl="0" indent="0" algn="l"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 facilities offering malaria services</a:t>
            </a:r>
            <a:endParaRPr/>
          </a:p>
        </p:txBody>
      </p:sp>
      <p:sp>
        <p:nvSpPr>
          <p:cNvPr id="649" name="Google Shape;649;p13"/>
          <p:cNvSpPr txBox="1"/>
          <p:nvPr/>
        </p:nvSpPr>
        <p:spPr>
          <a:xfrm>
            <a:off x="4630246" y="1943618"/>
            <a:ext cx="6107426" cy="42800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lt1"/>
              </a:buClr>
              <a:buSzPts val="2400"/>
              <a:buFont typeface="Calibri"/>
              <a:buNone/>
            </a:pPr>
            <a:endParaRPr sz="2400">
              <a:solidFill>
                <a:srgbClr val="595959"/>
              </a:solidFill>
              <a:latin typeface="Atkinson Hyperlegible"/>
              <a:ea typeface="Atkinson Hyperlegible"/>
              <a:cs typeface="Atkinson Hyperlegible"/>
              <a:sym typeface="Atkinson Hyperlegible"/>
            </a:endParaRPr>
          </a:p>
        </p:txBody>
      </p:sp>
      <p:sp>
        <p:nvSpPr>
          <p:cNvPr id="650" name="Google Shape;650;p13"/>
          <p:cNvSpPr txBox="1"/>
          <p:nvPr/>
        </p:nvSpPr>
        <p:spPr>
          <a:xfrm>
            <a:off x="4114800" y="2710823"/>
            <a:ext cx="7696200" cy="900000"/>
          </a:xfrm>
          <a:prstGeom prst="rect">
            <a:avLst/>
          </a:prstGeom>
          <a:solidFill>
            <a:srgbClr val="C7DDF1"/>
          </a:solidFill>
          <a:ln>
            <a:noFill/>
          </a:ln>
        </p:spPr>
        <p:txBody>
          <a:bodyPr spcFirstLastPara="1" wrap="square" lIns="396000" tIns="45700" rIns="91425" bIns="45700" anchor="ctr" anchorCtr="0">
            <a:noAutofit/>
          </a:bodyPr>
          <a:lstStyle/>
          <a:p>
            <a:pPr marL="0" marR="0" lvl="0" indent="0" algn="l"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 facilities with electricity</a:t>
            </a:r>
            <a:endParaRPr/>
          </a:p>
        </p:txBody>
      </p:sp>
      <p:sp>
        <p:nvSpPr>
          <p:cNvPr id="651" name="Google Shape;651;p13"/>
          <p:cNvSpPr txBox="1"/>
          <p:nvPr/>
        </p:nvSpPr>
        <p:spPr>
          <a:xfrm>
            <a:off x="4114800" y="3662549"/>
            <a:ext cx="7696201" cy="900000"/>
          </a:xfrm>
          <a:prstGeom prst="rect">
            <a:avLst/>
          </a:prstGeom>
          <a:solidFill>
            <a:srgbClr val="C7DDF1"/>
          </a:solidFill>
          <a:ln>
            <a:noFill/>
          </a:ln>
        </p:spPr>
        <p:txBody>
          <a:bodyPr spcFirstLastPara="1" wrap="square" lIns="396000" tIns="45700" rIns="91425" bIns="45700" anchor="ctr" anchorCtr="0">
            <a:noAutofit/>
          </a:bodyPr>
          <a:lstStyle/>
          <a:p>
            <a:pPr marL="0" marR="0" lvl="0" indent="0" algn="l"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 facilities offering malaria services with 1st line antimalarials in stock</a:t>
            </a:r>
            <a:endParaRPr/>
          </a:p>
        </p:txBody>
      </p:sp>
      <p:sp>
        <p:nvSpPr>
          <p:cNvPr id="652" name="Google Shape;652;p13"/>
          <p:cNvSpPr txBox="1"/>
          <p:nvPr/>
        </p:nvSpPr>
        <p:spPr>
          <a:xfrm>
            <a:off x="4114799" y="4612000"/>
            <a:ext cx="7696200" cy="900000"/>
          </a:xfrm>
          <a:prstGeom prst="rect">
            <a:avLst/>
          </a:prstGeom>
          <a:solidFill>
            <a:srgbClr val="C7DDF1"/>
          </a:solidFill>
          <a:ln>
            <a:noFill/>
          </a:ln>
        </p:spPr>
        <p:txBody>
          <a:bodyPr spcFirstLastPara="1" wrap="square" lIns="396000" tIns="45700" rIns="91425" bIns="45700" anchor="ctr" anchorCtr="0">
            <a:noAutofit/>
          </a:bodyPr>
          <a:lstStyle/>
          <a:p>
            <a:pPr marL="0" marR="0" lvl="0" indent="0" algn="l"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 ANC clients that received screening for syphilis during ANC</a:t>
            </a:r>
            <a:endParaRPr/>
          </a:p>
        </p:txBody>
      </p:sp>
      <p:sp>
        <p:nvSpPr>
          <p:cNvPr id="653" name="Google Shape;653;p13"/>
          <p:cNvSpPr txBox="1"/>
          <p:nvPr/>
        </p:nvSpPr>
        <p:spPr>
          <a:xfrm>
            <a:off x="4114799" y="5566000"/>
            <a:ext cx="7696201" cy="900000"/>
          </a:xfrm>
          <a:prstGeom prst="rect">
            <a:avLst/>
          </a:prstGeom>
          <a:solidFill>
            <a:srgbClr val="C7DDF1"/>
          </a:solidFill>
          <a:ln>
            <a:noFill/>
          </a:ln>
        </p:spPr>
        <p:txBody>
          <a:bodyPr spcFirstLastPara="1" wrap="square" lIns="396000" tIns="45700" rIns="91425" bIns="45700" anchor="ctr" anchorCtr="0">
            <a:noAutofit/>
          </a:bodyPr>
          <a:lstStyle/>
          <a:p>
            <a:pPr marL="0" marR="0" lvl="0" indent="0" algn="l"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 facilities with a management committee that met in the last 3 months</a:t>
            </a:r>
            <a:endParaRPr/>
          </a:p>
        </p:txBody>
      </p:sp>
      <p:sp>
        <p:nvSpPr>
          <p:cNvPr id="654" name="Google Shape;654;p13"/>
          <p:cNvSpPr/>
          <p:nvPr/>
        </p:nvSpPr>
        <p:spPr>
          <a:xfrm>
            <a:off x="381000" y="1756080"/>
            <a:ext cx="3943349" cy="900000"/>
          </a:xfrm>
          <a:prstGeom prst="homePlate">
            <a:avLst>
              <a:gd name="adj" fmla="val 20607"/>
            </a:avLst>
          </a:prstGeom>
          <a:solidFill>
            <a:srgbClr val="9955A7"/>
          </a:solidFill>
          <a:ln>
            <a:noFill/>
          </a:ln>
        </p:spPr>
        <p:txBody>
          <a:bodyPr spcFirstLastPara="1" wrap="square" lIns="432000" tIns="45700" rIns="91425" bIns="45700" anchor="ctr" anchorCtr="0">
            <a:noAutofit/>
          </a:bodyPr>
          <a:lstStyle/>
          <a:p>
            <a:pPr marL="0" marR="0" lvl="0" indent="0" algn="l" rtl="0">
              <a:spcBef>
                <a:spcPts val="0"/>
              </a:spcBef>
              <a:spcAft>
                <a:spcPts val="0"/>
              </a:spcAft>
              <a:buNone/>
            </a:pPr>
            <a:r>
              <a:rPr lang="en-GB" sz="2400">
                <a:solidFill>
                  <a:schemeClr val="lt1"/>
                </a:solidFill>
                <a:latin typeface="Atkinson Hyperlegible"/>
                <a:ea typeface="Atkinson Hyperlegible"/>
                <a:cs typeface="Atkinson Hyperlegible"/>
                <a:sym typeface="Atkinson Hyperlegible"/>
              </a:rPr>
              <a:t>Availability</a:t>
            </a:r>
            <a:endParaRPr/>
          </a:p>
        </p:txBody>
      </p:sp>
      <p:sp>
        <p:nvSpPr>
          <p:cNvPr id="655" name="Google Shape;655;p13"/>
          <p:cNvSpPr/>
          <p:nvPr/>
        </p:nvSpPr>
        <p:spPr>
          <a:xfrm>
            <a:off x="380999" y="2711200"/>
            <a:ext cx="3943349" cy="900000"/>
          </a:xfrm>
          <a:prstGeom prst="homePlate">
            <a:avLst>
              <a:gd name="adj" fmla="val 20607"/>
            </a:avLst>
          </a:prstGeom>
          <a:solidFill>
            <a:srgbClr val="F59AAE"/>
          </a:solidFill>
          <a:ln>
            <a:noFill/>
          </a:ln>
        </p:spPr>
        <p:txBody>
          <a:bodyPr spcFirstLastPara="1" wrap="square" lIns="432000" tIns="45700" rIns="91425" bIns="45700" anchor="ctr" anchorCtr="0">
            <a:noAutofit/>
          </a:bodyPr>
          <a:lstStyle/>
          <a:p>
            <a:pPr marL="0" marR="0" lvl="0" indent="0" algn="l" rtl="0">
              <a:spcBef>
                <a:spcPts val="0"/>
              </a:spcBef>
              <a:spcAft>
                <a:spcPts val="0"/>
              </a:spcAft>
              <a:buNone/>
            </a:pPr>
            <a:r>
              <a:rPr lang="en-GB" sz="2400">
                <a:solidFill>
                  <a:schemeClr val="lt1"/>
                </a:solidFill>
                <a:latin typeface="Atkinson Hyperlegible"/>
                <a:ea typeface="Atkinson Hyperlegible"/>
                <a:cs typeface="Atkinson Hyperlegible"/>
                <a:sym typeface="Atkinson Hyperlegible"/>
              </a:rPr>
              <a:t>Readiness: General</a:t>
            </a:r>
            <a:endParaRPr/>
          </a:p>
        </p:txBody>
      </p:sp>
      <p:sp>
        <p:nvSpPr>
          <p:cNvPr id="656" name="Google Shape;656;p13"/>
          <p:cNvSpPr/>
          <p:nvPr/>
        </p:nvSpPr>
        <p:spPr>
          <a:xfrm>
            <a:off x="380999" y="3661600"/>
            <a:ext cx="3943349" cy="900000"/>
          </a:xfrm>
          <a:prstGeom prst="homePlate">
            <a:avLst>
              <a:gd name="adj" fmla="val 20607"/>
            </a:avLst>
          </a:prstGeom>
          <a:solidFill>
            <a:srgbClr val="F59AAE"/>
          </a:solidFill>
          <a:ln>
            <a:noFill/>
          </a:ln>
        </p:spPr>
        <p:txBody>
          <a:bodyPr spcFirstLastPara="1" wrap="square" lIns="432000" tIns="45700" rIns="91425" bIns="45700" anchor="ctr" anchorCtr="0">
            <a:noAutofit/>
          </a:bodyPr>
          <a:lstStyle/>
          <a:p>
            <a:pPr marL="0" marR="0" lvl="0" indent="0" algn="l" rtl="0">
              <a:spcBef>
                <a:spcPts val="0"/>
              </a:spcBef>
              <a:spcAft>
                <a:spcPts val="0"/>
              </a:spcAft>
              <a:buNone/>
            </a:pPr>
            <a:r>
              <a:rPr lang="en-GB" sz="2400">
                <a:solidFill>
                  <a:schemeClr val="lt1"/>
                </a:solidFill>
                <a:latin typeface="Atkinson Hyperlegible"/>
                <a:ea typeface="Atkinson Hyperlegible"/>
                <a:cs typeface="Atkinson Hyperlegible"/>
                <a:sym typeface="Atkinson Hyperlegible"/>
              </a:rPr>
              <a:t>Readiness:</a:t>
            </a:r>
            <a:endParaRPr/>
          </a:p>
          <a:p>
            <a:pPr marL="0" marR="0" lvl="0" indent="0" algn="l" rtl="0">
              <a:spcBef>
                <a:spcPts val="0"/>
              </a:spcBef>
              <a:spcAft>
                <a:spcPts val="0"/>
              </a:spcAft>
              <a:buNone/>
            </a:pPr>
            <a:r>
              <a:rPr lang="en-GB" sz="2400">
                <a:solidFill>
                  <a:schemeClr val="lt1"/>
                </a:solidFill>
                <a:latin typeface="Atkinson Hyperlegible"/>
                <a:ea typeface="Atkinson Hyperlegible"/>
                <a:cs typeface="Atkinson Hyperlegible"/>
                <a:sym typeface="Atkinson Hyperlegible"/>
              </a:rPr>
              <a:t>Service - specific </a:t>
            </a:r>
            <a:endParaRPr/>
          </a:p>
        </p:txBody>
      </p:sp>
      <p:sp>
        <p:nvSpPr>
          <p:cNvPr id="657" name="Google Shape;657;p13"/>
          <p:cNvSpPr/>
          <p:nvPr/>
        </p:nvSpPr>
        <p:spPr>
          <a:xfrm>
            <a:off x="380999" y="4612000"/>
            <a:ext cx="3943349" cy="900000"/>
          </a:xfrm>
          <a:prstGeom prst="homePlate">
            <a:avLst>
              <a:gd name="adj" fmla="val 20607"/>
            </a:avLst>
          </a:prstGeom>
          <a:solidFill>
            <a:srgbClr val="FFBA3C"/>
          </a:solidFill>
          <a:ln>
            <a:noFill/>
          </a:ln>
        </p:spPr>
        <p:txBody>
          <a:bodyPr spcFirstLastPara="1" wrap="square" lIns="432000" tIns="45700" rIns="91425" bIns="45700" anchor="ctr" anchorCtr="0">
            <a:noAutofit/>
          </a:bodyPr>
          <a:lstStyle/>
          <a:p>
            <a:pPr marL="0" marR="0" lvl="0" indent="0" algn="l" rtl="0">
              <a:spcBef>
                <a:spcPts val="0"/>
              </a:spcBef>
              <a:spcAft>
                <a:spcPts val="0"/>
              </a:spcAft>
              <a:buNone/>
            </a:pPr>
            <a:r>
              <a:rPr lang="en-GB" sz="2400">
                <a:solidFill>
                  <a:schemeClr val="lt1"/>
                </a:solidFill>
                <a:latin typeface="Atkinson Hyperlegible"/>
                <a:ea typeface="Atkinson Hyperlegible"/>
                <a:cs typeface="Atkinson Hyperlegible"/>
                <a:sym typeface="Atkinson Hyperlegible"/>
              </a:rPr>
              <a:t>Quality of care</a:t>
            </a:r>
            <a:endParaRPr/>
          </a:p>
        </p:txBody>
      </p:sp>
      <p:sp>
        <p:nvSpPr>
          <p:cNvPr id="658" name="Google Shape;658;p13"/>
          <p:cNvSpPr/>
          <p:nvPr/>
        </p:nvSpPr>
        <p:spPr>
          <a:xfrm>
            <a:off x="380999" y="5566000"/>
            <a:ext cx="3943349" cy="900000"/>
          </a:xfrm>
          <a:prstGeom prst="homePlate">
            <a:avLst>
              <a:gd name="adj" fmla="val 20607"/>
            </a:avLst>
          </a:prstGeom>
          <a:solidFill>
            <a:srgbClr val="FA6C66"/>
          </a:solidFill>
          <a:ln>
            <a:noFill/>
          </a:ln>
        </p:spPr>
        <p:txBody>
          <a:bodyPr spcFirstLastPara="1" wrap="square" lIns="432000" tIns="45700" rIns="91425" bIns="45700" anchor="ctr" anchorCtr="0">
            <a:noAutofit/>
          </a:bodyPr>
          <a:lstStyle/>
          <a:p>
            <a:pPr marL="0" marR="0" lvl="0" indent="0" algn="l" rtl="0">
              <a:spcBef>
                <a:spcPts val="0"/>
              </a:spcBef>
              <a:spcAft>
                <a:spcPts val="0"/>
              </a:spcAft>
              <a:buNone/>
            </a:pPr>
            <a:r>
              <a:rPr lang="en-GB" sz="2400">
                <a:solidFill>
                  <a:schemeClr val="lt1"/>
                </a:solidFill>
                <a:latin typeface="Atkinson Hyperlegible"/>
                <a:ea typeface="Atkinson Hyperlegible"/>
                <a:cs typeface="Atkinson Hyperlegible"/>
                <a:sym typeface="Atkinson Hyperlegible"/>
              </a:rPr>
              <a:t>Management </a:t>
            </a:r>
            <a:endParaRPr/>
          </a:p>
          <a:p>
            <a:pPr marL="0" marR="0" lvl="0" indent="0" algn="l" rtl="0">
              <a:spcBef>
                <a:spcPts val="0"/>
              </a:spcBef>
              <a:spcAft>
                <a:spcPts val="0"/>
              </a:spcAft>
              <a:buNone/>
            </a:pPr>
            <a:r>
              <a:rPr lang="en-GB" sz="2400">
                <a:solidFill>
                  <a:schemeClr val="lt1"/>
                </a:solidFill>
                <a:latin typeface="Atkinson Hyperlegible"/>
                <a:ea typeface="Atkinson Hyperlegible"/>
                <a:cs typeface="Atkinson Hyperlegible"/>
                <a:sym typeface="Atkinson Hyperlegible"/>
              </a:rPr>
              <a:t>and finance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7"/>
                                        </p:tgtEl>
                                        <p:attrNameLst>
                                          <p:attrName>style.visibility</p:attrName>
                                        </p:attrNameLst>
                                      </p:cBhvr>
                                      <p:to>
                                        <p:strVal val="visible"/>
                                      </p:to>
                                    </p:set>
                                    <p:animEffect transition="in" filter="fade">
                                      <p:cBhvr>
                                        <p:cTn id="7" dur="500"/>
                                        <p:tgtEl>
                                          <p:spTgt spid="6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4"/>
                                        </p:tgtEl>
                                        <p:attrNameLst>
                                          <p:attrName>style.visibility</p:attrName>
                                        </p:attrNameLst>
                                      </p:cBhvr>
                                      <p:to>
                                        <p:strVal val="visible"/>
                                      </p:to>
                                    </p:set>
                                    <p:animEffect transition="in" filter="fade">
                                      <p:cBhvr>
                                        <p:cTn id="12" dur="500"/>
                                        <p:tgtEl>
                                          <p:spTgt spid="6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8"/>
                                        </p:tgtEl>
                                        <p:attrNameLst>
                                          <p:attrName>style.visibility</p:attrName>
                                        </p:attrNameLst>
                                      </p:cBhvr>
                                      <p:to>
                                        <p:strVal val="visible"/>
                                      </p:to>
                                    </p:set>
                                    <p:animEffect transition="in" filter="fade">
                                      <p:cBhvr>
                                        <p:cTn id="17" dur="500"/>
                                        <p:tgtEl>
                                          <p:spTgt spid="6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5"/>
                                        </p:tgtEl>
                                        <p:attrNameLst>
                                          <p:attrName>style.visibility</p:attrName>
                                        </p:attrNameLst>
                                      </p:cBhvr>
                                      <p:to>
                                        <p:strVal val="visible"/>
                                      </p:to>
                                    </p:set>
                                    <p:animEffect transition="in" filter="fade">
                                      <p:cBhvr>
                                        <p:cTn id="22" dur="500"/>
                                        <p:tgtEl>
                                          <p:spTgt spid="6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50"/>
                                        </p:tgtEl>
                                        <p:attrNameLst>
                                          <p:attrName>style.visibility</p:attrName>
                                        </p:attrNameLst>
                                      </p:cBhvr>
                                      <p:to>
                                        <p:strVal val="visible"/>
                                      </p:to>
                                    </p:set>
                                    <p:animEffect transition="in" filter="fade">
                                      <p:cBhvr>
                                        <p:cTn id="27" dur="500"/>
                                        <p:tgtEl>
                                          <p:spTgt spid="65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56"/>
                                        </p:tgtEl>
                                        <p:attrNameLst>
                                          <p:attrName>style.visibility</p:attrName>
                                        </p:attrNameLst>
                                      </p:cBhvr>
                                      <p:to>
                                        <p:strVal val="visible"/>
                                      </p:to>
                                    </p:set>
                                    <p:animEffect transition="in" filter="fade">
                                      <p:cBhvr>
                                        <p:cTn id="32" dur="500"/>
                                        <p:tgtEl>
                                          <p:spTgt spid="65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51"/>
                                        </p:tgtEl>
                                        <p:attrNameLst>
                                          <p:attrName>style.visibility</p:attrName>
                                        </p:attrNameLst>
                                      </p:cBhvr>
                                      <p:to>
                                        <p:strVal val="visible"/>
                                      </p:to>
                                    </p:set>
                                    <p:animEffect transition="in" filter="fade">
                                      <p:cBhvr>
                                        <p:cTn id="37" dur="500"/>
                                        <p:tgtEl>
                                          <p:spTgt spid="65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57"/>
                                        </p:tgtEl>
                                        <p:attrNameLst>
                                          <p:attrName>style.visibility</p:attrName>
                                        </p:attrNameLst>
                                      </p:cBhvr>
                                      <p:to>
                                        <p:strVal val="visible"/>
                                      </p:to>
                                    </p:set>
                                    <p:animEffect transition="in" filter="fade">
                                      <p:cBhvr>
                                        <p:cTn id="42" dur="500"/>
                                        <p:tgtEl>
                                          <p:spTgt spid="65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52"/>
                                        </p:tgtEl>
                                        <p:attrNameLst>
                                          <p:attrName>style.visibility</p:attrName>
                                        </p:attrNameLst>
                                      </p:cBhvr>
                                      <p:to>
                                        <p:strVal val="visible"/>
                                      </p:to>
                                    </p:set>
                                    <p:animEffect transition="in" filter="fade">
                                      <p:cBhvr>
                                        <p:cTn id="47" dur="500"/>
                                        <p:tgtEl>
                                          <p:spTgt spid="65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58"/>
                                        </p:tgtEl>
                                        <p:attrNameLst>
                                          <p:attrName>style.visibility</p:attrName>
                                        </p:attrNameLst>
                                      </p:cBhvr>
                                      <p:to>
                                        <p:strVal val="visible"/>
                                      </p:to>
                                    </p:set>
                                    <p:animEffect transition="in" filter="fade">
                                      <p:cBhvr>
                                        <p:cTn id="52" dur="500"/>
                                        <p:tgtEl>
                                          <p:spTgt spid="65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53"/>
                                        </p:tgtEl>
                                        <p:attrNameLst>
                                          <p:attrName>style.visibility</p:attrName>
                                        </p:attrNameLst>
                                      </p:cBhvr>
                                      <p:to>
                                        <p:strVal val="visible"/>
                                      </p:to>
                                    </p:set>
                                    <p:animEffect transition="in" filter="fade">
                                      <p:cBhvr>
                                        <p:cTn id="57" dur="500"/>
                                        <p:tgtEl>
                                          <p:spTgt spid="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grpSp>
        <p:nvGrpSpPr>
          <p:cNvPr id="664" name="Google Shape;664;p14"/>
          <p:cNvGrpSpPr/>
          <p:nvPr/>
        </p:nvGrpSpPr>
        <p:grpSpPr>
          <a:xfrm>
            <a:off x="-1235" y="-815"/>
            <a:ext cx="6831385" cy="611122"/>
            <a:chOff x="-1235" y="-815"/>
            <a:chExt cx="6831385" cy="611122"/>
          </a:xfrm>
        </p:grpSpPr>
        <p:sp>
          <p:nvSpPr>
            <p:cNvPr id="665" name="Google Shape;665;p14"/>
            <p:cNvSpPr txBox="1"/>
            <p:nvPr/>
          </p:nvSpPr>
          <p:spPr>
            <a:xfrm>
              <a:off x="734150" y="21600"/>
              <a:ext cx="60960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200">
                  <a:solidFill>
                    <a:srgbClr val="595959"/>
                  </a:solidFill>
                  <a:latin typeface="Atkinson Hyperlegible"/>
                  <a:ea typeface="Atkinson Hyperlegible"/>
                  <a:cs typeface="Atkinson Hyperlegible"/>
                  <a:sym typeface="Atkinson Hyperlegible"/>
                </a:rPr>
                <a:t>HHFA indices</a:t>
              </a:r>
              <a:endParaRPr/>
            </a:p>
          </p:txBody>
        </p:sp>
        <p:pic>
          <p:nvPicPr>
            <p:cNvPr id="666" name="Google Shape;666;p14"/>
            <p:cNvPicPr preferRelativeResize="0"/>
            <p:nvPr/>
          </p:nvPicPr>
          <p:blipFill rotWithShape="1">
            <a:blip r:embed="rId3">
              <a:alphaModFix/>
            </a:blip>
            <a:srcRect/>
            <a:stretch/>
          </p:blipFill>
          <p:spPr>
            <a:xfrm rot="5400000">
              <a:off x="-1522" y="-528"/>
              <a:ext cx="611122" cy="610548"/>
            </a:xfrm>
            <a:prstGeom prst="rect">
              <a:avLst/>
            </a:prstGeom>
            <a:noFill/>
            <a:ln>
              <a:noFill/>
            </a:ln>
          </p:spPr>
        </p:pic>
      </p:grpSp>
      <p:sp>
        <p:nvSpPr>
          <p:cNvPr id="667" name="Google Shape;667;p14"/>
          <p:cNvSpPr/>
          <p:nvPr/>
        </p:nvSpPr>
        <p:spPr>
          <a:xfrm>
            <a:off x="1522338" y="1915918"/>
            <a:ext cx="1972433" cy="1928469"/>
          </a:xfrm>
          <a:prstGeom prst="ellipse">
            <a:avLst/>
          </a:prstGeom>
          <a:solidFill>
            <a:srgbClr val="F59AA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000">
                <a:solidFill>
                  <a:schemeClr val="lt1"/>
                </a:solidFill>
                <a:latin typeface="Atkinson Hyperlegible"/>
                <a:ea typeface="Atkinson Hyperlegible"/>
                <a:cs typeface="Atkinson Hyperlegible"/>
                <a:sym typeface="Atkinson Hyperlegible"/>
              </a:rPr>
              <a:t>%</a:t>
            </a:r>
            <a:endParaRPr/>
          </a:p>
        </p:txBody>
      </p:sp>
      <p:sp>
        <p:nvSpPr>
          <p:cNvPr id="668" name="Google Shape;668;p14"/>
          <p:cNvSpPr/>
          <p:nvPr/>
        </p:nvSpPr>
        <p:spPr>
          <a:xfrm>
            <a:off x="3668947" y="1915918"/>
            <a:ext cx="1972433" cy="1928469"/>
          </a:xfrm>
          <a:prstGeom prst="ellipse">
            <a:avLst/>
          </a:prstGeom>
          <a:solidFill>
            <a:srgbClr val="F59AA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000">
                <a:solidFill>
                  <a:schemeClr val="lt1"/>
                </a:solidFill>
                <a:latin typeface="Atkinson Hyperlegible"/>
                <a:ea typeface="Atkinson Hyperlegible"/>
                <a:cs typeface="Atkinson Hyperlegible"/>
                <a:sym typeface="Atkinson Hyperlegible"/>
              </a:rPr>
              <a:t>%</a:t>
            </a:r>
            <a:endParaRPr/>
          </a:p>
        </p:txBody>
      </p:sp>
      <p:sp>
        <p:nvSpPr>
          <p:cNvPr id="669" name="Google Shape;669;p14"/>
          <p:cNvSpPr/>
          <p:nvPr/>
        </p:nvSpPr>
        <p:spPr>
          <a:xfrm>
            <a:off x="2595642" y="3715018"/>
            <a:ext cx="1972433" cy="1928469"/>
          </a:xfrm>
          <a:prstGeom prst="ellipse">
            <a:avLst/>
          </a:prstGeom>
          <a:solidFill>
            <a:srgbClr val="F59AA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000">
                <a:solidFill>
                  <a:srgbClr val="FFFFFF"/>
                </a:solidFill>
                <a:latin typeface="Atkinson Hyperlegible"/>
                <a:ea typeface="Atkinson Hyperlegible"/>
                <a:cs typeface="Atkinson Hyperlegible"/>
                <a:sym typeface="Atkinson Hyperlegible"/>
              </a:rPr>
              <a:t>%</a:t>
            </a:r>
            <a:endParaRPr/>
          </a:p>
        </p:txBody>
      </p:sp>
      <p:sp>
        <p:nvSpPr>
          <p:cNvPr id="670" name="Google Shape;670;p14"/>
          <p:cNvSpPr/>
          <p:nvPr/>
        </p:nvSpPr>
        <p:spPr>
          <a:xfrm>
            <a:off x="6498773" y="3128057"/>
            <a:ext cx="915904" cy="1173920"/>
          </a:xfrm>
          <a:prstGeom prst="rightArrow">
            <a:avLst>
              <a:gd name="adj1" fmla="val 50000"/>
              <a:gd name="adj2" fmla="val 50000"/>
            </a:avLst>
          </a:prstGeom>
          <a:solidFill>
            <a:srgbClr val="557D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671" name="Google Shape;671;p14"/>
          <p:cNvSpPr/>
          <p:nvPr/>
        </p:nvSpPr>
        <p:spPr>
          <a:xfrm>
            <a:off x="8284489" y="2750783"/>
            <a:ext cx="1972433" cy="1928469"/>
          </a:xfrm>
          <a:prstGeom prst="ellipse">
            <a:avLst/>
          </a:prstGeom>
          <a:solidFill>
            <a:srgbClr val="CBEB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800">
                <a:solidFill>
                  <a:srgbClr val="595959"/>
                </a:solidFill>
                <a:latin typeface="Atkinson Hyperlegible"/>
                <a:ea typeface="Atkinson Hyperlegible"/>
                <a:cs typeface="Atkinson Hyperlegible"/>
                <a:sym typeface="Atkinson Hyperlegible"/>
              </a:rPr>
              <a:t>index</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7"/>
                                        </p:tgtEl>
                                        <p:attrNameLst>
                                          <p:attrName>style.visibility</p:attrName>
                                        </p:attrNameLst>
                                      </p:cBhvr>
                                      <p:to>
                                        <p:strVal val="visible"/>
                                      </p:to>
                                    </p:set>
                                    <p:animEffect transition="in" filter="fade">
                                      <p:cBhvr>
                                        <p:cTn id="7" dur="1000"/>
                                        <p:tgtEl>
                                          <p:spTgt spid="667"/>
                                        </p:tgtEl>
                                      </p:cBhvr>
                                    </p:animEffect>
                                  </p:childTnLst>
                                </p:cTn>
                              </p:par>
                              <p:par>
                                <p:cTn id="8" presetID="10" presetClass="entr" presetSubtype="0" fill="hold" nodeType="withEffect">
                                  <p:stCondLst>
                                    <p:cond delay="0"/>
                                  </p:stCondLst>
                                  <p:childTnLst>
                                    <p:set>
                                      <p:cBhvr>
                                        <p:cTn id="9" dur="1" fill="hold">
                                          <p:stCondLst>
                                            <p:cond delay="0"/>
                                          </p:stCondLst>
                                        </p:cTn>
                                        <p:tgtEl>
                                          <p:spTgt spid="668"/>
                                        </p:tgtEl>
                                        <p:attrNameLst>
                                          <p:attrName>style.visibility</p:attrName>
                                        </p:attrNameLst>
                                      </p:cBhvr>
                                      <p:to>
                                        <p:strVal val="visible"/>
                                      </p:to>
                                    </p:set>
                                    <p:animEffect transition="in" filter="fade">
                                      <p:cBhvr>
                                        <p:cTn id="10" dur="1000"/>
                                        <p:tgtEl>
                                          <p:spTgt spid="668"/>
                                        </p:tgtEl>
                                      </p:cBhvr>
                                    </p:animEffect>
                                  </p:childTnLst>
                                </p:cTn>
                              </p:par>
                              <p:par>
                                <p:cTn id="11" presetID="10" presetClass="entr" presetSubtype="0" fill="hold" nodeType="withEffect">
                                  <p:stCondLst>
                                    <p:cond delay="0"/>
                                  </p:stCondLst>
                                  <p:childTnLst>
                                    <p:set>
                                      <p:cBhvr>
                                        <p:cTn id="12" dur="1" fill="hold">
                                          <p:stCondLst>
                                            <p:cond delay="0"/>
                                          </p:stCondLst>
                                        </p:cTn>
                                        <p:tgtEl>
                                          <p:spTgt spid="669"/>
                                        </p:tgtEl>
                                        <p:attrNameLst>
                                          <p:attrName>style.visibility</p:attrName>
                                        </p:attrNameLst>
                                      </p:cBhvr>
                                      <p:to>
                                        <p:strVal val="visible"/>
                                      </p:to>
                                    </p:set>
                                    <p:animEffect transition="in" filter="fade">
                                      <p:cBhvr>
                                        <p:cTn id="13" dur="1000"/>
                                        <p:tgtEl>
                                          <p:spTgt spid="66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70"/>
                                        </p:tgtEl>
                                        <p:attrNameLst>
                                          <p:attrName>style.visibility</p:attrName>
                                        </p:attrNameLst>
                                      </p:cBhvr>
                                      <p:to>
                                        <p:strVal val="visible"/>
                                      </p:to>
                                    </p:set>
                                    <p:animEffect transition="in" filter="fade">
                                      <p:cBhvr>
                                        <p:cTn id="18" dur="500"/>
                                        <p:tgtEl>
                                          <p:spTgt spid="67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71"/>
                                        </p:tgtEl>
                                        <p:attrNameLst>
                                          <p:attrName>style.visibility</p:attrName>
                                        </p:attrNameLst>
                                      </p:cBhvr>
                                      <p:to>
                                        <p:strVal val="visible"/>
                                      </p:to>
                                    </p:set>
                                    <p:animEffect transition="in" filter="fade">
                                      <p:cBhvr>
                                        <p:cTn id="23" dur="1000"/>
                                        <p:tgtEl>
                                          <p:spTgt spid="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grpSp>
        <p:nvGrpSpPr>
          <p:cNvPr id="677" name="Google Shape;677;p15"/>
          <p:cNvGrpSpPr/>
          <p:nvPr/>
        </p:nvGrpSpPr>
        <p:grpSpPr>
          <a:xfrm>
            <a:off x="1" y="1805920"/>
            <a:ext cx="12175670" cy="3243080"/>
            <a:chOff x="1" y="1805920"/>
            <a:chExt cx="12175670" cy="3243080"/>
          </a:xfrm>
        </p:grpSpPr>
        <p:sp>
          <p:nvSpPr>
            <p:cNvPr id="678" name="Google Shape;678;p15"/>
            <p:cNvSpPr/>
            <p:nvPr/>
          </p:nvSpPr>
          <p:spPr>
            <a:xfrm>
              <a:off x="3225226" y="1805920"/>
              <a:ext cx="8950445" cy="3240000"/>
            </a:xfrm>
            <a:prstGeom prst="rect">
              <a:avLst/>
            </a:prstGeom>
            <a:solidFill>
              <a:srgbClr val="25B1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pic>
          <p:nvPicPr>
            <p:cNvPr id="679" name="Google Shape;679;p15"/>
            <p:cNvPicPr preferRelativeResize="0"/>
            <p:nvPr/>
          </p:nvPicPr>
          <p:blipFill rotWithShape="1">
            <a:blip r:embed="rId3">
              <a:alphaModFix/>
            </a:blip>
            <a:srcRect/>
            <a:stretch/>
          </p:blipFill>
          <p:spPr>
            <a:xfrm rot="5400000">
              <a:off x="-1523" y="1807445"/>
              <a:ext cx="3243079" cy="3240031"/>
            </a:xfrm>
            <a:prstGeom prst="rect">
              <a:avLst/>
            </a:prstGeom>
            <a:noFill/>
            <a:ln>
              <a:noFill/>
            </a:ln>
          </p:spPr>
        </p:pic>
      </p:grpSp>
      <p:sp>
        <p:nvSpPr>
          <p:cNvPr id="680" name="Google Shape;680;p15"/>
          <p:cNvSpPr txBox="1"/>
          <p:nvPr/>
        </p:nvSpPr>
        <p:spPr>
          <a:xfrm>
            <a:off x="3499200" y="2677993"/>
            <a:ext cx="7663630" cy="428002"/>
          </a:xfrm>
          <a:prstGeom prst="rect">
            <a:avLst/>
          </a:prstGeom>
          <a:noFill/>
          <a:ln>
            <a:noFill/>
          </a:ln>
        </p:spPr>
        <p:txBody>
          <a:bodyPr spcFirstLastPara="1" wrap="square" lIns="91425" tIns="45700" rIns="91425" bIns="45700" anchor="b" anchorCtr="0">
            <a:spAutoFit/>
          </a:bodyPr>
          <a:lstStyle/>
          <a:p>
            <a:pPr marL="0" marR="0" lvl="0" indent="0" algn="l" rtl="0">
              <a:lnSpc>
                <a:spcPct val="90000"/>
              </a:lnSpc>
              <a:spcBef>
                <a:spcPts val="0"/>
              </a:spcBef>
              <a:spcAft>
                <a:spcPts val="0"/>
              </a:spcAft>
              <a:buClr>
                <a:schemeClr val="lt1"/>
              </a:buClr>
              <a:buSzPts val="2400"/>
              <a:buFont typeface="Atkinson Hyperlegible"/>
              <a:buNone/>
            </a:pPr>
            <a:r>
              <a:rPr lang="en-GB" sz="2400">
                <a:solidFill>
                  <a:schemeClr val="lt1"/>
                </a:solidFill>
                <a:latin typeface="Atkinson Hyperlegible"/>
                <a:ea typeface="Atkinson Hyperlegible"/>
                <a:cs typeface="Atkinson Hyperlegible"/>
                <a:sym typeface="Atkinson Hyperlegible"/>
              </a:rPr>
              <a:t>You have now completed Unit 1.</a:t>
            </a:r>
            <a:endParaRPr/>
          </a:p>
        </p:txBody>
      </p:sp>
      <p:pic>
        <p:nvPicPr>
          <p:cNvPr id="681" name="Google Shape;681;p15"/>
          <p:cNvPicPr preferRelativeResize="0"/>
          <p:nvPr/>
        </p:nvPicPr>
        <p:blipFill rotWithShape="1">
          <a:blip r:embed="rId4">
            <a:alphaModFix/>
          </a:blip>
          <a:srcRect/>
          <a:stretch/>
        </p:blipFill>
        <p:spPr>
          <a:xfrm>
            <a:off x="9720225" y="236365"/>
            <a:ext cx="2141567" cy="655855"/>
          </a:xfrm>
          <a:prstGeom prst="rect">
            <a:avLst/>
          </a:prstGeom>
          <a:noFill/>
          <a:ln>
            <a:noFill/>
          </a:ln>
        </p:spPr>
      </p:pic>
      <p:sp>
        <p:nvSpPr>
          <p:cNvPr id="682" name="Google Shape;682;p15"/>
          <p:cNvSpPr txBox="1"/>
          <p:nvPr/>
        </p:nvSpPr>
        <p:spPr>
          <a:xfrm>
            <a:off x="3499200" y="3427460"/>
            <a:ext cx="7528029" cy="760401"/>
          </a:xfrm>
          <a:prstGeom prst="rect">
            <a:avLst/>
          </a:prstGeom>
          <a:noFill/>
          <a:ln>
            <a:noFill/>
          </a:ln>
        </p:spPr>
        <p:txBody>
          <a:bodyPr spcFirstLastPara="1" wrap="square" lIns="91425" tIns="45700" rIns="91425" bIns="45700" anchor="b" anchorCtr="0">
            <a:spAutoFit/>
          </a:bodyPr>
          <a:lstStyle/>
          <a:p>
            <a:pPr marL="0" marR="0" lvl="0" indent="0" algn="l" rtl="0">
              <a:lnSpc>
                <a:spcPct val="90000"/>
              </a:lnSpc>
              <a:spcBef>
                <a:spcPts val="0"/>
              </a:spcBef>
              <a:spcAft>
                <a:spcPts val="0"/>
              </a:spcAft>
              <a:buClr>
                <a:schemeClr val="lt1"/>
              </a:buClr>
              <a:buSzPts val="2400"/>
              <a:buFont typeface="Atkinson Hyperlegible"/>
              <a:buNone/>
            </a:pPr>
            <a:r>
              <a:rPr lang="en-GB" sz="2400">
                <a:solidFill>
                  <a:schemeClr val="lt1"/>
                </a:solidFill>
                <a:latin typeface="Atkinson Hyperlegible"/>
                <a:ea typeface="Atkinson Hyperlegible"/>
                <a:cs typeface="Atkinson Hyperlegible"/>
                <a:sym typeface="Atkinson Hyperlegible"/>
              </a:rPr>
              <a:t>In the next unit, we will look at the HHFA resource package.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0"/>
                                        </p:tgtEl>
                                        <p:attrNameLst>
                                          <p:attrName>style.visibility</p:attrName>
                                        </p:attrNameLst>
                                      </p:cBhvr>
                                      <p:to>
                                        <p:strVal val="visible"/>
                                      </p:to>
                                    </p:set>
                                    <p:animEffect transition="in" filter="fade">
                                      <p:cBhvr>
                                        <p:cTn id="7" dur="500"/>
                                        <p:tgtEl>
                                          <p:spTgt spid="6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2"/>
                                        </p:tgtEl>
                                        <p:attrNameLst>
                                          <p:attrName>style.visibility</p:attrName>
                                        </p:attrNameLst>
                                      </p:cBhvr>
                                      <p:to>
                                        <p:strVal val="visible"/>
                                      </p:to>
                                    </p:set>
                                    <p:animEffect transition="in" filter="fade">
                                      <p:cBhvr>
                                        <p:cTn id="12" dur="500"/>
                                        <p:tgtEl>
                                          <p:spTgt spid="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grpSp>
        <p:nvGrpSpPr>
          <p:cNvPr id="336" name="Google Shape;336;p2"/>
          <p:cNvGrpSpPr/>
          <p:nvPr/>
        </p:nvGrpSpPr>
        <p:grpSpPr>
          <a:xfrm>
            <a:off x="1" y="1805920"/>
            <a:ext cx="12175670" cy="3243080"/>
            <a:chOff x="1" y="1805920"/>
            <a:chExt cx="12175670" cy="3243080"/>
          </a:xfrm>
        </p:grpSpPr>
        <p:sp>
          <p:nvSpPr>
            <p:cNvPr id="337" name="Google Shape;337;p2"/>
            <p:cNvSpPr/>
            <p:nvPr/>
          </p:nvSpPr>
          <p:spPr>
            <a:xfrm>
              <a:off x="3225226" y="1805920"/>
              <a:ext cx="8950445" cy="3240000"/>
            </a:xfrm>
            <a:prstGeom prst="rect">
              <a:avLst/>
            </a:prstGeom>
            <a:solidFill>
              <a:srgbClr val="25B1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tkinson Hyperlegible"/>
                <a:ea typeface="Atkinson Hyperlegible"/>
                <a:cs typeface="Atkinson Hyperlegible"/>
                <a:sym typeface="Atkinson Hyperlegible"/>
              </a:endParaRPr>
            </a:p>
          </p:txBody>
        </p:sp>
        <p:pic>
          <p:nvPicPr>
            <p:cNvPr id="338" name="Google Shape;338;p2"/>
            <p:cNvPicPr preferRelativeResize="0"/>
            <p:nvPr/>
          </p:nvPicPr>
          <p:blipFill rotWithShape="1">
            <a:blip r:embed="rId3">
              <a:alphaModFix/>
            </a:blip>
            <a:srcRect/>
            <a:stretch/>
          </p:blipFill>
          <p:spPr>
            <a:xfrm rot="5400000">
              <a:off x="-1523" y="1807445"/>
              <a:ext cx="3243079" cy="3240031"/>
            </a:xfrm>
            <a:prstGeom prst="rect">
              <a:avLst/>
            </a:prstGeom>
            <a:noFill/>
            <a:ln>
              <a:noFill/>
            </a:ln>
          </p:spPr>
        </p:pic>
      </p:grpSp>
      <p:pic>
        <p:nvPicPr>
          <p:cNvPr id="339" name="Google Shape;339;p2"/>
          <p:cNvPicPr preferRelativeResize="0"/>
          <p:nvPr/>
        </p:nvPicPr>
        <p:blipFill rotWithShape="1">
          <a:blip r:embed="rId4">
            <a:alphaModFix/>
          </a:blip>
          <a:srcRect/>
          <a:stretch/>
        </p:blipFill>
        <p:spPr>
          <a:xfrm>
            <a:off x="9720225" y="236365"/>
            <a:ext cx="2141567" cy="655855"/>
          </a:xfrm>
          <a:prstGeom prst="rect">
            <a:avLst/>
          </a:prstGeom>
          <a:noFill/>
          <a:ln>
            <a:noFill/>
          </a:ln>
        </p:spPr>
      </p:pic>
      <p:sp>
        <p:nvSpPr>
          <p:cNvPr id="340" name="Google Shape;340;p2"/>
          <p:cNvSpPr txBox="1"/>
          <p:nvPr/>
        </p:nvSpPr>
        <p:spPr>
          <a:xfrm>
            <a:off x="3499200" y="2550551"/>
            <a:ext cx="7663630" cy="428002"/>
          </a:xfrm>
          <a:prstGeom prst="rect">
            <a:avLst/>
          </a:prstGeom>
          <a:noFill/>
          <a:ln>
            <a:noFill/>
          </a:ln>
        </p:spPr>
        <p:txBody>
          <a:bodyPr spcFirstLastPara="1" wrap="square" lIns="91425" tIns="45700" rIns="91425" bIns="45700" anchor="b" anchorCtr="0">
            <a:spAutoFit/>
          </a:bodyPr>
          <a:lstStyle/>
          <a:p>
            <a:pPr marL="0" marR="0" lvl="0" indent="0" algn="l" rtl="0">
              <a:lnSpc>
                <a:spcPct val="90000"/>
              </a:lnSpc>
              <a:spcBef>
                <a:spcPts val="0"/>
              </a:spcBef>
              <a:spcAft>
                <a:spcPts val="0"/>
              </a:spcAft>
              <a:buClr>
                <a:schemeClr val="lt1"/>
              </a:buClr>
              <a:buSzPts val="2400"/>
              <a:buFont typeface="Atkinson Hyperlegible"/>
              <a:buNone/>
            </a:pPr>
            <a:r>
              <a:rPr lang="en-GB" sz="2400" b="0" i="0" u="none" strike="noStrike" cap="none" dirty="0">
                <a:solidFill>
                  <a:schemeClr val="lt1"/>
                </a:solidFill>
                <a:latin typeface="Atkinson Hyperlegible"/>
                <a:ea typeface="Atkinson Hyperlegible"/>
                <a:cs typeface="Atkinson Hyperlegible"/>
                <a:sym typeface="Atkinson Hyperlegible"/>
              </a:rPr>
              <a:t>By the end of this unit, you will:</a:t>
            </a:r>
            <a:endParaRPr dirty="0"/>
          </a:p>
        </p:txBody>
      </p:sp>
      <p:sp>
        <p:nvSpPr>
          <p:cNvPr id="341" name="Google Shape;341;p2"/>
          <p:cNvSpPr txBox="1"/>
          <p:nvPr/>
        </p:nvSpPr>
        <p:spPr>
          <a:xfrm>
            <a:off x="3803123" y="3086017"/>
            <a:ext cx="8278894" cy="428002"/>
          </a:xfrm>
          <a:prstGeom prst="rect">
            <a:avLst/>
          </a:prstGeom>
          <a:noFill/>
          <a:ln>
            <a:noFill/>
          </a:ln>
        </p:spPr>
        <p:txBody>
          <a:bodyPr spcFirstLastPara="1" wrap="square" lIns="91425" tIns="45700" rIns="91425" bIns="45700" anchor="b" anchorCtr="0">
            <a:spAutoFit/>
          </a:bodyPr>
          <a:lstStyle/>
          <a:p>
            <a:pPr marL="0" marR="0" lvl="0" indent="0" algn="l" rtl="0">
              <a:lnSpc>
                <a:spcPct val="90000"/>
              </a:lnSpc>
              <a:spcBef>
                <a:spcPts val="0"/>
              </a:spcBef>
              <a:spcAft>
                <a:spcPts val="0"/>
              </a:spcAft>
              <a:buClr>
                <a:schemeClr val="lt1"/>
              </a:buClr>
              <a:buSzPts val="2400"/>
              <a:buFont typeface="Atkinson Hyperlegible"/>
              <a:buNone/>
            </a:pPr>
            <a:r>
              <a:rPr lang="en-GB" sz="2400" b="0" i="0" u="none" strike="noStrike" cap="none">
                <a:solidFill>
                  <a:schemeClr val="lt1"/>
                </a:solidFill>
                <a:latin typeface="Atkinson Hyperlegible"/>
                <a:ea typeface="Atkinson Hyperlegible"/>
                <a:cs typeface="Atkinson Hyperlegible"/>
                <a:sym typeface="Atkinson Hyperlegible"/>
              </a:rPr>
              <a:t>explain the HHFA purpose and methods</a:t>
            </a:r>
            <a:endParaRPr/>
          </a:p>
        </p:txBody>
      </p:sp>
      <p:pic>
        <p:nvPicPr>
          <p:cNvPr id="342" name="Google Shape;342;p2"/>
          <p:cNvPicPr preferRelativeResize="0"/>
          <p:nvPr/>
        </p:nvPicPr>
        <p:blipFill rotWithShape="1">
          <a:blip r:embed="rId5">
            <a:alphaModFix/>
          </a:blip>
          <a:srcRect/>
          <a:stretch/>
        </p:blipFill>
        <p:spPr>
          <a:xfrm>
            <a:off x="3591777" y="3238818"/>
            <a:ext cx="117692" cy="122400"/>
          </a:xfrm>
          <a:prstGeom prst="rect">
            <a:avLst/>
          </a:prstGeom>
          <a:noFill/>
          <a:ln>
            <a:noFill/>
          </a:ln>
        </p:spPr>
      </p:pic>
      <p:sp>
        <p:nvSpPr>
          <p:cNvPr id="343" name="Google Shape;343;p2"/>
          <p:cNvSpPr txBox="1"/>
          <p:nvPr/>
        </p:nvSpPr>
        <p:spPr>
          <a:xfrm>
            <a:off x="3803123" y="3514037"/>
            <a:ext cx="8278894" cy="428002"/>
          </a:xfrm>
          <a:prstGeom prst="rect">
            <a:avLst/>
          </a:prstGeom>
          <a:noFill/>
          <a:ln>
            <a:noFill/>
          </a:ln>
        </p:spPr>
        <p:txBody>
          <a:bodyPr spcFirstLastPara="1" wrap="square" lIns="91425" tIns="45700" rIns="91425" bIns="45700" anchor="b" anchorCtr="0">
            <a:spAutoFit/>
          </a:bodyPr>
          <a:lstStyle/>
          <a:p>
            <a:pPr marL="0" marR="0" lvl="0" indent="0" algn="l" rtl="0">
              <a:lnSpc>
                <a:spcPct val="90000"/>
              </a:lnSpc>
              <a:spcBef>
                <a:spcPts val="0"/>
              </a:spcBef>
              <a:spcAft>
                <a:spcPts val="0"/>
              </a:spcAft>
              <a:buClr>
                <a:schemeClr val="lt1"/>
              </a:buClr>
              <a:buSzPts val="2400"/>
              <a:buFont typeface="Atkinson Hyperlegible"/>
              <a:buNone/>
            </a:pPr>
            <a:r>
              <a:rPr lang="en-GB" sz="2400" b="0" i="0" u="none" strike="noStrike" cap="none">
                <a:solidFill>
                  <a:schemeClr val="lt1"/>
                </a:solidFill>
                <a:latin typeface="Atkinson Hyperlegible"/>
                <a:ea typeface="Atkinson Hyperlegible"/>
                <a:cs typeface="Atkinson Hyperlegible"/>
                <a:sym typeface="Atkinson Hyperlegible"/>
              </a:rPr>
              <a:t>list the HHFA modules and their main contents</a:t>
            </a:r>
            <a:endParaRPr/>
          </a:p>
        </p:txBody>
      </p:sp>
      <p:pic>
        <p:nvPicPr>
          <p:cNvPr id="344" name="Google Shape;344;p2"/>
          <p:cNvPicPr preferRelativeResize="0"/>
          <p:nvPr/>
        </p:nvPicPr>
        <p:blipFill rotWithShape="1">
          <a:blip r:embed="rId5">
            <a:alphaModFix/>
          </a:blip>
          <a:srcRect/>
          <a:stretch/>
        </p:blipFill>
        <p:spPr>
          <a:xfrm>
            <a:off x="3591777" y="3666838"/>
            <a:ext cx="117692" cy="122400"/>
          </a:xfrm>
          <a:prstGeom prst="rect">
            <a:avLst/>
          </a:prstGeom>
          <a:noFill/>
          <a:ln>
            <a:noFill/>
          </a:ln>
        </p:spPr>
      </p:pic>
      <p:sp>
        <p:nvSpPr>
          <p:cNvPr id="345" name="Google Shape;345;p2"/>
          <p:cNvSpPr txBox="1"/>
          <p:nvPr/>
        </p:nvSpPr>
        <p:spPr>
          <a:xfrm>
            <a:off x="3803123" y="3942039"/>
            <a:ext cx="8278894" cy="428002"/>
          </a:xfrm>
          <a:prstGeom prst="rect">
            <a:avLst/>
          </a:prstGeom>
          <a:noFill/>
          <a:ln>
            <a:noFill/>
          </a:ln>
        </p:spPr>
        <p:txBody>
          <a:bodyPr spcFirstLastPara="1" wrap="square" lIns="91425" tIns="45700" rIns="91425" bIns="45700" anchor="b" anchorCtr="0">
            <a:spAutoFit/>
          </a:bodyPr>
          <a:lstStyle/>
          <a:p>
            <a:pPr marL="0" marR="0" lvl="0" indent="0" algn="l" rtl="0">
              <a:lnSpc>
                <a:spcPct val="90000"/>
              </a:lnSpc>
              <a:spcBef>
                <a:spcPts val="0"/>
              </a:spcBef>
              <a:spcAft>
                <a:spcPts val="0"/>
              </a:spcAft>
              <a:buClr>
                <a:schemeClr val="lt1"/>
              </a:buClr>
              <a:buSzPts val="2400"/>
              <a:buFont typeface="Atkinson Hyperlegible"/>
              <a:buNone/>
            </a:pPr>
            <a:r>
              <a:rPr lang="en-GB" sz="2400" b="0" i="0" u="none" strike="noStrike" cap="none">
                <a:solidFill>
                  <a:schemeClr val="lt1"/>
                </a:solidFill>
                <a:latin typeface="Atkinson Hyperlegible"/>
                <a:ea typeface="Atkinson Hyperlegible"/>
                <a:cs typeface="Atkinson Hyperlegible"/>
                <a:sym typeface="Atkinson Hyperlegible"/>
              </a:rPr>
              <a:t>provide examples of HHFA indicators</a:t>
            </a:r>
            <a:endParaRPr/>
          </a:p>
        </p:txBody>
      </p:sp>
      <p:pic>
        <p:nvPicPr>
          <p:cNvPr id="346" name="Google Shape;346;p2"/>
          <p:cNvPicPr preferRelativeResize="0"/>
          <p:nvPr/>
        </p:nvPicPr>
        <p:blipFill rotWithShape="1">
          <a:blip r:embed="rId5">
            <a:alphaModFix/>
          </a:blip>
          <a:srcRect/>
          <a:stretch/>
        </p:blipFill>
        <p:spPr>
          <a:xfrm>
            <a:off x="3591777" y="4094840"/>
            <a:ext cx="117692" cy="122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0"/>
                                        </p:tgtEl>
                                        <p:attrNameLst>
                                          <p:attrName>style.visibility</p:attrName>
                                        </p:attrNameLst>
                                      </p:cBhvr>
                                      <p:to>
                                        <p:strVal val="visible"/>
                                      </p:to>
                                    </p:set>
                                    <p:animEffect transition="in" filter="fade">
                                      <p:cBhvr>
                                        <p:cTn id="7" dur="500"/>
                                        <p:tgtEl>
                                          <p:spTgt spid="3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2"/>
                                        </p:tgtEl>
                                        <p:attrNameLst>
                                          <p:attrName>style.visibility</p:attrName>
                                        </p:attrNameLst>
                                      </p:cBhvr>
                                      <p:to>
                                        <p:strVal val="visible"/>
                                      </p:to>
                                    </p:set>
                                    <p:animEffect transition="in" filter="fade">
                                      <p:cBhvr>
                                        <p:cTn id="12" dur="500"/>
                                        <p:tgtEl>
                                          <p:spTgt spid="34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41"/>
                                        </p:tgtEl>
                                        <p:attrNameLst>
                                          <p:attrName>style.visibility</p:attrName>
                                        </p:attrNameLst>
                                      </p:cBhvr>
                                      <p:to>
                                        <p:strVal val="visible"/>
                                      </p:to>
                                    </p:set>
                                    <p:animEffect transition="in" filter="fade">
                                      <p:cBhvr>
                                        <p:cTn id="16" dur="500"/>
                                        <p:tgtEl>
                                          <p:spTgt spid="34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44"/>
                                        </p:tgtEl>
                                        <p:attrNameLst>
                                          <p:attrName>style.visibility</p:attrName>
                                        </p:attrNameLst>
                                      </p:cBhvr>
                                      <p:to>
                                        <p:strVal val="visible"/>
                                      </p:to>
                                    </p:set>
                                    <p:animEffect transition="in" filter="fade">
                                      <p:cBhvr>
                                        <p:cTn id="21" dur="500"/>
                                        <p:tgtEl>
                                          <p:spTgt spid="344"/>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43"/>
                                        </p:tgtEl>
                                        <p:attrNameLst>
                                          <p:attrName>style.visibility</p:attrName>
                                        </p:attrNameLst>
                                      </p:cBhvr>
                                      <p:to>
                                        <p:strVal val="visible"/>
                                      </p:to>
                                    </p:set>
                                    <p:animEffect transition="in" filter="fade">
                                      <p:cBhvr>
                                        <p:cTn id="25" dur="500"/>
                                        <p:tgtEl>
                                          <p:spTgt spid="34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46"/>
                                        </p:tgtEl>
                                        <p:attrNameLst>
                                          <p:attrName>style.visibility</p:attrName>
                                        </p:attrNameLst>
                                      </p:cBhvr>
                                      <p:to>
                                        <p:strVal val="visible"/>
                                      </p:to>
                                    </p:set>
                                    <p:animEffect transition="in" filter="fade">
                                      <p:cBhvr>
                                        <p:cTn id="30" dur="500"/>
                                        <p:tgtEl>
                                          <p:spTgt spid="346"/>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345"/>
                                        </p:tgtEl>
                                        <p:attrNameLst>
                                          <p:attrName>style.visibility</p:attrName>
                                        </p:attrNameLst>
                                      </p:cBhvr>
                                      <p:to>
                                        <p:strVal val="visible"/>
                                      </p:to>
                                    </p:set>
                                    <p:animEffect transition="in" filter="fade">
                                      <p:cBhvr>
                                        <p:cTn id="34" dur="5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grpSp>
        <p:nvGrpSpPr>
          <p:cNvPr id="352" name="Google Shape;352;p3"/>
          <p:cNvGrpSpPr/>
          <p:nvPr/>
        </p:nvGrpSpPr>
        <p:grpSpPr>
          <a:xfrm>
            <a:off x="-1235" y="-815"/>
            <a:ext cx="6831385" cy="611122"/>
            <a:chOff x="-1235" y="-815"/>
            <a:chExt cx="6831385" cy="611122"/>
          </a:xfrm>
        </p:grpSpPr>
        <p:sp>
          <p:nvSpPr>
            <p:cNvPr id="353" name="Google Shape;353;p3"/>
            <p:cNvSpPr txBox="1"/>
            <p:nvPr/>
          </p:nvSpPr>
          <p:spPr>
            <a:xfrm>
              <a:off x="734150" y="21482"/>
              <a:ext cx="60960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200" b="0" i="0" u="none" strike="noStrike" cap="none">
                  <a:solidFill>
                    <a:srgbClr val="595959"/>
                  </a:solidFill>
                  <a:latin typeface="Atkinson Hyperlegible"/>
                  <a:ea typeface="Atkinson Hyperlegible"/>
                  <a:cs typeface="Atkinson Hyperlegible"/>
                  <a:sym typeface="Atkinson Hyperlegible"/>
                </a:rPr>
                <a:t>What is the HHFA?</a:t>
              </a:r>
              <a:endParaRPr/>
            </a:p>
          </p:txBody>
        </p:sp>
        <p:pic>
          <p:nvPicPr>
            <p:cNvPr id="354" name="Google Shape;354;p3"/>
            <p:cNvPicPr preferRelativeResize="0"/>
            <p:nvPr/>
          </p:nvPicPr>
          <p:blipFill rotWithShape="1">
            <a:blip r:embed="rId3">
              <a:alphaModFix/>
            </a:blip>
            <a:srcRect/>
            <a:stretch/>
          </p:blipFill>
          <p:spPr>
            <a:xfrm rot="5400000">
              <a:off x="-1522" y="-528"/>
              <a:ext cx="611122" cy="610548"/>
            </a:xfrm>
            <a:prstGeom prst="rect">
              <a:avLst/>
            </a:prstGeom>
            <a:noFill/>
            <a:ln>
              <a:noFill/>
            </a:ln>
          </p:spPr>
        </p:pic>
      </p:grpSp>
      <p:pic>
        <p:nvPicPr>
          <p:cNvPr id="355" name="Google Shape;355;p3"/>
          <p:cNvPicPr preferRelativeResize="0"/>
          <p:nvPr/>
        </p:nvPicPr>
        <p:blipFill rotWithShape="1">
          <a:blip r:embed="rId4">
            <a:alphaModFix/>
          </a:blip>
          <a:srcRect/>
          <a:stretch/>
        </p:blipFill>
        <p:spPr>
          <a:xfrm>
            <a:off x="7095717" y="1918254"/>
            <a:ext cx="4759797" cy="2772697"/>
          </a:xfrm>
          <a:prstGeom prst="rect">
            <a:avLst/>
          </a:prstGeom>
          <a:noFill/>
          <a:ln>
            <a:noFill/>
          </a:ln>
        </p:spPr>
      </p:pic>
      <p:sp>
        <p:nvSpPr>
          <p:cNvPr id="356" name="Google Shape;356;p3"/>
          <p:cNvSpPr/>
          <p:nvPr/>
        </p:nvSpPr>
        <p:spPr>
          <a:xfrm>
            <a:off x="0" y="2163651"/>
            <a:ext cx="5899473" cy="2527300"/>
          </a:xfrm>
          <a:prstGeom prst="homePlate">
            <a:avLst>
              <a:gd name="adj" fmla="val 0"/>
            </a:avLst>
          </a:prstGeom>
          <a:solidFill>
            <a:srgbClr val="31B09C"/>
          </a:solidFill>
          <a:ln>
            <a:noFill/>
          </a:ln>
        </p:spPr>
        <p:txBody>
          <a:bodyPr spcFirstLastPara="1" wrap="square" lIns="252000" tIns="45700" rIns="144000" bIns="45700" anchor="ctr" anchorCtr="0">
            <a:noAutofit/>
          </a:bodyPr>
          <a:lstStyle/>
          <a:p>
            <a:pPr marL="0" marR="0" lvl="0" indent="0" algn="l" rtl="0">
              <a:spcBef>
                <a:spcPts val="0"/>
              </a:spcBef>
              <a:spcAft>
                <a:spcPts val="0"/>
              </a:spcAft>
              <a:buNone/>
            </a:pPr>
            <a:r>
              <a:rPr lang="en-GB" sz="2400" b="0" i="0" u="none" strike="noStrike" cap="none">
                <a:solidFill>
                  <a:schemeClr val="lt1"/>
                </a:solidFill>
                <a:latin typeface="Atkinson Hyperlegible"/>
                <a:ea typeface="Atkinson Hyperlegible"/>
                <a:cs typeface="Atkinson Hyperlegible"/>
                <a:sym typeface="Atkinson Hyperlegible"/>
              </a:rPr>
              <a:t>The HHFA is a </a:t>
            </a:r>
            <a:r>
              <a:rPr lang="en-GB" sz="2400" b="1" i="0" u="none" strike="noStrike" cap="none">
                <a:solidFill>
                  <a:schemeClr val="lt1"/>
                </a:solidFill>
                <a:latin typeface="Atkinson Hyperlegible"/>
                <a:ea typeface="Atkinson Hyperlegible"/>
                <a:cs typeface="Atkinson Hyperlegible"/>
                <a:sym typeface="Atkinson Hyperlegible"/>
              </a:rPr>
              <a:t>survey</a:t>
            </a:r>
            <a:r>
              <a:rPr lang="en-GB" sz="2400" b="0" i="0" u="none" strike="noStrike" cap="none">
                <a:solidFill>
                  <a:schemeClr val="lt1"/>
                </a:solidFill>
                <a:latin typeface="Atkinson Hyperlegible"/>
                <a:ea typeface="Atkinson Hyperlegible"/>
                <a:cs typeface="Atkinson Hyperlegible"/>
                <a:sym typeface="Atkinson Hyperlegible"/>
              </a:rPr>
              <a:t> conducted in health care facilities.</a:t>
            </a:r>
            <a:endParaRPr/>
          </a:p>
          <a:p>
            <a:pPr marL="0" marR="0" lvl="0" indent="0" algn="l" rtl="0">
              <a:spcBef>
                <a:spcPts val="1200"/>
              </a:spcBef>
              <a:spcAft>
                <a:spcPts val="0"/>
              </a:spcAft>
              <a:buNone/>
            </a:pPr>
            <a:r>
              <a:rPr lang="en-GB" sz="2400" b="0" i="0" u="none" strike="noStrike" cap="none">
                <a:solidFill>
                  <a:schemeClr val="lt1"/>
                </a:solidFill>
                <a:latin typeface="Atkinson Hyperlegible"/>
                <a:ea typeface="Atkinson Hyperlegible"/>
                <a:cs typeface="Atkinson Hyperlegible"/>
                <a:sym typeface="Atkinson Hyperlegible"/>
              </a:rPr>
              <a:t>It provides a snapshot of how well the service delivery system is working.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5"/>
                                        </p:tgtEl>
                                        <p:attrNameLst>
                                          <p:attrName>style.visibility</p:attrName>
                                        </p:attrNameLst>
                                      </p:cBhvr>
                                      <p:to>
                                        <p:strVal val="visible"/>
                                      </p:to>
                                    </p:set>
                                    <p:animEffect transition="in" filter="fade">
                                      <p:cBhvr>
                                        <p:cTn id="7" dur="1000"/>
                                        <p:tgtEl>
                                          <p:spTgt spid="3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6">
                                            <p:txEl>
                                              <p:pRg st="0" end="0"/>
                                            </p:txEl>
                                          </p:spTgt>
                                        </p:tgtEl>
                                        <p:attrNameLst>
                                          <p:attrName>style.visibility</p:attrName>
                                        </p:attrNameLst>
                                      </p:cBhvr>
                                      <p:to>
                                        <p:strVal val="visible"/>
                                      </p:to>
                                    </p:set>
                                    <p:animEffect transition="in" filter="fade">
                                      <p:cBhvr>
                                        <p:cTn id="12" dur="500"/>
                                        <p:tgtEl>
                                          <p:spTgt spid="35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6">
                                            <p:txEl>
                                              <p:pRg st="1" end="1"/>
                                            </p:txEl>
                                          </p:spTgt>
                                        </p:tgtEl>
                                        <p:attrNameLst>
                                          <p:attrName>style.visibility</p:attrName>
                                        </p:attrNameLst>
                                      </p:cBhvr>
                                      <p:to>
                                        <p:strVal val="visible"/>
                                      </p:to>
                                    </p:set>
                                    <p:animEffect transition="in" filter="fade">
                                      <p:cBhvr>
                                        <p:cTn id="17" dur="500"/>
                                        <p:tgtEl>
                                          <p:spTgt spid="3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grpSp>
        <p:nvGrpSpPr>
          <p:cNvPr id="362" name="Google Shape;362;p4"/>
          <p:cNvGrpSpPr/>
          <p:nvPr/>
        </p:nvGrpSpPr>
        <p:grpSpPr>
          <a:xfrm>
            <a:off x="-1235" y="-815"/>
            <a:ext cx="6831385" cy="611122"/>
            <a:chOff x="-1235" y="-815"/>
            <a:chExt cx="6831385" cy="611122"/>
          </a:xfrm>
        </p:grpSpPr>
        <p:sp>
          <p:nvSpPr>
            <p:cNvPr id="363" name="Google Shape;363;p4"/>
            <p:cNvSpPr txBox="1"/>
            <p:nvPr/>
          </p:nvSpPr>
          <p:spPr>
            <a:xfrm>
              <a:off x="734150" y="21600"/>
              <a:ext cx="60960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200">
                  <a:solidFill>
                    <a:srgbClr val="595959"/>
                  </a:solidFill>
                  <a:latin typeface="Atkinson Hyperlegible"/>
                  <a:ea typeface="Atkinson Hyperlegible"/>
                  <a:cs typeface="Atkinson Hyperlegible"/>
                  <a:sym typeface="Atkinson Hyperlegible"/>
                </a:rPr>
                <a:t>What is the HHFA?</a:t>
              </a:r>
              <a:endParaRPr/>
            </a:p>
          </p:txBody>
        </p:sp>
        <p:pic>
          <p:nvPicPr>
            <p:cNvPr id="364" name="Google Shape;364;p4"/>
            <p:cNvPicPr preferRelativeResize="0"/>
            <p:nvPr/>
          </p:nvPicPr>
          <p:blipFill rotWithShape="1">
            <a:blip r:embed="rId3">
              <a:alphaModFix/>
            </a:blip>
            <a:srcRect/>
            <a:stretch/>
          </p:blipFill>
          <p:spPr>
            <a:xfrm rot="5400000">
              <a:off x="-1522" y="-528"/>
              <a:ext cx="611122" cy="610548"/>
            </a:xfrm>
            <a:prstGeom prst="rect">
              <a:avLst/>
            </a:prstGeom>
            <a:noFill/>
            <a:ln>
              <a:noFill/>
            </a:ln>
          </p:spPr>
        </p:pic>
      </p:grpSp>
      <p:sp>
        <p:nvSpPr>
          <p:cNvPr id="365" name="Google Shape;365;p4"/>
          <p:cNvSpPr txBox="1"/>
          <p:nvPr/>
        </p:nvSpPr>
        <p:spPr>
          <a:xfrm>
            <a:off x="4556879" y="1842409"/>
            <a:ext cx="4961891" cy="42800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The HHFA assesses:</a:t>
            </a:r>
            <a:endParaRPr/>
          </a:p>
        </p:txBody>
      </p:sp>
      <p:pic>
        <p:nvPicPr>
          <p:cNvPr id="366" name="Google Shape;366;p4"/>
          <p:cNvPicPr preferRelativeResize="0"/>
          <p:nvPr/>
        </p:nvPicPr>
        <p:blipFill rotWithShape="1">
          <a:blip r:embed="rId4">
            <a:alphaModFix/>
          </a:blip>
          <a:srcRect/>
          <a:stretch/>
        </p:blipFill>
        <p:spPr>
          <a:xfrm>
            <a:off x="609313" y="2173764"/>
            <a:ext cx="3669175" cy="2482317"/>
          </a:xfrm>
          <a:prstGeom prst="rect">
            <a:avLst/>
          </a:prstGeom>
          <a:noFill/>
          <a:ln>
            <a:noFill/>
          </a:ln>
        </p:spPr>
      </p:pic>
      <p:sp>
        <p:nvSpPr>
          <p:cNvPr id="367" name="Google Shape;367;p4"/>
          <p:cNvSpPr txBox="1"/>
          <p:nvPr/>
        </p:nvSpPr>
        <p:spPr>
          <a:xfrm>
            <a:off x="5284191" y="2571538"/>
            <a:ext cx="6422387"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services available in health facilities</a:t>
            </a:r>
            <a:endParaRPr/>
          </a:p>
        </p:txBody>
      </p:sp>
      <p:sp>
        <p:nvSpPr>
          <p:cNvPr id="368" name="Google Shape;368;p4"/>
          <p:cNvSpPr txBox="1"/>
          <p:nvPr/>
        </p:nvSpPr>
        <p:spPr>
          <a:xfrm>
            <a:off x="5284191" y="3331507"/>
            <a:ext cx="6420948" cy="836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capacities to provide the services at the required standards of quality</a:t>
            </a:r>
            <a:endParaRPr/>
          </a:p>
        </p:txBody>
      </p:sp>
      <p:sp>
        <p:nvSpPr>
          <p:cNvPr id="369" name="Google Shape;369;p4"/>
          <p:cNvSpPr txBox="1"/>
          <p:nvPr/>
        </p:nvSpPr>
        <p:spPr>
          <a:xfrm>
            <a:off x="5284191" y="4466252"/>
            <a:ext cx="6420948"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provider adherence to standards in the care processes </a:t>
            </a:r>
            <a:endParaRPr/>
          </a:p>
        </p:txBody>
      </p:sp>
      <p:pic>
        <p:nvPicPr>
          <p:cNvPr id="370" name="Google Shape;370;p4"/>
          <p:cNvPicPr preferRelativeResize="0"/>
          <p:nvPr/>
        </p:nvPicPr>
        <p:blipFill rotWithShape="1">
          <a:blip r:embed="rId5">
            <a:alphaModFix/>
          </a:blip>
          <a:srcRect/>
          <a:stretch/>
        </p:blipFill>
        <p:spPr>
          <a:xfrm>
            <a:off x="4955821" y="2741170"/>
            <a:ext cx="117692" cy="122400"/>
          </a:xfrm>
          <a:prstGeom prst="rect">
            <a:avLst/>
          </a:prstGeom>
          <a:noFill/>
          <a:ln>
            <a:noFill/>
          </a:ln>
        </p:spPr>
      </p:pic>
      <p:pic>
        <p:nvPicPr>
          <p:cNvPr id="371" name="Google Shape;371;p4"/>
          <p:cNvPicPr preferRelativeResize="0"/>
          <p:nvPr/>
        </p:nvPicPr>
        <p:blipFill rotWithShape="1">
          <a:blip r:embed="rId5">
            <a:alphaModFix/>
          </a:blip>
          <a:srcRect/>
          <a:stretch/>
        </p:blipFill>
        <p:spPr>
          <a:xfrm>
            <a:off x="4955821" y="3516688"/>
            <a:ext cx="117692" cy="122400"/>
          </a:xfrm>
          <a:prstGeom prst="rect">
            <a:avLst/>
          </a:prstGeom>
          <a:noFill/>
          <a:ln>
            <a:noFill/>
          </a:ln>
        </p:spPr>
      </p:pic>
      <p:pic>
        <p:nvPicPr>
          <p:cNvPr id="372" name="Google Shape;372;p4"/>
          <p:cNvPicPr preferRelativeResize="0"/>
          <p:nvPr/>
        </p:nvPicPr>
        <p:blipFill rotWithShape="1">
          <a:blip r:embed="rId5">
            <a:alphaModFix/>
          </a:blip>
          <a:srcRect/>
          <a:stretch/>
        </p:blipFill>
        <p:spPr>
          <a:xfrm>
            <a:off x="4955821" y="4647603"/>
            <a:ext cx="117692" cy="122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5"/>
                                        </p:tgtEl>
                                        <p:attrNameLst>
                                          <p:attrName>style.visibility</p:attrName>
                                        </p:attrNameLst>
                                      </p:cBhvr>
                                      <p:to>
                                        <p:strVal val="visible"/>
                                      </p:to>
                                    </p:set>
                                    <p:animEffect transition="in" filter="fade">
                                      <p:cBhvr>
                                        <p:cTn id="7" dur="500"/>
                                        <p:tgtEl>
                                          <p:spTgt spid="3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0"/>
                                        </p:tgtEl>
                                        <p:attrNameLst>
                                          <p:attrName>style.visibility</p:attrName>
                                        </p:attrNameLst>
                                      </p:cBhvr>
                                      <p:to>
                                        <p:strVal val="visible"/>
                                      </p:to>
                                    </p:set>
                                    <p:animEffect transition="in" filter="fade">
                                      <p:cBhvr>
                                        <p:cTn id="12" dur="500"/>
                                        <p:tgtEl>
                                          <p:spTgt spid="37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67"/>
                                        </p:tgtEl>
                                        <p:attrNameLst>
                                          <p:attrName>style.visibility</p:attrName>
                                        </p:attrNameLst>
                                      </p:cBhvr>
                                      <p:to>
                                        <p:strVal val="visible"/>
                                      </p:to>
                                    </p:set>
                                    <p:animEffect transition="in" filter="fade">
                                      <p:cBhvr>
                                        <p:cTn id="16" dur="500"/>
                                        <p:tgtEl>
                                          <p:spTgt spid="36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71"/>
                                        </p:tgtEl>
                                        <p:attrNameLst>
                                          <p:attrName>style.visibility</p:attrName>
                                        </p:attrNameLst>
                                      </p:cBhvr>
                                      <p:to>
                                        <p:strVal val="visible"/>
                                      </p:to>
                                    </p:set>
                                    <p:animEffect transition="in" filter="fade">
                                      <p:cBhvr>
                                        <p:cTn id="21" dur="500"/>
                                        <p:tgtEl>
                                          <p:spTgt spid="371"/>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68"/>
                                        </p:tgtEl>
                                        <p:attrNameLst>
                                          <p:attrName>style.visibility</p:attrName>
                                        </p:attrNameLst>
                                      </p:cBhvr>
                                      <p:to>
                                        <p:strVal val="visible"/>
                                      </p:to>
                                    </p:set>
                                    <p:animEffect transition="in" filter="fade">
                                      <p:cBhvr>
                                        <p:cTn id="25" dur="500"/>
                                        <p:tgtEl>
                                          <p:spTgt spid="36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72"/>
                                        </p:tgtEl>
                                        <p:attrNameLst>
                                          <p:attrName>style.visibility</p:attrName>
                                        </p:attrNameLst>
                                      </p:cBhvr>
                                      <p:to>
                                        <p:strVal val="visible"/>
                                      </p:to>
                                    </p:set>
                                    <p:animEffect transition="in" filter="fade">
                                      <p:cBhvr>
                                        <p:cTn id="30" dur="500"/>
                                        <p:tgtEl>
                                          <p:spTgt spid="372"/>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369"/>
                                        </p:tgtEl>
                                        <p:attrNameLst>
                                          <p:attrName>style.visibility</p:attrName>
                                        </p:attrNameLst>
                                      </p:cBhvr>
                                      <p:to>
                                        <p:strVal val="visible"/>
                                      </p:to>
                                    </p:set>
                                    <p:animEffect transition="in" filter="fade">
                                      <p:cBhvr>
                                        <p:cTn id="34" dur="500"/>
                                        <p:tgtEl>
                                          <p:spTgt spid="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grpSp>
        <p:nvGrpSpPr>
          <p:cNvPr id="378" name="Google Shape;378;p5"/>
          <p:cNvGrpSpPr/>
          <p:nvPr/>
        </p:nvGrpSpPr>
        <p:grpSpPr>
          <a:xfrm>
            <a:off x="-1235" y="-815"/>
            <a:ext cx="10849857" cy="611122"/>
            <a:chOff x="-1235" y="-815"/>
            <a:chExt cx="10849857" cy="611122"/>
          </a:xfrm>
        </p:grpSpPr>
        <p:sp>
          <p:nvSpPr>
            <p:cNvPr id="379" name="Google Shape;379;p5"/>
            <p:cNvSpPr txBox="1"/>
            <p:nvPr/>
          </p:nvSpPr>
          <p:spPr>
            <a:xfrm>
              <a:off x="734150" y="21600"/>
              <a:ext cx="1011447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200">
                  <a:solidFill>
                    <a:srgbClr val="595959"/>
                  </a:solidFill>
                  <a:latin typeface="Atkinson Hyperlegible"/>
                  <a:ea typeface="Atkinson Hyperlegible"/>
                  <a:cs typeface="Atkinson Hyperlegible"/>
                  <a:sym typeface="Atkinson Hyperlegible"/>
                </a:rPr>
                <a:t>What services does the HHFA assess?</a:t>
              </a:r>
              <a:endParaRPr/>
            </a:p>
          </p:txBody>
        </p:sp>
        <p:pic>
          <p:nvPicPr>
            <p:cNvPr id="380" name="Google Shape;380;p5"/>
            <p:cNvPicPr preferRelativeResize="0"/>
            <p:nvPr/>
          </p:nvPicPr>
          <p:blipFill rotWithShape="1">
            <a:blip r:embed="rId3">
              <a:alphaModFix/>
            </a:blip>
            <a:srcRect/>
            <a:stretch/>
          </p:blipFill>
          <p:spPr>
            <a:xfrm rot="5400000">
              <a:off x="-1522" y="-528"/>
              <a:ext cx="611122" cy="610548"/>
            </a:xfrm>
            <a:prstGeom prst="rect">
              <a:avLst/>
            </a:prstGeom>
            <a:noFill/>
            <a:ln>
              <a:noFill/>
            </a:ln>
          </p:spPr>
        </p:pic>
      </p:grpSp>
      <p:sp>
        <p:nvSpPr>
          <p:cNvPr id="381" name="Google Shape;381;p5"/>
          <p:cNvSpPr txBox="1"/>
          <p:nvPr/>
        </p:nvSpPr>
        <p:spPr>
          <a:xfrm>
            <a:off x="5004527" y="1962999"/>
            <a:ext cx="4961891" cy="42800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The HHFA:</a:t>
            </a:r>
            <a:endParaRPr/>
          </a:p>
        </p:txBody>
      </p:sp>
      <p:sp>
        <p:nvSpPr>
          <p:cNvPr id="382" name="Google Shape;382;p5"/>
          <p:cNvSpPr txBox="1"/>
          <p:nvPr/>
        </p:nvSpPr>
        <p:spPr>
          <a:xfrm>
            <a:off x="5730400" y="2705854"/>
            <a:ext cx="6023429" cy="76040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covers all key health services, programmes and facility management systems</a:t>
            </a:r>
            <a:endParaRPr/>
          </a:p>
        </p:txBody>
      </p:sp>
      <p:sp>
        <p:nvSpPr>
          <p:cNvPr id="383" name="Google Shape;383;p5"/>
          <p:cNvSpPr txBox="1"/>
          <p:nvPr/>
        </p:nvSpPr>
        <p:spPr>
          <a:xfrm>
            <a:off x="5730400" y="3781108"/>
            <a:ext cx="6201956" cy="42800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assesses </a:t>
            </a:r>
            <a:r>
              <a:rPr lang="en-GB" sz="2400" b="1">
                <a:solidFill>
                  <a:srgbClr val="595959"/>
                </a:solidFill>
                <a:latin typeface="Atkinson Hyperlegible"/>
                <a:ea typeface="Atkinson Hyperlegible"/>
                <a:cs typeface="Atkinson Hyperlegible"/>
                <a:sym typeface="Atkinson Hyperlegible"/>
              </a:rPr>
              <a:t>outpatient and inpatient </a:t>
            </a:r>
            <a:r>
              <a:rPr lang="en-GB" sz="2400">
                <a:solidFill>
                  <a:srgbClr val="595959"/>
                </a:solidFill>
                <a:latin typeface="Atkinson Hyperlegible"/>
                <a:ea typeface="Atkinson Hyperlegible"/>
                <a:cs typeface="Atkinson Hyperlegible"/>
                <a:sym typeface="Atkinson Hyperlegible"/>
              </a:rPr>
              <a:t>services</a:t>
            </a:r>
            <a:endParaRPr/>
          </a:p>
        </p:txBody>
      </p:sp>
      <p:sp>
        <p:nvSpPr>
          <p:cNvPr id="384" name="Google Shape;384;p5"/>
          <p:cNvSpPr txBox="1"/>
          <p:nvPr/>
        </p:nvSpPr>
        <p:spPr>
          <a:xfrm>
            <a:off x="5730401" y="4566763"/>
            <a:ext cx="4949817" cy="42800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focuses on </a:t>
            </a:r>
            <a:r>
              <a:rPr lang="en-GB" sz="2400" b="1">
                <a:solidFill>
                  <a:srgbClr val="595959"/>
                </a:solidFill>
                <a:latin typeface="Atkinson Hyperlegible"/>
                <a:ea typeface="Atkinson Hyperlegible"/>
                <a:cs typeface="Atkinson Hyperlegible"/>
                <a:sym typeface="Atkinson Hyperlegible"/>
              </a:rPr>
              <a:t>primary health care</a:t>
            </a:r>
            <a:endParaRPr/>
          </a:p>
        </p:txBody>
      </p:sp>
      <p:pic>
        <p:nvPicPr>
          <p:cNvPr id="385" name="Google Shape;385;p5"/>
          <p:cNvPicPr preferRelativeResize="0"/>
          <p:nvPr/>
        </p:nvPicPr>
        <p:blipFill rotWithShape="1">
          <a:blip r:embed="rId4">
            <a:alphaModFix/>
          </a:blip>
          <a:srcRect/>
          <a:stretch/>
        </p:blipFill>
        <p:spPr>
          <a:xfrm>
            <a:off x="5411941" y="2864410"/>
            <a:ext cx="117692" cy="122400"/>
          </a:xfrm>
          <a:prstGeom prst="rect">
            <a:avLst/>
          </a:prstGeom>
          <a:noFill/>
          <a:ln>
            <a:noFill/>
          </a:ln>
        </p:spPr>
      </p:pic>
      <p:pic>
        <p:nvPicPr>
          <p:cNvPr id="386" name="Google Shape;386;p5"/>
          <p:cNvPicPr preferRelativeResize="0"/>
          <p:nvPr/>
        </p:nvPicPr>
        <p:blipFill rotWithShape="1">
          <a:blip r:embed="rId4">
            <a:alphaModFix/>
          </a:blip>
          <a:srcRect/>
          <a:stretch/>
        </p:blipFill>
        <p:spPr>
          <a:xfrm>
            <a:off x="5412370" y="3924709"/>
            <a:ext cx="117692" cy="122400"/>
          </a:xfrm>
          <a:prstGeom prst="rect">
            <a:avLst/>
          </a:prstGeom>
          <a:noFill/>
          <a:ln>
            <a:noFill/>
          </a:ln>
        </p:spPr>
      </p:pic>
      <p:pic>
        <p:nvPicPr>
          <p:cNvPr id="387" name="Google Shape;387;p5"/>
          <p:cNvPicPr preferRelativeResize="0"/>
          <p:nvPr/>
        </p:nvPicPr>
        <p:blipFill rotWithShape="1">
          <a:blip r:embed="rId4">
            <a:alphaModFix/>
          </a:blip>
          <a:srcRect/>
          <a:stretch/>
        </p:blipFill>
        <p:spPr>
          <a:xfrm>
            <a:off x="5411941" y="4724920"/>
            <a:ext cx="117692" cy="122400"/>
          </a:xfrm>
          <a:prstGeom prst="rect">
            <a:avLst/>
          </a:prstGeom>
          <a:noFill/>
          <a:ln>
            <a:noFill/>
          </a:ln>
        </p:spPr>
      </p:pic>
      <p:pic>
        <p:nvPicPr>
          <p:cNvPr id="388" name="Google Shape;388;p5"/>
          <p:cNvPicPr preferRelativeResize="0"/>
          <p:nvPr/>
        </p:nvPicPr>
        <p:blipFill rotWithShape="1">
          <a:blip r:embed="rId5">
            <a:alphaModFix/>
          </a:blip>
          <a:srcRect/>
          <a:stretch/>
        </p:blipFill>
        <p:spPr>
          <a:xfrm>
            <a:off x="734150" y="1667012"/>
            <a:ext cx="3318327" cy="337055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1"/>
                                        </p:tgtEl>
                                        <p:attrNameLst>
                                          <p:attrName>style.visibility</p:attrName>
                                        </p:attrNameLst>
                                      </p:cBhvr>
                                      <p:to>
                                        <p:strVal val="visible"/>
                                      </p:to>
                                    </p:set>
                                    <p:animEffect transition="in" filter="fade">
                                      <p:cBhvr>
                                        <p:cTn id="7" dur="500"/>
                                        <p:tgtEl>
                                          <p:spTgt spid="3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5"/>
                                        </p:tgtEl>
                                        <p:attrNameLst>
                                          <p:attrName>style.visibility</p:attrName>
                                        </p:attrNameLst>
                                      </p:cBhvr>
                                      <p:to>
                                        <p:strVal val="visible"/>
                                      </p:to>
                                    </p:set>
                                    <p:animEffect transition="in" filter="fade">
                                      <p:cBhvr>
                                        <p:cTn id="12" dur="500"/>
                                        <p:tgtEl>
                                          <p:spTgt spid="38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82"/>
                                        </p:tgtEl>
                                        <p:attrNameLst>
                                          <p:attrName>style.visibility</p:attrName>
                                        </p:attrNameLst>
                                      </p:cBhvr>
                                      <p:to>
                                        <p:strVal val="visible"/>
                                      </p:to>
                                    </p:set>
                                    <p:animEffect transition="in" filter="fade">
                                      <p:cBhvr>
                                        <p:cTn id="16" dur="500"/>
                                        <p:tgtEl>
                                          <p:spTgt spid="38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86"/>
                                        </p:tgtEl>
                                        <p:attrNameLst>
                                          <p:attrName>style.visibility</p:attrName>
                                        </p:attrNameLst>
                                      </p:cBhvr>
                                      <p:to>
                                        <p:strVal val="visible"/>
                                      </p:to>
                                    </p:set>
                                    <p:animEffect transition="in" filter="fade">
                                      <p:cBhvr>
                                        <p:cTn id="21" dur="500"/>
                                        <p:tgtEl>
                                          <p:spTgt spid="386"/>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83"/>
                                        </p:tgtEl>
                                        <p:attrNameLst>
                                          <p:attrName>style.visibility</p:attrName>
                                        </p:attrNameLst>
                                      </p:cBhvr>
                                      <p:to>
                                        <p:strVal val="visible"/>
                                      </p:to>
                                    </p:set>
                                    <p:animEffect transition="in" filter="fade">
                                      <p:cBhvr>
                                        <p:cTn id="25" dur="500"/>
                                        <p:tgtEl>
                                          <p:spTgt spid="38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87"/>
                                        </p:tgtEl>
                                        <p:attrNameLst>
                                          <p:attrName>style.visibility</p:attrName>
                                        </p:attrNameLst>
                                      </p:cBhvr>
                                      <p:to>
                                        <p:strVal val="visible"/>
                                      </p:to>
                                    </p:set>
                                    <p:animEffect transition="in" filter="fade">
                                      <p:cBhvr>
                                        <p:cTn id="30" dur="500"/>
                                        <p:tgtEl>
                                          <p:spTgt spid="387"/>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384"/>
                                        </p:tgtEl>
                                        <p:attrNameLst>
                                          <p:attrName>style.visibility</p:attrName>
                                        </p:attrNameLst>
                                      </p:cBhvr>
                                      <p:to>
                                        <p:strVal val="visible"/>
                                      </p:to>
                                    </p:set>
                                    <p:animEffect transition="in" filter="fade">
                                      <p:cBhvr>
                                        <p:cTn id="34" dur="5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grpSp>
        <p:nvGrpSpPr>
          <p:cNvPr id="394" name="Google Shape;394;p6"/>
          <p:cNvGrpSpPr/>
          <p:nvPr/>
        </p:nvGrpSpPr>
        <p:grpSpPr>
          <a:xfrm>
            <a:off x="-1235" y="-815"/>
            <a:ext cx="9750541" cy="611122"/>
            <a:chOff x="-1235" y="-815"/>
            <a:chExt cx="9750541" cy="611122"/>
          </a:xfrm>
        </p:grpSpPr>
        <p:sp>
          <p:nvSpPr>
            <p:cNvPr id="395" name="Google Shape;395;p6"/>
            <p:cNvSpPr txBox="1"/>
            <p:nvPr/>
          </p:nvSpPr>
          <p:spPr>
            <a:xfrm>
              <a:off x="734149" y="21600"/>
              <a:ext cx="901515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200">
                  <a:solidFill>
                    <a:srgbClr val="595959"/>
                  </a:solidFill>
                  <a:latin typeface="Atkinson Hyperlegible"/>
                  <a:ea typeface="Atkinson Hyperlegible"/>
                  <a:cs typeface="Atkinson Hyperlegible"/>
                  <a:sym typeface="Atkinson Hyperlegible"/>
                </a:rPr>
                <a:t>What kind of data does the HHFA collect?</a:t>
              </a:r>
              <a:endParaRPr/>
            </a:p>
          </p:txBody>
        </p:sp>
        <p:pic>
          <p:nvPicPr>
            <p:cNvPr id="396" name="Google Shape;396;p6"/>
            <p:cNvPicPr preferRelativeResize="0"/>
            <p:nvPr/>
          </p:nvPicPr>
          <p:blipFill rotWithShape="1">
            <a:blip r:embed="rId3">
              <a:alphaModFix/>
            </a:blip>
            <a:srcRect/>
            <a:stretch/>
          </p:blipFill>
          <p:spPr>
            <a:xfrm rot="5400000">
              <a:off x="-1522" y="-528"/>
              <a:ext cx="611122" cy="610548"/>
            </a:xfrm>
            <a:prstGeom prst="rect">
              <a:avLst/>
            </a:prstGeom>
            <a:noFill/>
            <a:ln>
              <a:noFill/>
            </a:ln>
          </p:spPr>
        </p:pic>
      </p:grpSp>
      <p:sp>
        <p:nvSpPr>
          <p:cNvPr id="397" name="Google Shape;397;p6"/>
          <p:cNvSpPr txBox="1"/>
          <p:nvPr/>
        </p:nvSpPr>
        <p:spPr>
          <a:xfrm>
            <a:off x="3855680" y="5767192"/>
            <a:ext cx="4273295"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a:solidFill>
                  <a:srgbClr val="595959"/>
                </a:solidFill>
                <a:latin typeface="Atkinson Hyperlegible"/>
                <a:ea typeface="Atkinson Hyperlegible"/>
                <a:cs typeface="Atkinson Hyperlegible"/>
                <a:sym typeface="Atkinson Hyperlegible"/>
              </a:rPr>
              <a:t>HHFA modules</a:t>
            </a:r>
            <a:endParaRPr/>
          </a:p>
        </p:txBody>
      </p:sp>
      <p:grpSp>
        <p:nvGrpSpPr>
          <p:cNvPr id="398" name="Google Shape;398;p6"/>
          <p:cNvGrpSpPr/>
          <p:nvPr/>
        </p:nvGrpSpPr>
        <p:grpSpPr>
          <a:xfrm>
            <a:off x="542668" y="2212619"/>
            <a:ext cx="2399666" cy="2399666"/>
            <a:chOff x="470234" y="1852537"/>
            <a:chExt cx="2295039" cy="2295039"/>
          </a:xfrm>
        </p:grpSpPr>
        <p:sp>
          <p:nvSpPr>
            <p:cNvPr id="399" name="Google Shape;399;p6"/>
            <p:cNvSpPr/>
            <p:nvPr/>
          </p:nvSpPr>
          <p:spPr>
            <a:xfrm>
              <a:off x="470234" y="1852537"/>
              <a:ext cx="2295039" cy="2295039"/>
            </a:xfrm>
            <a:prstGeom prst="ellipse">
              <a:avLst/>
            </a:prstGeom>
            <a:solidFill>
              <a:srgbClr val="CBEB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pic>
          <p:nvPicPr>
            <p:cNvPr id="400" name="Google Shape;400;p6"/>
            <p:cNvPicPr preferRelativeResize="0"/>
            <p:nvPr/>
          </p:nvPicPr>
          <p:blipFill rotWithShape="1">
            <a:blip r:embed="rId4">
              <a:alphaModFix/>
            </a:blip>
            <a:srcRect/>
            <a:stretch/>
          </p:blipFill>
          <p:spPr>
            <a:xfrm>
              <a:off x="1053837" y="2220970"/>
              <a:ext cx="1127833" cy="1596026"/>
            </a:xfrm>
            <a:prstGeom prst="rect">
              <a:avLst/>
            </a:prstGeom>
            <a:noFill/>
            <a:ln>
              <a:noFill/>
            </a:ln>
          </p:spPr>
        </p:pic>
      </p:grpSp>
      <p:grpSp>
        <p:nvGrpSpPr>
          <p:cNvPr id="401" name="Google Shape;401;p6"/>
          <p:cNvGrpSpPr/>
          <p:nvPr/>
        </p:nvGrpSpPr>
        <p:grpSpPr>
          <a:xfrm>
            <a:off x="3443825" y="2212619"/>
            <a:ext cx="2399666" cy="2399666"/>
            <a:chOff x="470234" y="1852537"/>
            <a:chExt cx="2295039" cy="2295039"/>
          </a:xfrm>
        </p:grpSpPr>
        <p:sp>
          <p:nvSpPr>
            <p:cNvPr id="402" name="Google Shape;402;p6"/>
            <p:cNvSpPr/>
            <p:nvPr/>
          </p:nvSpPr>
          <p:spPr>
            <a:xfrm>
              <a:off x="470234" y="1852537"/>
              <a:ext cx="2295039" cy="2295039"/>
            </a:xfrm>
            <a:prstGeom prst="ellipse">
              <a:avLst/>
            </a:prstGeom>
            <a:solidFill>
              <a:srgbClr val="CBEB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pic>
          <p:nvPicPr>
            <p:cNvPr id="403" name="Google Shape;403;p6"/>
            <p:cNvPicPr preferRelativeResize="0"/>
            <p:nvPr/>
          </p:nvPicPr>
          <p:blipFill rotWithShape="1">
            <a:blip r:embed="rId5">
              <a:alphaModFix/>
            </a:blip>
            <a:srcRect/>
            <a:stretch/>
          </p:blipFill>
          <p:spPr>
            <a:xfrm>
              <a:off x="1139154" y="2201272"/>
              <a:ext cx="1128923" cy="1597569"/>
            </a:xfrm>
            <a:prstGeom prst="rect">
              <a:avLst/>
            </a:prstGeom>
            <a:noFill/>
            <a:ln>
              <a:noFill/>
            </a:ln>
          </p:spPr>
        </p:pic>
      </p:grpSp>
      <p:grpSp>
        <p:nvGrpSpPr>
          <p:cNvPr id="404" name="Google Shape;404;p6"/>
          <p:cNvGrpSpPr/>
          <p:nvPr/>
        </p:nvGrpSpPr>
        <p:grpSpPr>
          <a:xfrm>
            <a:off x="6323689" y="2212619"/>
            <a:ext cx="2399666" cy="2399666"/>
            <a:chOff x="470234" y="1852537"/>
            <a:chExt cx="2295039" cy="2295039"/>
          </a:xfrm>
        </p:grpSpPr>
        <p:sp>
          <p:nvSpPr>
            <p:cNvPr id="405" name="Google Shape;405;p6"/>
            <p:cNvSpPr/>
            <p:nvPr/>
          </p:nvSpPr>
          <p:spPr>
            <a:xfrm>
              <a:off x="470234" y="1852537"/>
              <a:ext cx="2295039" cy="2295039"/>
            </a:xfrm>
            <a:prstGeom prst="ellipse">
              <a:avLst/>
            </a:prstGeom>
            <a:solidFill>
              <a:srgbClr val="CBEB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pic>
          <p:nvPicPr>
            <p:cNvPr id="406" name="Google Shape;406;p6"/>
            <p:cNvPicPr preferRelativeResize="0"/>
            <p:nvPr/>
          </p:nvPicPr>
          <p:blipFill rotWithShape="1">
            <a:blip r:embed="rId6">
              <a:alphaModFix/>
            </a:blip>
            <a:srcRect/>
            <a:stretch/>
          </p:blipFill>
          <p:spPr>
            <a:xfrm>
              <a:off x="1067388" y="2180282"/>
              <a:ext cx="1128923" cy="1597569"/>
            </a:xfrm>
            <a:prstGeom prst="rect">
              <a:avLst/>
            </a:prstGeom>
            <a:noFill/>
            <a:ln>
              <a:noFill/>
            </a:ln>
          </p:spPr>
        </p:pic>
      </p:grpSp>
      <p:grpSp>
        <p:nvGrpSpPr>
          <p:cNvPr id="407" name="Google Shape;407;p6"/>
          <p:cNvGrpSpPr/>
          <p:nvPr/>
        </p:nvGrpSpPr>
        <p:grpSpPr>
          <a:xfrm>
            <a:off x="9224846" y="2212619"/>
            <a:ext cx="2399666" cy="2399666"/>
            <a:chOff x="470234" y="1852537"/>
            <a:chExt cx="2295039" cy="2295039"/>
          </a:xfrm>
        </p:grpSpPr>
        <p:sp>
          <p:nvSpPr>
            <p:cNvPr id="408" name="Google Shape;408;p6"/>
            <p:cNvSpPr/>
            <p:nvPr/>
          </p:nvSpPr>
          <p:spPr>
            <a:xfrm>
              <a:off x="470234" y="1852537"/>
              <a:ext cx="2295039" cy="2295039"/>
            </a:xfrm>
            <a:prstGeom prst="ellipse">
              <a:avLst/>
            </a:prstGeom>
            <a:solidFill>
              <a:srgbClr val="CBEB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pic>
          <p:nvPicPr>
            <p:cNvPr id="409" name="Google Shape;409;p6"/>
            <p:cNvPicPr preferRelativeResize="0"/>
            <p:nvPr/>
          </p:nvPicPr>
          <p:blipFill rotWithShape="1">
            <a:blip r:embed="rId7">
              <a:alphaModFix/>
            </a:blip>
            <a:srcRect/>
            <a:stretch/>
          </p:blipFill>
          <p:spPr>
            <a:xfrm>
              <a:off x="1053789" y="2143869"/>
              <a:ext cx="1127930" cy="1596164"/>
            </a:xfrm>
            <a:prstGeom prst="rect">
              <a:avLst/>
            </a:prstGeom>
            <a:noFill/>
            <a:ln>
              <a:noFill/>
            </a:ln>
          </p:spPr>
        </p:pic>
      </p:grpSp>
      <p:sp>
        <p:nvSpPr>
          <p:cNvPr id="410" name="Google Shape;410;p6"/>
          <p:cNvSpPr txBox="1"/>
          <p:nvPr/>
        </p:nvSpPr>
        <p:spPr>
          <a:xfrm>
            <a:off x="472898" y="1363576"/>
            <a:ext cx="2596697" cy="760401"/>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Service </a:t>
            </a:r>
            <a:endParaRPr/>
          </a:p>
          <a:p>
            <a:pPr marL="0" marR="0" lvl="0" indent="0" algn="ctr"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availability</a:t>
            </a:r>
            <a:endParaRPr/>
          </a:p>
        </p:txBody>
      </p:sp>
      <p:sp>
        <p:nvSpPr>
          <p:cNvPr id="411" name="Google Shape;411;p6"/>
          <p:cNvSpPr txBox="1"/>
          <p:nvPr/>
        </p:nvSpPr>
        <p:spPr>
          <a:xfrm>
            <a:off x="3363570" y="1363576"/>
            <a:ext cx="2554688" cy="760401"/>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Service </a:t>
            </a:r>
            <a:endParaRPr/>
          </a:p>
          <a:p>
            <a:pPr marL="0" marR="0" lvl="0" indent="0" algn="ctr"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readiness</a:t>
            </a:r>
            <a:endParaRPr/>
          </a:p>
        </p:txBody>
      </p:sp>
      <p:sp>
        <p:nvSpPr>
          <p:cNvPr id="412" name="Google Shape;412;p6"/>
          <p:cNvSpPr txBox="1"/>
          <p:nvPr/>
        </p:nvSpPr>
        <p:spPr>
          <a:xfrm>
            <a:off x="6212233" y="1363576"/>
            <a:ext cx="2539065" cy="760401"/>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Quality </a:t>
            </a:r>
            <a:endParaRPr/>
          </a:p>
          <a:p>
            <a:pPr marL="0" marR="0" lvl="0" indent="0" algn="ctr"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of care</a:t>
            </a:r>
            <a:endParaRPr/>
          </a:p>
        </p:txBody>
      </p:sp>
      <p:sp>
        <p:nvSpPr>
          <p:cNvPr id="413" name="Google Shape;413;p6"/>
          <p:cNvSpPr txBox="1"/>
          <p:nvPr/>
        </p:nvSpPr>
        <p:spPr>
          <a:xfrm>
            <a:off x="9045273" y="1363576"/>
            <a:ext cx="2579239" cy="760401"/>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Management </a:t>
            </a:r>
            <a:endParaRPr/>
          </a:p>
          <a:p>
            <a:pPr marL="0" marR="0" lvl="0" indent="0" algn="ctr"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&amp; finance</a:t>
            </a:r>
            <a:endParaRPr/>
          </a:p>
        </p:txBody>
      </p:sp>
      <p:sp>
        <p:nvSpPr>
          <p:cNvPr id="414" name="Google Shape;414;p6"/>
          <p:cNvSpPr/>
          <p:nvPr/>
        </p:nvSpPr>
        <p:spPr>
          <a:xfrm rot="5400000">
            <a:off x="5974636" y="411333"/>
            <a:ext cx="176468" cy="10158919"/>
          </a:xfrm>
          <a:prstGeom prst="rightBracket">
            <a:avLst>
              <a:gd name="adj" fmla="val 8333"/>
            </a:avLst>
          </a:prstGeom>
          <a:noFill/>
          <a:ln w="28575" cap="flat" cmpd="sng">
            <a:solidFill>
              <a:srgbClr val="31B0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tkinson Hyperlegible"/>
              <a:ea typeface="Atkinson Hyperlegible"/>
              <a:cs typeface="Atkinson Hyperlegible"/>
              <a:sym typeface="Atkinson Hyperlegibl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
                                        </p:tgtEl>
                                        <p:attrNameLst>
                                          <p:attrName>style.visibility</p:attrName>
                                        </p:attrNameLst>
                                      </p:cBhvr>
                                      <p:to>
                                        <p:strVal val="visible"/>
                                      </p:to>
                                    </p:set>
                                    <p:animEffect transition="in" filter="fade">
                                      <p:cBhvr>
                                        <p:cTn id="7" dur="500"/>
                                        <p:tgtEl>
                                          <p:spTgt spid="410"/>
                                        </p:tgtEl>
                                      </p:cBhvr>
                                    </p:animEffect>
                                  </p:childTnLst>
                                </p:cTn>
                              </p:par>
                              <p:par>
                                <p:cTn id="8" presetID="10" presetClass="entr" presetSubtype="0" fill="hold" nodeType="withEffect">
                                  <p:stCondLst>
                                    <p:cond delay="0"/>
                                  </p:stCondLst>
                                  <p:childTnLst>
                                    <p:set>
                                      <p:cBhvr>
                                        <p:cTn id="9" dur="1" fill="hold">
                                          <p:stCondLst>
                                            <p:cond delay="0"/>
                                          </p:stCondLst>
                                        </p:cTn>
                                        <p:tgtEl>
                                          <p:spTgt spid="398"/>
                                        </p:tgtEl>
                                        <p:attrNameLst>
                                          <p:attrName>style.visibility</p:attrName>
                                        </p:attrNameLst>
                                      </p:cBhvr>
                                      <p:to>
                                        <p:strVal val="visible"/>
                                      </p:to>
                                    </p:set>
                                    <p:animEffect transition="in" filter="fade">
                                      <p:cBhvr>
                                        <p:cTn id="10" dur="500"/>
                                        <p:tgtEl>
                                          <p:spTgt spid="3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1"/>
                                        </p:tgtEl>
                                        <p:attrNameLst>
                                          <p:attrName>style.visibility</p:attrName>
                                        </p:attrNameLst>
                                      </p:cBhvr>
                                      <p:to>
                                        <p:strVal val="visible"/>
                                      </p:to>
                                    </p:set>
                                    <p:animEffect transition="in" filter="fade">
                                      <p:cBhvr>
                                        <p:cTn id="15" dur="500"/>
                                        <p:tgtEl>
                                          <p:spTgt spid="411"/>
                                        </p:tgtEl>
                                      </p:cBhvr>
                                    </p:animEffect>
                                  </p:childTnLst>
                                </p:cTn>
                              </p:par>
                              <p:par>
                                <p:cTn id="16" presetID="10" presetClass="entr" presetSubtype="0" fill="hold" nodeType="withEffect">
                                  <p:stCondLst>
                                    <p:cond delay="0"/>
                                  </p:stCondLst>
                                  <p:childTnLst>
                                    <p:set>
                                      <p:cBhvr>
                                        <p:cTn id="17" dur="1" fill="hold">
                                          <p:stCondLst>
                                            <p:cond delay="0"/>
                                          </p:stCondLst>
                                        </p:cTn>
                                        <p:tgtEl>
                                          <p:spTgt spid="401"/>
                                        </p:tgtEl>
                                        <p:attrNameLst>
                                          <p:attrName>style.visibility</p:attrName>
                                        </p:attrNameLst>
                                      </p:cBhvr>
                                      <p:to>
                                        <p:strVal val="visible"/>
                                      </p:to>
                                    </p:set>
                                    <p:animEffect transition="in" filter="fade">
                                      <p:cBhvr>
                                        <p:cTn id="18" dur="500"/>
                                        <p:tgtEl>
                                          <p:spTgt spid="40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12"/>
                                        </p:tgtEl>
                                        <p:attrNameLst>
                                          <p:attrName>style.visibility</p:attrName>
                                        </p:attrNameLst>
                                      </p:cBhvr>
                                      <p:to>
                                        <p:strVal val="visible"/>
                                      </p:to>
                                    </p:set>
                                    <p:animEffect transition="in" filter="fade">
                                      <p:cBhvr>
                                        <p:cTn id="23" dur="500"/>
                                        <p:tgtEl>
                                          <p:spTgt spid="412"/>
                                        </p:tgtEl>
                                      </p:cBhvr>
                                    </p:animEffect>
                                  </p:childTnLst>
                                </p:cTn>
                              </p:par>
                              <p:par>
                                <p:cTn id="24" presetID="10" presetClass="entr" presetSubtype="0" fill="hold" nodeType="withEffect">
                                  <p:stCondLst>
                                    <p:cond delay="0"/>
                                  </p:stCondLst>
                                  <p:childTnLst>
                                    <p:set>
                                      <p:cBhvr>
                                        <p:cTn id="25" dur="1" fill="hold">
                                          <p:stCondLst>
                                            <p:cond delay="0"/>
                                          </p:stCondLst>
                                        </p:cTn>
                                        <p:tgtEl>
                                          <p:spTgt spid="404"/>
                                        </p:tgtEl>
                                        <p:attrNameLst>
                                          <p:attrName>style.visibility</p:attrName>
                                        </p:attrNameLst>
                                      </p:cBhvr>
                                      <p:to>
                                        <p:strVal val="visible"/>
                                      </p:to>
                                    </p:set>
                                    <p:animEffect transition="in" filter="fade">
                                      <p:cBhvr>
                                        <p:cTn id="26" dur="500"/>
                                        <p:tgtEl>
                                          <p:spTgt spid="40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13"/>
                                        </p:tgtEl>
                                        <p:attrNameLst>
                                          <p:attrName>style.visibility</p:attrName>
                                        </p:attrNameLst>
                                      </p:cBhvr>
                                      <p:to>
                                        <p:strVal val="visible"/>
                                      </p:to>
                                    </p:set>
                                    <p:animEffect transition="in" filter="fade">
                                      <p:cBhvr>
                                        <p:cTn id="31" dur="500"/>
                                        <p:tgtEl>
                                          <p:spTgt spid="413"/>
                                        </p:tgtEl>
                                      </p:cBhvr>
                                    </p:animEffect>
                                  </p:childTnLst>
                                </p:cTn>
                              </p:par>
                              <p:par>
                                <p:cTn id="32" presetID="10" presetClass="entr" presetSubtype="0" fill="hold" nodeType="withEffect">
                                  <p:stCondLst>
                                    <p:cond delay="0"/>
                                  </p:stCondLst>
                                  <p:childTnLst>
                                    <p:set>
                                      <p:cBhvr>
                                        <p:cTn id="33" dur="1" fill="hold">
                                          <p:stCondLst>
                                            <p:cond delay="0"/>
                                          </p:stCondLst>
                                        </p:cTn>
                                        <p:tgtEl>
                                          <p:spTgt spid="407"/>
                                        </p:tgtEl>
                                        <p:attrNameLst>
                                          <p:attrName>style.visibility</p:attrName>
                                        </p:attrNameLst>
                                      </p:cBhvr>
                                      <p:to>
                                        <p:strVal val="visible"/>
                                      </p:to>
                                    </p:set>
                                    <p:animEffect transition="in" filter="fade">
                                      <p:cBhvr>
                                        <p:cTn id="34" dur="500"/>
                                        <p:tgtEl>
                                          <p:spTgt spid="40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97"/>
                                        </p:tgtEl>
                                        <p:attrNameLst>
                                          <p:attrName>style.visibility</p:attrName>
                                        </p:attrNameLst>
                                      </p:cBhvr>
                                      <p:to>
                                        <p:strVal val="visible"/>
                                      </p:to>
                                    </p:set>
                                    <p:animEffect transition="in" filter="fade">
                                      <p:cBhvr>
                                        <p:cTn id="39" dur="500"/>
                                        <p:tgtEl>
                                          <p:spTgt spid="397"/>
                                        </p:tgtEl>
                                      </p:cBhvr>
                                    </p:animEffect>
                                  </p:childTnLst>
                                </p:cTn>
                              </p:par>
                              <p:par>
                                <p:cTn id="40" presetID="10" presetClass="entr" presetSubtype="0" fill="hold" nodeType="withEffect">
                                  <p:stCondLst>
                                    <p:cond delay="0"/>
                                  </p:stCondLst>
                                  <p:childTnLst>
                                    <p:set>
                                      <p:cBhvr>
                                        <p:cTn id="41" dur="1" fill="hold">
                                          <p:stCondLst>
                                            <p:cond delay="0"/>
                                          </p:stCondLst>
                                        </p:cTn>
                                        <p:tgtEl>
                                          <p:spTgt spid="414"/>
                                        </p:tgtEl>
                                        <p:attrNameLst>
                                          <p:attrName>style.visibility</p:attrName>
                                        </p:attrNameLst>
                                      </p:cBhvr>
                                      <p:to>
                                        <p:strVal val="visible"/>
                                      </p:to>
                                    </p:set>
                                    <p:animEffect transition="in" filter="fade">
                                      <p:cBhvr>
                                        <p:cTn id="42" dur="500"/>
                                        <p:tgtEl>
                                          <p:spTgt spid="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grpSp>
        <p:nvGrpSpPr>
          <p:cNvPr id="420" name="Google Shape;420;p7"/>
          <p:cNvGrpSpPr/>
          <p:nvPr/>
        </p:nvGrpSpPr>
        <p:grpSpPr>
          <a:xfrm>
            <a:off x="-1235" y="-815"/>
            <a:ext cx="11045953" cy="611122"/>
            <a:chOff x="-1235" y="-815"/>
            <a:chExt cx="11045953" cy="611122"/>
          </a:xfrm>
        </p:grpSpPr>
        <p:sp>
          <p:nvSpPr>
            <p:cNvPr id="421" name="Google Shape;421;p7"/>
            <p:cNvSpPr txBox="1"/>
            <p:nvPr/>
          </p:nvSpPr>
          <p:spPr>
            <a:xfrm>
              <a:off x="734149" y="21600"/>
              <a:ext cx="1031056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200">
                  <a:solidFill>
                    <a:srgbClr val="595959"/>
                  </a:solidFill>
                  <a:latin typeface="Atkinson Hyperlegible"/>
                  <a:ea typeface="Atkinson Hyperlegible"/>
                  <a:cs typeface="Atkinson Hyperlegible"/>
                  <a:sym typeface="Atkinson Hyperlegible"/>
                </a:rPr>
                <a:t>HHFA modules</a:t>
              </a:r>
              <a:endParaRPr/>
            </a:p>
          </p:txBody>
        </p:sp>
        <p:pic>
          <p:nvPicPr>
            <p:cNvPr id="422" name="Google Shape;422;p7"/>
            <p:cNvPicPr preferRelativeResize="0"/>
            <p:nvPr/>
          </p:nvPicPr>
          <p:blipFill rotWithShape="1">
            <a:blip r:embed="rId3">
              <a:alphaModFix/>
            </a:blip>
            <a:srcRect/>
            <a:stretch/>
          </p:blipFill>
          <p:spPr>
            <a:xfrm rot="5400000">
              <a:off x="-1522" y="-528"/>
              <a:ext cx="611122" cy="610548"/>
            </a:xfrm>
            <a:prstGeom prst="rect">
              <a:avLst/>
            </a:prstGeom>
            <a:noFill/>
            <a:ln>
              <a:noFill/>
            </a:ln>
          </p:spPr>
        </p:pic>
      </p:grpSp>
      <p:sp>
        <p:nvSpPr>
          <p:cNvPr id="423" name="Google Shape;423;p7"/>
          <p:cNvSpPr txBox="1"/>
          <p:nvPr/>
        </p:nvSpPr>
        <p:spPr>
          <a:xfrm>
            <a:off x="1639126" y="1694782"/>
            <a:ext cx="1761483" cy="649088"/>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595959"/>
              </a:buClr>
              <a:buSzPts val="2000"/>
              <a:buFont typeface="Atkinson Hyperlegible"/>
              <a:buNone/>
            </a:pPr>
            <a:r>
              <a:rPr lang="en-GB" sz="2000">
                <a:solidFill>
                  <a:srgbClr val="595959"/>
                </a:solidFill>
                <a:latin typeface="Atkinson Hyperlegible"/>
                <a:ea typeface="Atkinson Hyperlegible"/>
                <a:cs typeface="Atkinson Hyperlegible"/>
                <a:sym typeface="Atkinson Hyperlegible"/>
              </a:rPr>
              <a:t>Service </a:t>
            </a:r>
            <a:endParaRPr/>
          </a:p>
          <a:p>
            <a:pPr marL="0" marR="0" lvl="0" indent="0" algn="ctr" rtl="0">
              <a:lnSpc>
                <a:spcPct val="90000"/>
              </a:lnSpc>
              <a:spcBef>
                <a:spcPts val="0"/>
              </a:spcBef>
              <a:spcAft>
                <a:spcPts val="0"/>
              </a:spcAft>
              <a:buClr>
                <a:srgbClr val="595959"/>
              </a:buClr>
              <a:buSzPts val="2000"/>
              <a:buFont typeface="Atkinson Hyperlegible"/>
              <a:buNone/>
            </a:pPr>
            <a:r>
              <a:rPr lang="en-GB" sz="2000">
                <a:solidFill>
                  <a:srgbClr val="595959"/>
                </a:solidFill>
                <a:latin typeface="Atkinson Hyperlegible"/>
                <a:ea typeface="Atkinson Hyperlegible"/>
                <a:cs typeface="Atkinson Hyperlegible"/>
                <a:sym typeface="Atkinson Hyperlegible"/>
              </a:rPr>
              <a:t>availability</a:t>
            </a:r>
            <a:endParaRPr/>
          </a:p>
        </p:txBody>
      </p:sp>
      <p:sp>
        <p:nvSpPr>
          <p:cNvPr id="424" name="Google Shape;424;p7"/>
          <p:cNvSpPr txBox="1"/>
          <p:nvPr/>
        </p:nvSpPr>
        <p:spPr>
          <a:xfrm>
            <a:off x="4304550" y="1694782"/>
            <a:ext cx="1732986" cy="649088"/>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595959"/>
              </a:buClr>
              <a:buSzPts val="2000"/>
              <a:buFont typeface="Atkinson Hyperlegible"/>
              <a:buNone/>
            </a:pPr>
            <a:r>
              <a:rPr lang="en-GB" sz="2000">
                <a:solidFill>
                  <a:srgbClr val="595959"/>
                </a:solidFill>
                <a:latin typeface="Atkinson Hyperlegible"/>
                <a:ea typeface="Atkinson Hyperlegible"/>
                <a:cs typeface="Atkinson Hyperlegible"/>
                <a:sym typeface="Atkinson Hyperlegible"/>
              </a:rPr>
              <a:t>Service </a:t>
            </a:r>
            <a:endParaRPr/>
          </a:p>
          <a:p>
            <a:pPr marL="0" marR="0" lvl="0" indent="0" algn="ctr" rtl="0">
              <a:lnSpc>
                <a:spcPct val="90000"/>
              </a:lnSpc>
              <a:spcBef>
                <a:spcPts val="0"/>
              </a:spcBef>
              <a:spcAft>
                <a:spcPts val="0"/>
              </a:spcAft>
              <a:buClr>
                <a:srgbClr val="595959"/>
              </a:buClr>
              <a:buSzPts val="2000"/>
              <a:buFont typeface="Atkinson Hyperlegible"/>
              <a:buNone/>
            </a:pPr>
            <a:r>
              <a:rPr lang="en-GB" sz="2000">
                <a:solidFill>
                  <a:srgbClr val="595959"/>
                </a:solidFill>
                <a:latin typeface="Atkinson Hyperlegible"/>
                <a:ea typeface="Atkinson Hyperlegible"/>
                <a:cs typeface="Atkinson Hyperlegible"/>
                <a:sym typeface="Atkinson Hyperlegible"/>
              </a:rPr>
              <a:t>readiness</a:t>
            </a:r>
            <a:endParaRPr/>
          </a:p>
        </p:txBody>
      </p:sp>
      <p:sp>
        <p:nvSpPr>
          <p:cNvPr id="425" name="Google Shape;425;p7"/>
          <p:cNvSpPr txBox="1"/>
          <p:nvPr/>
        </p:nvSpPr>
        <p:spPr>
          <a:xfrm>
            <a:off x="6923057" y="1694782"/>
            <a:ext cx="1722388" cy="649088"/>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595959"/>
              </a:buClr>
              <a:buSzPts val="2000"/>
              <a:buFont typeface="Atkinson Hyperlegible"/>
              <a:buNone/>
            </a:pPr>
            <a:r>
              <a:rPr lang="en-GB" sz="2000">
                <a:solidFill>
                  <a:srgbClr val="595959"/>
                </a:solidFill>
                <a:latin typeface="Atkinson Hyperlegible"/>
                <a:ea typeface="Atkinson Hyperlegible"/>
                <a:cs typeface="Atkinson Hyperlegible"/>
                <a:sym typeface="Atkinson Hyperlegible"/>
              </a:rPr>
              <a:t>Quality </a:t>
            </a:r>
            <a:endParaRPr/>
          </a:p>
          <a:p>
            <a:pPr marL="0" marR="0" lvl="0" indent="0" algn="ctr" rtl="0">
              <a:lnSpc>
                <a:spcPct val="90000"/>
              </a:lnSpc>
              <a:spcBef>
                <a:spcPts val="0"/>
              </a:spcBef>
              <a:spcAft>
                <a:spcPts val="0"/>
              </a:spcAft>
              <a:buClr>
                <a:srgbClr val="595959"/>
              </a:buClr>
              <a:buSzPts val="2000"/>
              <a:buFont typeface="Atkinson Hyperlegible"/>
              <a:buNone/>
            </a:pPr>
            <a:r>
              <a:rPr lang="en-GB" sz="2000">
                <a:solidFill>
                  <a:srgbClr val="595959"/>
                </a:solidFill>
                <a:latin typeface="Atkinson Hyperlegible"/>
                <a:ea typeface="Atkinson Hyperlegible"/>
                <a:cs typeface="Atkinson Hyperlegible"/>
                <a:sym typeface="Atkinson Hyperlegible"/>
              </a:rPr>
              <a:t>of care</a:t>
            </a:r>
            <a:endParaRPr/>
          </a:p>
        </p:txBody>
      </p:sp>
      <p:sp>
        <p:nvSpPr>
          <p:cNvPr id="426" name="Google Shape;426;p7"/>
          <p:cNvSpPr txBox="1"/>
          <p:nvPr/>
        </p:nvSpPr>
        <p:spPr>
          <a:xfrm>
            <a:off x="9594400" y="1694782"/>
            <a:ext cx="1749640" cy="649088"/>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595959"/>
              </a:buClr>
              <a:buSzPts val="2000"/>
              <a:buFont typeface="Atkinson Hyperlegible"/>
              <a:buNone/>
            </a:pPr>
            <a:r>
              <a:rPr lang="en-GB" sz="2000">
                <a:solidFill>
                  <a:srgbClr val="595959"/>
                </a:solidFill>
                <a:latin typeface="Atkinson Hyperlegible"/>
                <a:ea typeface="Atkinson Hyperlegible"/>
                <a:cs typeface="Atkinson Hyperlegible"/>
                <a:sym typeface="Atkinson Hyperlegible"/>
              </a:rPr>
              <a:t>Management </a:t>
            </a:r>
            <a:endParaRPr/>
          </a:p>
          <a:p>
            <a:pPr marL="0" marR="0" lvl="0" indent="0" algn="ctr" rtl="0">
              <a:lnSpc>
                <a:spcPct val="90000"/>
              </a:lnSpc>
              <a:spcBef>
                <a:spcPts val="0"/>
              </a:spcBef>
              <a:spcAft>
                <a:spcPts val="0"/>
              </a:spcAft>
              <a:buClr>
                <a:srgbClr val="595959"/>
              </a:buClr>
              <a:buSzPts val="2000"/>
              <a:buFont typeface="Atkinson Hyperlegible"/>
              <a:buNone/>
            </a:pPr>
            <a:r>
              <a:rPr lang="en-GB" sz="2000">
                <a:solidFill>
                  <a:srgbClr val="595959"/>
                </a:solidFill>
                <a:latin typeface="Atkinson Hyperlegible"/>
                <a:ea typeface="Atkinson Hyperlegible"/>
                <a:cs typeface="Atkinson Hyperlegible"/>
                <a:sym typeface="Atkinson Hyperlegible"/>
              </a:rPr>
              <a:t>&amp; finance</a:t>
            </a:r>
            <a:endParaRPr/>
          </a:p>
        </p:txBody>
      </p:sp>
      <p:pic>
        <p:nvPicPr>
          <p:cNvPr id="427" name="Google Shape;427;p7"/>
          <p:cNvPicPr preferRelativeResize="0"/>
          <p:nvPr/>
        </p:nvPicPr>
        <p:blipFill rotWithShape="1">
          <a:blip r:embed="rId4">
            <a:alphaModFix/>
          </a:blip>
          <a:srcRect/>
          <a:stretch/>
        </p:blipFill>
        <p:spPr>
          <a:xfrm>
            <a:off x="870803" y="1494596"/>
            <a:ext cx="767986" cy="1086797"/>
          </a:xfrm>
          <a:prstGeom prst="rect">
            <a:avLst/>
          </a:prstGeom>
          <a:noFill/>
          <a:ln>
            <a:noFill/>
          </a:ln>
        </p:spPr>
      </p:pic>
      <p:pic>
        <p:nvPicPr>
          <p:cNvPr id="428" name="Google Shape;428;p7"/>
          <p:cNvPicPr preferRelativeResize="0"/>
          <p:nvPr/>
        </p:nvPicPr>
        <p:blipFill rotWithShape="1">
          <a:blip r:embed="rId5">
            <a:alphaModFix/>
          </a:blip>
          <a:srcRect/>
          <a:stretch/>
        </p:blipFill>
        <p:spPr>
          <a:xfrm>
            <a:off x="3517874" y="1506724"/>
            <a:ext cx="767919" cy="1086703"/>
          </a:xfrm>
          <a:prstGeom prst="rect">
            <a:avLst/>
          </a:prstGeom>
          <a:noFill/>
          <a:ln>
            <a:noFill/>
          </a:ln>
        </p:spPr>
      </p:pic>
      <p:pic>
        <p:nvPicPr>
          <p:cNvPr id="429" name="Google Shape;429;p7"/>
          <p:cNvPicPr preferRelativeResize="0"/>
          <p:nvPr/>
        </p:nvPicPr>
        <p:blipFill rotWithShape="1">
          <a:blip r:embed="rId6">
            <a:alphaModFix/>
          </a:blip>
          <a:srcRect/>
          <a:stretch/>
        </p:blipFill>
        <p:spPr>
          <a:xfrm>
            <a:off x="6154801" y="1514600"/>
            <a:ext cx="767919" cy="1086703"/>
          </a:xfrm>
          <a:prstGeom prst="rect">
            <a:avLst/>
          </a:prstGeom>
          <a:noFill/>
          <a:ln>
            <a:noFill/>
          </a:ln>
        </p:spPr>
      </p:pic>
      <p:pic>
        <p:nvPicPr>
          <p:cNvPr id="430" name="Google Shape;430;p7"/>
          <p:cNvPicPr preferRelativeResize="0"/>
          <p:nvPr/>
        </p:nvPicPr>
        <p:blipFill rotWithShape="1">
          <a:blip r:embed="rId7">
            <a:alphaModFix/>
          </a:blip>
          <a:srcRect/>
          <a:stretch/>
        </p:blipFill>
        <p:spPr>
          <a:xfrm>
            <a:off x="8791729" y="1505140"/>
            <a:ext cx="767919" cy="1086703"/>
          </a:xfrm>
          <a:prstGeom prst="rect">
            <a:avLst/>
          </a:prstGeom>
          <a:noFill/>
          <a:ln>
            <a:noFill/>
          </a:ln>
        </p:spPr>
      </p:pic>
      <p:sp>
        <p:nvSpPr>
          <p:cNvPr id="431" name="Google Shape;431;p7"/>
          <p:cNvSpPr/>
          <p:nvPr/>
        </p:nvSpPr>
        <p:spPr>
          <a:xfrm>
            <a:off x="870465" y="2746800"/>
            <a:ext cx="2520000" cy="3057683"/>
          </a:xfrm>
          <a:prstGeom prst="rect">
            <a:avLst/>
          </a:prstGeom>
          <a:solidFill>
            <a:srgbClr val="D3BEDC"/>
          </a:solidFill>
          <a:ln>
            <a:noFill/>
          </a:ln>
        </p:spPr>
        <p:txBody>
          <a:bodyPr spcFirstLastPara="1" wrap="square" lIns="91425" tIns="144000" rIns="90000" bIns="90000" anchor="t" anchorCtr="0">
            <a:noAutofit/>
          </a:bodyPr>
          <a:lstStyle/>
          <a:p>
            <a:pPr marL="216000" marR="0" lvl="0" indent="-216000" algn="l" rtl="0">
              <a:spcBef>
                <a:spcPts val="0"/>
              </a:spcBef>
              <a:spcAft>
                <a:spcPts val="0"/>
              </a:spcAft>
              <a:buClr>
                <a:srgbClr val="595959"/>
              </a:buClr>
              <a:buSzPts val="2000"/>
              <a:buFont typeface="Arial"/>
              <a:buChar char="•"/>
            </a:pPr>
            <a:r>
              <a:rPr lang="en-GB" sz="2000">
                <a:solidFill>
                  <a:srgbClr val="595959"/>
                </a:solidFill>
                <a:latin typeface="Atkinson Hyperlegible"/>
                <a:ea typeface="Atkinson Hyperlegible"/>
                <a:cs typeface="Atkinson Hyperlegible"/>
                <a:sym typeface="Atkinson Hyperlegible"/>
              </a:rPr>
              <a:t>key staff</a:t>
            </a:r>
            <a:endParaRPr/>
          </a:p>
          <a:p>
            <a:pPr marL="216000" marR="0" lvl="0" indent="-216000" algn="l" rtl="0">
              <a:spcBef>
                <a:spcPts val="1200"/>
              </a:spcBef>
              <a:spcAft>
                <a:spcPts val="0"/>
              </a:spcAft>
              <a:buClr>
                <a:srgbClr val="595959"/>
              </a:buClr>
              <a:buSzPts val="2000"/>
              <a:buFont typeface="Arial"/>
              <a:buChar char="•"/>
            </a:pPr>
            <a:r>
              <a:rPr lang="en-GB" sz="2000">
                <a:solidFill>
                  <a:srgbClr val="595959"/>
                </a:solidFill>
                <a:latin typeface="Atkinson Hyperlegible"/>
                <a:ea typeface="Atkinson Hyperlegible"/>
                <a:cs typeface="Atkinson Hyperlegible"/>
                <a:sym typeface="Atkinson Hyperlegible"/>
              </a:rPr>
              <a:t>beds</a:t>
            </a:r>
            <a:endParaRPr/>
          </a:p>
          <a:p>
            <a:pPr marL="216000" marR="0" lvl="0" indent="-216000" algn="l" rtl="0">
              <a:spcBef>
                <a:spcPts val="1200"/>
              </a:spcBef>
              <a:spcAft>
                <a:spcPts val="0"/>
              </a:spcAft>
              <a:buClr>
                <a:srgbClr val="595959"/>
              </a:buClr>
              <a:buSzPts val="2000"/>
              <a:buFont typeface="Arial"/>
              <a:buChar char="•"/>
            </a:pPr>
            <a:r>
              <a:rPr lang="en-GB" sz="2000">
                <a:solidFill>
                  <a:srgbClr val="595959"/>
                </a:solidFill>
                <a:latin typeface="Atkinson Hyperlegible"/>
                <a:ea typeface="Atkinson Hyperlegible"/>
                <a:cs typeface="Atkinson Hyperlegible"/>
                <a:sym typeface="Atkinson Hyperlegible"/>
              </a:rPr>
              <a:t>facility infrastructure</a:t>
            </a:r>
            <a:endParaRPr/>
          </a:p>
          <a:p>
            <a:pPr marL="216000" marR="0" lvl="0" indent="-216000" algn="l" rtl="0">
              <a:spcBef>
                <a:spcPts val="1200"/>
              </a:spcBef>
              <a:spcAft>
                <a:spcPts val="0"/>
              </a:spcAft>
              <a:buClr>
                <a:srgbClr val="595959"/>
              </a:buClr>
              <a:buSzPts val="2000"/>
              <a:buFont typeface="Arial"/>
              <a:buChar char="•"/>
            </a:pPr>
            <a:r>
              <a:rPr lang="en-GB" sz="2000">
                <a:solidFill>
                  <a:srgbClr val="595959"/>
                </a:solidFill>
                <a:latin typeface="Atkinson Hyperlegible"/>
                <a:ea typeface="Atkinson Hyperlegible"/>
                <a:cs typeface="Atkinson Hyperlegible"/>
                <a:sym typeface="Atkinson Hyperlegible"/>
              </a:rPr>
              <a:t>specific services</a:t>
            </a:r>
            <a:endParaRPr/>
          </a:p>
          <a:p>
            <a:pPr marL="216000" marR="0" lvl="0" indent="-216000" algn="l" rtl="0">
              <a:spcBef>
                <a:spcPts val="1200"/>
              </a:spcBef>
              <a:spcAft>
                <a:spcPts val="0"/>
              </a:spcAft>
              <a:buClr>
                <a:srgbClr val="595959"/>
              </a:buClr>
              <a:buSzPts val="2000"/>
              <a:buFont typeface="Arial"/>
              <a:buChar char="•"/>
            </a:pPr>
            <a:r>
              <a:rPr lang="en-GB" sz="2000">
                <a:solidFill>
                  <a:srgbClr val="595959"/>
                </a:solidFill>
                <a:latin typeface="Atkinson Hyperlegible"/>
                <a:ea typeface="Atkinson Hyperlegible"/>
                <a:cs typeface="Atkinson Hyperlegible"/>
                <a:sym typeface="Atkinson Hyperlegible"/>
              </a:rPr>
              <a:t>building structure</a:t>
            </a:r>
            <a:endParaRPr/>
          </a:p>
        </p:txBody>
      </p:sp>
      <p:sp>
        <p:nvSpPr>
          <p:cNvPr id="432" name="Google Shape;432;p7"/>
          <p:cNvSpPr/>
          <p:nvPr/>
        </p:nvSpPr>
        <p:spPr>
          <a:xfrm>
            <a:off x="3517536" y="2748031"/>
            <a:ext cx="2520000" cy="3057683"/>
          </a:xfrm>
          <a:prstGeom prst="rect">
            <a:avLst/>
          </a:prstGeom>
          <a:solidFill>
            <a:srgbClr val="FDDFE2"/>
          </a:solidFill>
          <a:ln>
            <a:noFill/>
          </a:ln>
        </p:spPr>
        <p:txBody>
          <a:bodyPr spcFirstLastPara="1" wrap="square" lIns="91425" tIns="144000" rIns="90000" bIns="90000" anchor="t" anchorCtr="0">
            <a:noAutofit/>
          </a:bodyPr>
          <a:lstStyle/>
          <a:p>
            <a:pPr marL="216000" marR="0" lvl="0" indent="-216000" algn="l" rtl="0">
              <a:spcBef>
                <a:spcPts val="0"/>
              </a:spcBef>
              <a:spcAft>
                <a:spcPts val="0"/>
              </a:spcAft>
              <a:buClr>
                <a:srgbClr val="595959"/>
              </a:buClr>
              <a:buSzPts val="2000"/>
              <a:buFont typeface="Arial"/>
              <a:buChar char="•"/>
            </a:pPr>
            <a:r>
              <a:rPr lang="en-GB" sz="2000">
                <a:solidFill>
                  <a:srgbClr val="595959"/>
                </a:solidFill>
                <a:latin typeface="Atkinson Hyperlegible"/>
                <a:ea typeface="Atkinson Hyperlegible"/>
                <a:cs typeface="Atkinson Hyperlegible"/>
                <a:sym typeface="Atkinson Hyperlegible"/>
              </a:rPr>
              <a:t>trained staff</a:t>
            </a:r>
            <a:endParaRPr/>
          </a:p>
          <a:p>
            <a:pPr marL="216000" marR="0" lvl="0" indent="-216000" algn="l" rtl="0">
              <a:spcBef>
                <a:spcPts val="1200"/>
              </a:spcBef>
              <a:spcAft>
                <a:spcPts val="0"/>
              </a:spcAft>
              <a:buClr>
                <a:srgbClr val="595959"/>
              </a:buClr>
              <a:buSzPts val="2000"/>
              <a:buFont typeface="Arial"/>
              <a:buChar char="•"/>
            </a:pPr>
            <a:r>
              <a:rPr lang="en-GB" sz="2000">
                <a:solidFill>
                  <a:srgbClr val="595959"/>
                </a:solidFill>
                <a:latin typeface="Atkinson Hyperlegible"/>
                <a:ea typeface="Atkinson Hyperlegible"/>
                <a:cs typeface="Atkinson Hyperlegible"/>
                <a:sym typeface="Atkinson Hyperlegible"/>
              </a:rPr>
              <a:t>guidelines</a:t>
            </a:r>
            <a:endParaRPr/>
          </a:p>
          <a:p>
            <a:pPr marL="216000" marR="0" lvl="0" indent="-216000" algn="l" rtl="0">
              <a:spcBef>
                <a:spcPts val="1200"/>
              </a:spcBef>
              <a:spcAft>
                <a:spcPts val="0"/>
              </a:spcAft>
              <a:buClr>
                <a:srgbClr val="595959"/>
              </a:buClr>
              <a:buSzPts val="2000"/>
              <a:buFont typeface="Arial"/>
              <a:buChar char="•"/>
            </a:pPr>
            <a:r>
              <a:rPr lang="en-GB" sz="2000">
                <a:solidFill>
                  <a:srgbClr val="595959"/>
                </a:solidFill>
                <a:latin typeface="Atkinson Hyperlegible"/>
                <a:ea typeface="Atkinson Hyperlegible"/>
                <a:cs typeface="Atkinson Hyperlegible"/>
                <a:sym typeface="Atkinson Hyperlegible"/>
              </a:rPr>
              <a:t>equipment</a:t>
            </a:r>
            <a:endParaRPr/>
          </a:p>
          <a:p>
            <a:pPr marL="216000" marR="0" lvl="0" indent="-216000" algn="l" rtl="0">
              <a:spcBef>
                <a:spcPts val="1200"/>
              </a:spcBef>
              <a:spcAft>
                <a:spcPts val="0"/>
              </a:spcAft>
              <a:buClr>
                <a:srgbClr val="595959"/>
              </a:buClr>
              <a:buSzPts val="2000"/>
              <a:buFont typeface="Arial"/>
              <a:buChar char="•"/>
            </a:pPr>
            <a:r>
              <a:rPr lang="en-GB" sz="2000">
                <a:solidFill>
                  <a:srgbClr val="595959"/>
                </a:solidFill>
                <a:latin typeface="Atkinson Hyperlegible"/>
                <a:ea typeface="Atkinson Hyperlegible"/>
                <a:cs typeface="Atkinson Hyperlegible"/>
                <a:sym typeface="Atkinson Hyperlegible"/>
              </a:rPr>
              <a:t>diagnostics</a:t>
            </a:r>
            <a:endParaRPr/>
          </a:p>
          <a:p>
            <a:pPr marL="216000" marR="0" lvl="0" indent="-216000" algn="l" rtl="0">
              <a:spcBef>
                <a:spcPts val="1200"/>
              </a:spcBef>
              <a:spcAft>
                <a:spcPts val="0"/>
              </a:spcAft>
              <a:buClr>
                <a:srgbClr val="595959"/>
              </a:buClr>
              <a:buSzPts val="2000"/>
              <a:buFont typeface="Arial"/>
              <a:buChar char="•"/>
            </a:pPr>
            <a:r>
              <a:rPr lang="en-GB" sz="2000">
                <a:solidFill>
                  <a:srgbClr val="595959"/>
                </a:solidFill>
                <a:latin typeface="Atkinson Hyperlegible"/>
                <a:ea typeface="Atkinson Hyperlegible"/>
                <a:cs typeface="Atkinson Hyperlegible"/>
                <a:sym typeface="Atkinson Hyperlegible"/>
              </a:rPr>
              <a:t>medicines &amp; supplies</a:t>
            </a:r>
            <a:endParaRPr sz="2000">
              <a:solidFill>
                <a:schemeClr val="lt1"/>
              </a:solidFill>
              <a:latin typeface="Atkinson Hyperlegible"/>
              <a:ea typeface="Atkinson Hyperlegible"/>
              <a:cs typeface="Atkinson Hyperlegible"/>
              <a:sym typeface="Atkinson Hyperlegible"/>
            </a:endParaRPr>
          </a:p>
        </p:txBody>
      </p:sp>
      <p:sp>
        <p:nvSpPr>
          <p:cNvPr id="433" name="Google Shape;433;p7"/>
          <p:cNvSpPr/>
          <p:nvPr/>
        </p:nvSpPr>
        <p:spPr>
          <a:xfrm>
            <a:off x="6154463" y="2748031"/>
            <a:ext cx="2520000" cy="3057683"/>
          </a:xfrm>
          <a:prstGeom prst="rect">
            <a:avLst/>
          </a:prstGeom>
          <a:solidFill>
            <a:srgbClr val="FDEBCF"/>
          </a:solidFill>
          <a:ln>
            <a:noFill/>
          </a:ln>
        </p:spPr>
        <p:txBody>
          <a:bodyPr spcFirstLastPara="1" wrap="square" lIns="91425" tIns="144000" rIns="90000" bIns="90000" anchor="t" anchorCtr="0">
            <a:noAutofit/>
          </a:bodyPr>
          <a:lstStyle/>
          <a:p>
            <a:pPr marL="216000" marR="0" lvl="0" indent="-216000" algn="l" rtl="0">
              <a:spcBef>
                <a:spcPts val="0"/>
              </a:spcBef>
              <a:spcAft>
                <a:spcPts val="0"/>
              </a:spcAft>
              <a:buClr>
                <a:srgbClr val="595959"/>
              </a:buClr>
              <a:buSzPts val="2000"/>
              <a:buFont typeface="Arial"/>
              <a:buChar char="•"/>
            </a:pPr>
            <a:r>
              <a:rPr lang="en-GB" sz="2000">
                <a:solidFill>
                  <a:srgbClr val="595959"/>
                </a:solidFill>
                <a:latin typeface="Atkinson Hyperlegible"/>
                <a:ea typeface="Atkinson Hyperlegible"/>
                <a:cs typeface="Atkinson Hyperlegible"/>
                <a:sym typeface="Atkinson Hyperlegible"/>
              </a:rPr>
              <a:t>adherence to standards in patient care processes</a:t>
            </a:r>
            <a:endParaRPr sz="2000">
              <a:solidFill>
                <a:schemeClr val="lt1"/>
              </a:solidFill>
              <a:latin typeface="Atkinson Hyperlegible"/>
              <a:ea typeface="Atkinson Hyperlegible"/>
              <a:cs typeface="Atkinson Hyperlegible"/>
              <a:sym typeface="Atkinson Hyperlegible"/>
            </a:endParaRPr>
          </a:p>
        </p:txBody>
      </p:sp>
      <p:sp>
        <p:nvSpPr>
          <p:cNvPr id="434" name="Google Shape;434;p7"/>
          <p:cNvSpPr/>
          <p:nvPr/>
        </p:nvSpPr>
        <p:spPr>
          <a:xfrm>
            <a:off x="8791391" y="2748029"/>
            <a:ext cx="2520000" cy="3057683"/>
          </a:xfrm>
          <a:prstGeom prst="rect">
            <a:avLst/>
          </a:prstGeom>
          <a:solidFill>
            <a:srgbClr val="FBD4C9"/>
          </a:solidFill>
          <a:ln>
            <a:noFill/>
          </a:ln>
        </p:spPr>
        <p:txBody>
          <a:bodyPr spcFirstLastPara="1" wrap="square" lIns="91425" tIns="144000" rIns="90000" bIns="45700" anchor="t" anchorCtr="0">
            <a:noAutofit/>
          </a:bodyPr>
          <a:lstStyle/>
          <a:p>
            <a:pPr marL="216000" marR="0" lvl="0" indent="-216000" algn="l" rtl="0">
              <a:spcBef>
                <a:spcPts val="0"/>
              </a:spcBef>
              <a:spcAft>
                <a:spcPts val="0"/>
              </a:spcAft>
              <a:buClr>
                <a:srgbClr val="595959"/>
              </a:buClr>
              <a:buSzPts val="2000"/>
              <a:buFont typeface="Arial"/>
              <a:buChar char="•"/>
            </a:pPr>
            <a:r>
              <a:rPr lang="en-GB" sz="2000">
                <a:solidFill>
                  <a:srgbClr val="595959"/>
                </a:solidFill>
                <a:latin typeface="Atkinson Hyperlegible"/>
                <a:ea typeface="Atkinson Hyperlegible"/>
                <a:cs typeface="Atkinson Hyperlegible"/>
                <a:sym typeface="Atkinson Hyperlegible"/>
              </a:rPr>
              <a:t>management</a:t>
            </a:r>
            <a:endParaRPr/>
          </a:p>
          <a:p>
            <a:pPr marL="216000" marR="0" lvl="0" indent="-216000" algn="l" rtl="0">
              <a:spcBef>
                <a:spcPts val="1200"/>
              </a:spcBef>
              <a:spcAft>
                <a:spcPts val="0"/>
              </a:spcAft>
              <a:buClr>
                <a:srgbClr val="595959"/>
              </a:buClr>
              <a:buSzPts val="2000"/>
              <a:buFont typeface="Arial"/>
              <a:buChar char="•"/>
            </a:pPr>
            <a:r>
              <a:rPr lang="en-GB" sz="2000">
                <a:solidFill>
                  <a:srgbClr val="595959"/>
                </a:solidFill>
                <a:latin typeface="Atkinson Hyperlegible"/>
                <a:ea typeface="Atkinson Hyperlegible"/>
                <a:cs typeface="Atkinson Hyperlegible"/>
                <a:sym typeface="Atkinson Hyperlegible"/>
              </a:rPr>
              <a:t>finance</a:t>
            </a:r>
            <a:endParaRPr/>
          </a:p>
          <a:p>
            <a:pPr marL="216000" marR="0" lvl="0" indent="-216000" algn="l" rtl="0">
              <a:spcBef>
                <a:spcPts val="1200"/>
              </a:spcBef>
              <a:spcAft>
                <a:spcPts val="0"/>
              </a:spcAft>
              <a:buClr>
                <a:srgbClr val="595959"/>
              </a:buClr>
              <a:buSzPts val="2000"/>
              <a:buFont typeface="Arial"/>
              <a:buChar char="•"/>
            </a:pPr>
            <a:r>
              <a:rPr lang="en-GB" sz="2000">
                <a:solidFill>
                  <a:srgbClr val="595959"/>
                </a:solidFill>
                <a:latin typeface="Atkinson Hyperlegible"/>
                <a:ea typeface="Atkinson Hyperlegible"/>
                <a:cs typeface="Atkinson Hyperlegible"/>
                <a:sym typeface="Atkinson Hyperlegible"/>
              </a:rPr>
              <a:t>health information systems</a:t>
            </a:r>
            <a:endParaRPr/>
          </a:p>
          <a:p>
            <a:pPr marL="216000" marR="0" lvl="0" indent="-216000" algn="l" rtl="0">
              <a:spcBef>
                <a:spcPts val="1200"/>
              </a:spcBef>
              <a:spcAft>
                <a:spcPts val="0"/>
              </a:spcAft>
              <a:buClr>
                <a:srgbClr val="595959"/>
              </a:buClr>
              <a:buSzPts val="2000"/>
              <a:buFont typeface="Arial"/>
              <a:buChar char="•"/>
            </a:pPr>
            <a:r>
              <a:rPr lang="en-GB" sz="2000">
                <a:solidFill>
                  <a:srgbClr val="595959"/>
                </a:solidFill>
                <a:latin typeface="Atkinson Hyperlegible"/>
                <a:ea typeface="Atkinson Hyperlegible"/>
                <a:cs typeface="Atkinson Hyperlegible"/>
                <a:sym typeface="Atkinson Hyperlegible"/>
              </a:rPr>
              <a:t>quality assurance systems</a:t>
            </a:r>
            <a:endParaRPr sz="2000">
              <a:solidFill>
                <a:schemeClr val="lt1"/>
              </a:solidFill>
              <a:latin typeface="Atkinson Hyperlegible"/>
              <a:ea typeface="Atkinson Hyperlegible"/>
              <a:cs typeface="Atkinson Hyperlegible"/>
              <a:sym typeface="Atkinson Hyperlegibl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7"/>
                                        </p:tgtEl>
                                        <p:attrNameLst>
                                          <p:attrName>style.visibility</p:attrName>
                                        </p:attrNameLst>
                                      </p:cBhvr>
                                      <p:to>
                                        <p:strVal val="visible"/>
                                      </p:to>
                                    </p:set>
                                    <p:animEffect transition="in" filter="fade">
                                      <p:cBhvr>
                                        <p:cTn id="7" dur="500"/>
                                        <p:tgtEl>
                                          <p:spTgt spid="427"/>
                                        </p:tgtEl>
                                      </p:cBhvr>
                                    </p:animEffect>
                                  </p:childTnLst>
                                </p:cTn>
                              </p:par>
                              <p:par>
                                <p:cTn id="8" presetID="10" presetClass="entr" presetSubtype="0" fill="hold" nodeType="withEffect">
                                  <p:stCondLst>
                                    <p:cond delay="0"/>
                                  </p:stCondLst>
                                  <p:childTnLst>
                                    <p:set>
                                      <p:cBhvr>
                                        <p:cTn id="9" dur="1" fill="hold">
                                          <p:stCondLst>
                                            <p:cond delay="0"/>
                                          </p:stCondLst>
                                        </p:cTn>
                                        <p:tgtEl>
                                          <p:spTgt spid="423"/>
                                        </p:tgtEl>
                                        <p:attrNameLst>
                                          <p:attrName>style.visibility</p:attrName>
                                        </p:attrNameLst>
                                      </p:cBhvr>
                                      <p:to>
                                        <p:strVal val="visible"/>
                                      </p:to>
                                    </p:set>
                                    <p:animEffect transition="in" filter="fade">
                                      <p:cBhvr>
                                        <p:cTn id="10" dur="500"/>
                                        <p:tgtEl>
                                          <p:spTgt spid="4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31"/>
                                        </p:tgtEl>
                                        <p:attrNameLst>
                                          <p:attrName>style.visibility</p:attrName>
                                        </p:attrNameLst>
                                      </p:cBhvr>
                                      <p:to>
                                        <p:strVal val="visible"/>
                                      </p:to>
                                    </p:set>
                                    <p:animEffect transition="in" filter="fade">
                                      <p:cBhvr>
                                        <p:cTn id="15" dur="500"/>
                                        <p:tgtEl>
                                          <p:spTgt spid="4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28"/>
                                        </p:tgtEl>
                                        <p:attrNameLst>
                                          <p:attrName>style.visibility</p:attrName>
                                        </p:attrNameLst>
                                      </p:cBhvr>
                                      <p:to>
                                        <p:strVal val="visible"/>
                                      </p:to>
                                    </p:set>
                                    <p:animEffect transition="in" filter="fade">
                                      <p:cBhvr>
                                        <p:cTn id="20" dur="500"/>
                                        <p:tgtEl>
                                          <p:spTgt spid="428"/>
                                        </p:tgtEl>
                                      </p:cBhvr>
                                    </p:animEffect>
                                  </p:childTnLst>
                                </p:cTn>
                              </p:par>
                              <p:par>
                                <p:cTn id="21" presetID="10" presetClass="entr" presetSubtype="0" fill="hold" nodeType="withEffect">
                                  <p:stCondLst>
                                    <p:cond delay="0"/>
                                  </p:stCondLst>
                                  <p:childTnLst>
                                    <p:set>
                                      <p:cBhvr>
                                        <p:cTn id="22" dur="1" fill="hold">
                                          <p:stCondLst>
                                            <p:cond delay="0"/>
                                          </p:stCondLst>
                                        </p:cTn>
                                        <p:tgtEl>
                                          <p:spTgt spid="424"/>
                                        </p:tgtEl>
                                        <p:attrNameLst>
                                          <p:attrName>style.visibility</p:attrName>
                                        </p:attrNameLst>
                                      </p:cBhvr>
                                      <p:to>
                                        <p:strVal val="visible"/>
                                      </p:to>
                                    </p:set>
                                    <p:animEffect transition="in" filter="fade">
                                      <p:cBhvr>
                                        <p:cTn id="23" dur="500"/>
                                        <p:tgtEl>
                                          <p:spTgt spid="42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32"/>
                                        </p:tgtEl>
                                        <p:attrNameLst>
                                          <p:attrName>style.visibility</p:attrName>
                                        </p:attrNameLst>
                                      </p:cBhvr>
                                      <p:to>
                                        <p:strVal val="visible"/>
                                      </p:to>
                                    </p:set>
                                    <p:animEffect transition="in" filter="fade">
                                      <p:cBhvr>
                                        <p:cTn id="28" dur="500"/>
                                        <p:tgtEl>
                                          <p:spTgt spid="43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29"/>
                                        </p:tgtEl>
                                        <p:attrNameLst>
                                          <p:attrName>style.visibility</p:attrName>
                                        </p:attrNameLst>
                                      </p:cBhvr>
                                      <p:to>
                                        <p:strVal val="visible"/>
                                      </p:to>
                                    </p:set>
                                    <p:animEffect transition="in" filter="fade">
                                      <p:cBhvr>
                                        <p:cTn id="33" dur="500"/>
                                        <p:tgtEl>
                                          <p:spTgt spid="429"/>
                                        </p:tgtEl>
                                      </p:cBhvr>
                                    </p:animEffect>
                                  </p:childTnLst>
                                </p:cTn>
                              </p:par>
                              <p:par>
                                <p:cTn id="34" presetID="10" presetClass="entr" presetSubtype="0" fill="hold" nodeType="withEffect">
                                  <p:stCondLst>
                                    <p:cond delay="0"/>
                                  </p:stCondLst>
                                  <p:childTnLst>
                                    <p:set>
                                      <p:cBhvr>
                                        <p:cTn id="35" dur="1" fill="hold">
                                          <p:stCondLst>
                                            <p:cond delay="0"/>
                                          </p:stCondLst>
                                        </p:cTn>
                                        <p:tgtEl>
                                          <p:spTgt spid="425"/>
                                        </p:tgtEl>
                                        <p:attrNameLst>
                                          <p:attrName>style.visibility</p:attrName>
                                        </p:attrNameLst>
                                      </p:cBhvr>
                                      <p:to>
                                        <p:strVal val="visible"/>
                                      </p:to>
                                    </p:set>
                                    <p:animEffect transition="in" filter="fade">
                                      <p:cBhvr>
                                        <p:cTn id="36" dur="500"/>
                                        <p:tgtEl>
                                          <p:spTgt spid="42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33"/>
                                        </p:tgtEl>
                                        <p:attrNameLst>
                                          <p:attrName>style.visibility</p:attrName>
                                        </p:attrNameLst>
                                      </p:cBhvr>
                                      <p:to>
                                        <p:strVal val="visible"/>
                                      </p:to>
                                    </p:set>
                                    <p:animEffect transition="in" filter="fade">
                                      <p:cBhvr>
                                        <p:cTn id="41" dur="500"/>
                                        <p:tgtEl>
                                          <p:spTgt spid="43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30"/>
                                        </p:tgtEl>
                                        <p:attrNameLst>
                                          <p:attrName>style.visibility</p:attrName>
                                        </p:attrNameLst>
                                      </p:cBhvr>
                                      <p:to>
                                        <p:strVal val="visible"/>
                                      </p:to>
                                    </p:set>
                                    <p:animEffect transition="in" filter="fade">
                                      <p:cBhvr>
                                        <p:cTn id="46" dur="500"/>
                                        <p:tgtEl>
                                          <p:spTgt spid="430"/>
                                        </p:tgtEl>
                                      </p:cBhvr>
                                    </p:animEffect>
                                  </p:childTnLst>
                                </p:cTn>
                              </p:par>
                              <p:par>
                                <p:cTn id="47" presetID="10" presetClass="entr" presetSubtype="0" fill="hold" nodeType="withEffect">
                                  <p:stCondLst>
                                    <p:cond delay="0"/>
                                  </p:stCondLst>
                                  <p:childTnLst>
                                    <p:set>
                                      <p:cBhvr>
                                        <p:cTn id="48" dur="1" fill="hold">
                                          <p:stCondLst>
                                            <p:cond delay="0"/>
                                          </p:stCondLst>
                                        </p:cTn>
                                        <p:tgtEl>
                                          <p:spTgt spid="426"/>
                                        </p:tgtEl>
                                        <p:attrNameLst>
                                          <p:attrName>style.visibility</p:attrName>
                                        </p:attrNameLst>
                                      </p:cBhvr>
                                      <p:to>
                                        <p:strVal val="visible"/>
                                      </p:to>
                                    </p:set>
                                    <p:animEffect transition="in" filter="fade">
                                      <p:cBhvr>
                                        <p:cTn id="49" dur="500"/>
                                        <p:tgtEl>
                                          <p:spTgt spid="42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34"/>
                                        </p:tgtEl>
                                        <p:attrNameLst>
                                          <p:attrName>style.visibility</p:attrName>
                                        </p:attrNameLst>
                                      </p:cBhvr>
                                      <p:to>
                                        <p:strVal val="visible"/>
                                      </p:to>
                                    </p:set>
                                    <p:animEffect transition="in" filter="fade">
                                      <p:cBhvr>
                                        <p:cTn id="54" dur="500"/>
                                        <p:tgtEl>
                                          <p:spTgt spid="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grpSp>
        <p:nvGrpSpPr>
          <p:cNvPr id="440" name="Google Shape;440;p8"/>
          <p:cNvGrpSpPr/>
          <p:nvPr/>
        </p:nvGrpSpPr>
        <p:grpSpPr>
          <a:xfrm>
            <a:off x="-1235" y="-815"/>
            <a:ext cx="8388879" cy="611122"/>
            <a:chOff x="-1235" y="-815"/>
            <a:chExt cx="8388879" cy="611122"/>
          </a:xfrm>
        </p:grpSpPr>
        <p:sp>
          <p:nvSpPr>
            <p:cNvPr id="441" name="Google Shape;441;p8"/>
            <p:cNvSpPr txBox="1"/>
            <p:nvPr/>
          </p:nvSpPr>
          <p:spPr>
            <a:xfrm>
              <a:off x="734150" y="21482"/>
              <a:ext cx="765349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200">
                  <a:solidFill>
                    <a:srgbClr val="595959"/>
                  </a:solidFill>
                  <a:latin typeface="Atkinson Hyperlegible"/>
                  <a:ea typeface="Atkinson Hyperlegible"/>
                  <a:cs typeface="Atkinson Hyperlegible"/>
                  <a:sym typeface="Atkinson Hyperlegible"/>
                </a:rPr>
                <a:t>HHFA questions </a:t>
              </a:r>
              <a:endParaRPr sz="3200" strike="sngStrike">
                <a:solidFill>
                  <a:srgbClr val="595959"/>
                </a:solidFill>
                <a:latin typeface="Atkinson Hyperlegible"/>
                <a:ea typeface="Atkinson Hyperlegible"/>
                <a:cs typeface="Atkinson Hyperlegible"/>
                <a:sym typeface="Atkinson Hyperlegible"/>
              </a:endParaRPr>
            </a:p>
          </p:txBody>
        </p:sp>
        <p:pic>
          <p:nvPicPr>
            <p:cNvPr id="442" name="Google Shape;442;p8"/>
            <p:cNvPicPr preferRelativeResize="0"/>
            <p:nvPr/>
          </p:nvPicPr>
          <p:blipFill rotWithShape="1">
            <a:blip r:embed="rId3">
              <a:alphaModFix/>
            </a:blip>
            <a:srcRect/>
            <a:stretch/>
          </p:blipFill>
          <p:spPr>
            <a:xfrm rot="5400000">
              <a:off x="-1522" y="-528"/>
              <a:ext cx="611122" cy="610548"/>
            </a:xfrm>
            <a:prstGeom prst="rect">
              <a:avLst/>
            </a:prstGeom>
            <a:noFill/>
            <a:ln>
              <a:noFill/>
            </a:ln>
          </p:spPr>
        </p:pic>
      </p:grpSp>
      <p:sp>
        <p:nvSpPr>
          <p:cNvPr id="443" name="Google Shape;443;p8"/>
          <p:cNvSpPr txBox="1"/>
          <p:nvPr/>
        </p:nvSpPr>
        <p:spPr>
          <a:xfrm>
            <a:off x="609456" y="5014128"/>
            <a:ext cx="10973087" cy="1343253"/>
          </a:xfrm>
          <a:prstGeom prst="rect">
            <a:avLst/>
          </a:prstGeom>
          <a:solidFill>
            <a:srgbClr val="31B09C"/>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2400"/>
              <a:buFont typeface="Atkinson Hyperlegible"/>
              <a:buNone/>
            </a:pPr>
            <a:r>
              <a:rPr lang="en-GB" sz="2400">
                <a:solidFill>
                  <a:schemeClr val="lt1"/>
                </a:solidFill>
                <a:latin typeface="Atkinson Hyperlegible"/>
                <a:ea typeface="Atkinson Hyperlegible"/>
                <a:cs typeface="Atkinson Hyperlegible"/>
                <a:sym typeface="Atkinson Hyperlegible"/>
              </a:rPr>
              <a:t>HHFA questions are categorized into core questions or additional questions.</a:t>
            </a:r>
            <a:endParaRPr/>
          </a:p>
        </p:txBody>
      </p:sp>
      <p:sp>
        <p:nvSpPr>
          <p:cNvPr id="444" name="Google Shape;444;p8"/>
          <p:cNvSpPr/>
          <p:nvPr/>
        </p:nvSpPr>
        <p:spPr>
          <a:xfrm>
            <a:off x="528887" y="5014128"/>
            <a:ext cx="80255" cy="1343253"/>
          </a:xfrm>
          <a:prstGeom prst="rect">
            <a:avLst/>
          </a:prstGeom>
          <a:solidFill>
            <a:srgbClr val="1B958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tkinson Hyperlegible"/>
              <a:ea typeface="Atkinson Hyperlegible"/>
              <a:cs typeface="Atkinson Hyperlegible"/>
              <a:sym typeface="Atkinson Hyperlegible"/>
            </a:endParaRPr>
          </a:p>
        </p:txBody>
      </p:sp>
      <p:sp>
        <p:nvSpPr>
          <p:cNvPr id="445" name="Google Shape;445;p8"/>
          <p:cNvSpPr txBox="1"/>
          <p:nvPr/>
        </p:nvSpPr>
        <p:spPr>
          <a:xfrm>
            <a:off x="862884" y="964248"/>
            <a:ext cx="5129319" cy="3864008"/>
          </a:xfrm>
          <a:prstGeom prst="rect">
            <a:avLst/>
          </a:prstGeom>
          <a:solidFill>
            <a:srgbClr val="CBEBE6"/>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2400"/>
              <a:buFont typeface="Calibri"/>
              <a:buNone/>
            </a:pPr>
            <a:endParaRPr sz="2400">
              <a:solidFill>
                <a:srgbClr val="595959"/>
              </a:solidFill>
              <a:latin typeface="Atkinson Hyperlegible"/>
              <a:ea typeface="Atkinson Hyperlegible"/>
              <a:cs typeface="Atkinson Hyperlegible"/>
              <a:sym typeface="Atkinson Hyperlegible"/>
            </a:endParaRPr>
          </a:p>
        </p:txBody>
      </p:sp>
      <p:sp>
        <p:nvSpPr>
          <p:cNvPr id="446" name="Google Shape;446;p8"/>
          <p:cNvSpPr txBox="1"/>
          <p:nvPr/>
        </p:nvSpPr>
        <p:spPr>
          <a:xfrm>
            <a:off x="6097776" y="964248"/>
            <a:ext cx="5129319" cy="3864008"/>
          </a:xfrm>
          <a:prstGeom prst="rect">
            <a:avLst/>
          </a:prstGeom>
          <a:solidFill>
            <a:srgbClr val="C7DDF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2400"/>
              <a:buFont typeface="Calibri"/>
              <a:buNone/>
            </a:pPr>
            <a:endParaRPr sz="2400">
              <a:solidFill>
                <a:srgbClr val="595959"/>
              </a:solidFill>
              <a:latin typeface="Atkinson Hyperlegible"/>
              <a:ea typeface="Atkinson Hyperlegible"/>
              <a:cs typeface="Atkinson Hyperlegible"/>
              <a:sym typeface="Atkinson Hyperlegible"/>
            </a:endParaRPr>
          </a:p>
        </p:txBody>
      </p:sp>
      <p:pic>
        <p:nvPicPr>
          <p:cNvPr id="447" name="Google Shape;447;p8"/>
          <p:cNvPicPr preferRelativeResize="0"/>
          <p:nvPr/>
        </p:nvPicPr>
        <p:blipFill rotWithShape="1">
          <a:blip r:embed="rId4">
            <a:alphaModFix/>
          </a:blip>
          <a:srcRect/>
          <a:stretch/>
        </p:blipFill>
        <p:spPr>
          <a:xfrm>
            <a:off x="2376018" y="1608317"/>
            <a:ext cx="2103051" cy="1692000"/>
          </a:xfrm>
          <a:prstGeom prst="rect">
            <a:avLst/>
          </a:prstGeom>
          <a:noFill/>
          <a:ln>
            <a:noFill/>
          </a:ln>
        </p:spPr>
      </p:pic>
      <p:sp>
        <p:nvSpPr>
          <p:cNvPr id="448" name="Google Shape;448;p8"/>
          <p:cNvSpPr txBox="1"/>
          <p:nvPr/>
        </p:nvSpPr>
        <p:spPr>
          <a:xfrm>
            <a:off x="1054976" y="3722794"/>
            <a:ext cx="4786489" cy="760401"/>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core questions represent the minimum set</a:t>
            </a:r>
            <a:endParaRPr/>
          </a:p>
        </p:txBody>
      </p:sp>
      <p:pic>
        <p:nvPicPr>
          <p:cNvPr id="449" name="Google Shape;449;p8"/>
          <p:cNvPicPr preferRelativeResize="0"/>
          <p:nvPr/>
        </p:nvPicPr>
        <p:blipFill rotWithShape="1">
          <a:blip r:embed="rId5">
            <a:alphaModFix/>
          </a:blip>
          <a:srcRect/>
          <a:stretch/>
        </p:blipFill>
        <p:spPr>
          <a:xfrm>
            <a:off x="7610908" y="1608317"/>
            <a:ext cx="2103052" cy="1692000"/>
          </a:xfrm>
          <a:prstGeom prst="rect">
            <a:avLst/>
          </a:prstGeom>
          <a:noFill/>
          <a:ln>
            <a:noFill/>
          </a:ln>
        </p:spPr>
      </p:pic>
      <p:sp>
        <p:nvSpPr>
          <p:cNvPr id="450" name="Google Shape;450;p8"/>
          <p:cNvSpPr txBox="1"/>
          <p:nvPr/>
        </p:nvSpPr>
        <p:spPr>
          <a:xfrm>
            <a:off x="6269190" y="3556594"/>
            <a:ext cx="4786489" cy="10928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additional questions can be added when further detail is needed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44"/>
                                        </p:tgtEl>
                                        <p:attrNameLst>
                                          <p:attrName>style.visibility</p:attrName>
                                        </p:attrNameLst>
                                      </p:cBhvr>
                                      <p:to>
                                        <p:strVal val="visible"/>
                                      </p:to>
                                    </p:set>
                                    <p:anim calcmode="lin" valueType="num">
                                      <p:cBhvr additive="base">
                                        <p:cTn id="7" dur="500"/>
                                        <p:tgtEl>
                                          <p:spTgt spid="444"/>
                                        </p:tgtEl>
                                        <p:attrNameLst>
                                          <p:attrName>ppt_w</p:attrName>
                                        </p:attrNameLst>
                                      </p:cBhvr>
                                      <p:tavLst>
                                        <p:tav tm="0">
                                          <p:val>
                                            <p:strVal val="0"/>
                                          </p:val>
                                        </p:tav>
                                        <p:tav tm="100000">
                                          <p:val>
                                            <p:strVal val="#ppt_w"/>
                                          </p:val>
                                        </p:tav>
                                      </p:tavLst>
                                    </p:anim>
                                    <p:anim calcmode="lin" valueType="num">
                                      <p:cBhvr additive="base">
                                        <p:cTn id="8" dur="500"/>
                                        <p:tgtEl>
                                          <p:spTgt spid="444"/>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443"/>
                                        </p:tgtEl>
                                        <p:attrNameLst>
                                          <p:attrName>style.visibility</p:attrName>
                                        </p:attrNameLst>
                                      </p:cBhvr>
                                      <p:to>
                                        <p:strVal val="visible"/>
                                      </p:to>
                                    </p:set>
                                    <p:animEffect transition="in" filter="fade">
                                      <p:cBhvr>
                                        <p:cTn id="11" dur="500"/>
                                        <p:tgtEl>
                                          <p:spTgt spid="44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45"/>
                                        </p:tgtEl>
                                        <p:attrNameLst>
                                          <p:attrName>style.visibility</p:attrName>
                                        </p:attrNameLst>
                                      </p:cBhvr>
                                      <p:to>
                                        <p:strVal val="visible"/>
                                      </p:to>
                                    </p:set>
                                    <p:animEffect transition="in" filter="fade">
                                      <p:cBhvr>
                                        <p:cTn id="16" dur="500"/>
                                        <p:tgtEl>
                                          <p:spTgt spid="445"/>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448"/>
                                        </p:tgtEl>
                                        <p:attrNameLst>
                                          <p:attrName>style.visibility</p:attrName>
                                        </p:attrNameLst>
                                      </p:cBhvr>
                                      <p:to>
                                        <p:strVal val="visible"/>
                                      </p:to>
                                    </p:set>
                                    <p:animEffect transition="in" filter="fade">
                                      <p:cBhvr>
                                        <p:cTn id="20" dur="500"/>
                                        <p:tgtEl>
                                          <p:spTgt spid="448"/>
                                        </p:tgtEl>
                                      </p:cBhvr>
                                    </p:animEffect>
                                  </p:childTnLst>
                                </p:cTn>
                              </p:par>
                              <p:par>
                                <p:cTn id="21" presetID="10" presetClass="entr" presetSubtype="0" fill="hold" nodeType="withEffect">
                                  <p:stCondLst>
                                    <p:cond delay="0"/>
                                  </p:stCondLst>
                                  <p:childTnLst>
                                    <p:set>
                                      <p:cBhvr>
                                        <p:cTn id="22" dur="1" fill="hold">
                                          <p:stCondLst>
                                            <p:cond delay="0"/>
                                          </p:stCondLst>
                                        </p:cTn>
                                        <p:tgtEl>
                                          <p:spTgt spid="447"/>
                                        </p:tgtEl>
                                        <p:attrNameLst>
                                          <p:attrName>style.visibility</p:attrName>
                                        </p:attrNameLst>
                                      </p:cBhvr>
                                      <p:to>
                                        <p:strVal val="visible"/>
                                      </p:to>
                                    </p:set>
                                    <p:animEffect transition="in" filter="fade">
                                      <p:cBhvr>
                                        <p:cTn id="23" dur="500"/>
                                        <p:tgtEl>
                                          <p:spTgt spid="44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46"/>
                                        </p:tgtEl>
                                        <p:attrNameLst>
                                          <p:attrName>style.visibility</p:attrName>
                                        </p:attrNameLst>
                                      </p:cBhvr>
                                      <p:to>
                                        <p:strVal val="visible"/>
                                      </p:to>
                                    </p:set>
                                    <p:animEffect transition="in" filter="fade">
                                      <p:cBhvr>
                                        <p:cTn id="28" dur="500"/>
                                        <p:tgtEl>
                                          <p:spTgt spid="446"/>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450"/>
                                        </p:tgtEl>
                                        <p:attrNameLst>
                                          <p:attrName>style.visibility</p:attrName>
                                        </p:attrNameLst>
                                      </p:cBhvr>
                                      <p:to>
                                        <p:strVal val="visible"/>
                                      </p:to>
                                    </p:set>
                                    <p:animEffect transition="in" filter="fade">
                                      <p:cBhvr>
                                        <p:cTn id="32" dur="500"/>
                                        <p:tgtEl>
                                          <p:spTgt spid="450"/>
                                        </p:tgtEl>
                                      </p:cBhvr>
                                    </p:animEffect>
                                  </p:childTnLst>
                                </p:cTn>
                              </p:par>
                              <p:par>
                                <p:cTn id="33" presetID="10" presetClass="entr" presetSubtype="0" fill="hold" nodeType="withEffect">
                                  <p:stCondLst>
                                    <p:cond delay="0"/>
                                  </p:stCondLst>
                                  <p:childTnLst>
                                    <p:set>
                                      <p:cBhvr>
                                        <p:cTn id="34" dur="1" fill="hold">
                                          <p:stCondLst>
                                            <p:cond delay="0"/>
                                          </p:stCondLst>
                                        </p:cTn>
                                        <p:tgtEl>
                                          <p:spTgt spid="449"/>
                                        </p:tgtEl>
                                        <p:attrNameLst>
                                          <p:attrName>style.visibility</p:attrName>
                                        </p:attrNameLst>
                                      </p:cBhvr>
                                      <p:to>
                                        <p:strVal val="visible"/>
                                      </p:to>
                                    </p:set>
                                    <p:animEffect transition="in" filter="fade">
                                      <p:cBhvr>
                                        <p:cTn id="35" dur="500"/>
                                        <p:tgtEl>
                                          <p:spTgt spid="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grpSp>
        <p:nvGrpSpPr>
          <p:cNvPr id="456" name="Google Shape;456;p9"/>
          <p:cNvGrpSpPr/>
          <p:nvPr/>
        </p:nvGrpSpPr>
        <p:grpSpPr>
          <a:xfrm>
            <a:off x="-1235" y="-815"/>
            <a:ext cx="10849857" cy="611122"/>
            <a:chOff x="-1235" y="-815"/>
            <a:chExt cx="10849857" cy="611122"/>
          </a:xfrm>
        </p:grpSpPr>
        <p:sp>
          <p:nvSpPr>
            <p:cNvPr id="457" name="Google Shape;457;p9"/>
            <p:cNvSpPr txBox="1"/>
            <p:nvPr/>
          </p:nvSpPr>
          <p:spPr>
            <a:xfrm>
              <a:off x="734150" y="21600"/>
              <a:ext cx="1011447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200">
                  <a:solidFill>
                    <a:srgbClr val="595959"/>
                  </a:solidFill>
                  <a:latin typeface="Atkinson Hyperlegible"/>
                  <a:ea typeface="Atkinson Hyperlegible"/>
                  <a:cs typeface="Atkinson Hyperlegible"/>
                  <a:sym typeface="Atkinson Hyperlegible"/>
                </a:rPr>
                <a:t>Selecting modules and questions for implementation</a:t>
              </a:r>
              <a:endParaRPr/>
            </a:p>
          </p:txBody>
        </p:sp>
        <p:pic>
          <p:nvPicPr>
            <p:cNvPr id="458" name="Google Shape;458;p9"/>
            <p:cNvPicPr preferRelativeResize="0"/>
            <p:nvPr/>
          </p:nvPicPr>
          <p:blipFill rotWithShape="1">
            <a:blip r:embed="rId3">
              <a:alphaModFix/>
            </a:blip>
            <a:srcRect/>
            <a:stretch/>
          </p:blipFill>
          <p:spPr>
            <a:xfrm rot="5400000">
              <a:off x="-1522" y="-528"/>
              <a:ext cx="611122" cy="610548"/>
            </a:xfrm>
            <a:prstGeom prst="rect">
              <a:avLst/>
            </a:prstGeom>
            <a:noFill/>
            <a:ln>
              <a:noFill/>
            </a:ln>
          </p:spPr>
        </p:pic>
      </p:grpSp>
      <p:sp>
        <p:nvSpPr>
          <p:cNvPr id="459" name="Google Shape;459;p9"/>
          <p:cNvSpPr txBox="1"/>
          <p:nvPr/>
        </p:nvSpPr>
        <p:spPr>
          <a:xfrm>
            <a:off x="5278847" y="2288106"/>
            <a:ext cx="4961891" cy="433965"/>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Countries can:</a:t>
            </a:r>
            <a:endParaRPr/>
          </a:p>
        </p:txBody>
      </p:sp>
      <p:sp>
        <p:nvSpPr>
          <p:cNvPr id="460" name="Google Shape;460;p9"/>
          <p:cNvSpPr txBox="1"/>
          <p:nvPr/>
        </p:nvSpPr>
        <p:spPr>
          <a:xfrm>
            <a:off x="5730400" y="3024834"/>
            <a:ext cx="6023429" cy="75713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select modules </a:t>
            </a:r>
            <a:endParaRPr/>
          </a:p>
          <a:p>
            <a:pPr marL="0" marR="0" lvl="0" indent="0" algn="l"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(single, or combination) </a:t>
            </a:r>
            <a:endParaRPr/>
          </a:p>
        </p:txBody>
      </p:sp>
      <p:sp>
        <p:nvSpPr>
          <p:cNvPr id="461" name="Google Shape;461;p9"/>
          <p:cNvSpPr txBox="1"/>
          <p:nvPr/>
        </p:nvSpPr>
        <p:spPr>
          <a:xfrm>
            <a:off x="5730400" y="3779199"/>
            <a:ext cx="6201956" cy="76040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select type of questions </a:t>
            </a:r>
            <a:br>
              <a:rPr lang="en-GB" sz="2400">
                <a:solidFill>
                  <a:srgbClr val="595959"/>
                </a:solidFill>
                <a:latin typeface="Atkinson Hyperlegible"/>
                <a:ea typeface="Atkinson Hyperlegible"/>
                <a:cs typeface="Atkinson Hyperlegible"/>
                <a:sym typeface="Atkinson Hyperlegible"/>
              </a:rPr>
            </a:br>
            <a:r>
              <a:rPr lang="en-GB" sz="2400">
                <a:solidFill>
                  <a:srgbClr val="595959"/>
                </a:solidFill>
                <a:latin typeface="Atkinson Hyperlegible"/>
                <a:ea typeface="Atkinson Hyperlegible"/>
                <a:cs typeface="Atkinson Hyperlegible"/>
                <a:sym typeface="Atkinson Hyperlegible"/>
              </a:rPr>
              <a:t>(core only, core and additional)</a:t>
            </a:r>
            <a:endParaRPr/>
          </a:p>
        </p:txBody>
      </p:sp>
      <p:pic>
        <p:nvPicPr>
          <p:cNvPr id="462" name="Google Shape;462;p9"/>
          <p:cNvPicPr preferRelativeResize="0"/>
          <p:nvPr/>
        </p:nvPicPr>
        <p:blipFill rotWithShape="1">
          <a:blip r:embed="rId4">
            <a:alphaModFix/>
          </a:blip>
          <a:srcRect/>
          <a:stretch/>
        </p:blipFill>
        <p:spPr>
          <a:xfrm>
            <a:off x="5411941" y="3186000"/>
            <a:ext cx="117692" cy="122400"/>
          </a:xfrm>
          <a:prstGeom prst="rect">
            <a:avLst/>
          </a:prstGeom>
          <a:noFill/>
          <a:ln>
            <a:noFill/>
          </a:ln>
        </p:spPr>
      </p:pic>
      <p:pic>
        <p:nvPicPr>
          <p:cNvPr id="463" name="Google Shape;463;p9"/>
          <p:cNvPicPr preferRelativeResize="0"/>
          <p:nvPr/>
        </p:nvPicPr>
        <p:blipFill rotWithShape="1">
          <a:blip r:embed="rId4">
            <a:alphaModFix/>
          </a:blip>
          <a:srcRect/>
          <a:stretch/>
        </p:blipFill>
        <p:spPr>
          <a:xfrm>
            <a:off x="5412370" y="3942000"/>
            <a:ext cx="117692" cy="122400"/>
          </a:xfrm>
          <a:prstGeom prst="rect">
            <a:avLst/>
          </a:prstGeom>
          <a:noFill/>
          <a:ln>
            <a:noFill/>
          </a:ln>
        </p:spPr>
      </p:pic>
      <p:pic>
        <p:nvPicPr>
          <p:cNvPr id="464" name="Google Shape;464;p9"/>
          <p:cNvPicPr preferRelativeResize="0"/>
          <p:nvPr/>
        </p:nvPicPr>
        <p:blipFill rotWithShape="1">
          <a:blip r:embed="rId5">
            <a:alphaModFix/>
          </a:blip>
          <a:srcRect/>
          <a:stretch/>
        </p:blipFill>
        <p:spPr>
          <a:xfrm>
            <a:off x="734150" y="1878197"/>
            <a:ext cx="3318327" cy="3101605"/>
          </a:xfrm>
          <a:prstGeom prst="rect">
            <a:avLst/>
          </a:prstGeom>
          <a:noFill/>
          <a:ln>
            <a:noFill/>
          </a:ln>
        </p:spPr>
      </p:pic>
      <p:sp>
        <p:nvSpPr>
          <p:cNvPr id="465" name="Google Shape;465;p9"/>
          <p:cNvSpPr txBox="1"/>
          <p:nvPr/>
        </p:nvSpPr>
        <p:spPr>
          <a:xfrm>
            <a:off x="5730400" y="4533564"/>
            <a:ext cx="6201956" cy="76040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595959"/>
              </a:buClr>
              <a:buSzPts val="2400"/>
              <a:buFont typeface="Atkinson Hyperlegible"/>
              <a:buNone/>
            </a:pPr>
            <a:r>
              <a:rPr lang="en-GB" sz="2400">
                <a:solidFill>
                  <a:srgbClr val="595959"/>
                </a:solidFill>
                <a:latin typeface="Atkinson Hyperlegible"/>
                <a:ea typeface="Atkinson Hyperlegible"/>
                <a:cs typeface="Atkinson Hyperlegible"/>
                <a:sym typeface="Atkinson Hyperlegible"/>
              </a:rPr>
              <a:t>adapt questionnaire  </a:t>
            </a:r>
            <a:br>
              <a:rPr lang="en-GB" sz="2400">
                <a:solidFill>
                  <a:srgbClr val="595959"/>
                </a:solidFill>
                <a:latin typeface="Atkinson Hyperlegible"/>
                <a:ea typeface="Atkinson Hyperlegible"/>
                <a:cs typeface="Atkinson Hyperlegible"/>
                <a:sym typeface="Atkinson Hyperlegible"/>
              </a:rPr>
            </a:br>
            <a:r>
              <a:rPr lang="en-GB" sz="2400">
                <a:solidFill>
                  <a:srgbClr val="595959"/>
                </a:solidFill>
                <a:latin typeface="Atkinson Hyperlegible"/>
                <a:ea typeface="Atkinson Hyperlegible"/>
                <a:cs typeface="Atkinson Hyperlegible"/>
                <a:sym typeface="Atkinson Hyperlegible"/>
              </a:rPr>
              <a:t>(to country needs)</a:t>
            </a:r>
            <a:endParaRPr/>
          </a:p>
        </p:txBody>
      </p:sp>
      <p:pic>
        <p:nvPicPr>
          <p:cNvPr id="466" name="Google Shape;466;p9"/>
          <p:cNvPicPr preferRelativeResize="0"/>
          <p:nvPr/>
        </p:nvPicPr>
        <p:blipFill rotWithShape="1">
          <a:blip r:embed="rId4">
            <a:alphaModFix/>
          </a:blip>
          <a:srcRect/>
          <a:stretch/>
        </p:blipFill>
        <p:spPr>
          <a:xfrm>
            <a:off x="5411941" y="4698000"/>
            <a:ext cx="117692" cy="122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9"/>
                                        </p:tgtEl>
                                        <p:attrNameLst>
                                          <p:attrName>style.visibility</p:attrName>
                                        </p:attrNameLst>
                                      </p:cBhvr>
                                      <p:to>
                                        <p:strVal val="visible"/>
                                      </p:to>
                                    </p:set>
                                    <p:animEffect transition="in" filter="fade">
                                      <p:cBhvr>
                                        <p:cTn id="7" dur="500"/>
                                        <p:tgtEl>
                                          <p:spTgt spid="4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2"/>
                                        </p:tgtEl>
                                        <p:attrNameLst>
                                          <p:attrName>style.visibility</p:attrName>
                                        </p:attrNameLst>
                                      </p:cBhvr>
                                      <p:to>
                                        <p:strVal val="visible"/>
                                      </p:to>
                                    </p:set>
                                    <p:animEffect transition="in" filter="fade">
                                      <p:cBhvr>
                                        <p:cTn id="12" dur="500"/>
                                        <p:tgtEl>
                                          <p:spTgt spid="46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60"/>
                                        </p:tgtEl>
                                        <p:attrNameLst>
                                          <p:attrName>style.visibility</p:attrName>
                                        </p:attrNameLst>
                                      </p:cBhvr>
                                      <p:to>
                                        <p:strVal val="visible"/>
                                      </p:to>
                                    </p:set>
                                    <p:animEffect transition="in" filter="fade">
                                      <p:cBhvr>
                                        <p:cTn id="16" dur="500"/>
                                        <p:tgtEl>
                                          <p:spTgt spid="46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63"/>
                                        </p:tgtEl>
                                        <p:attrNameLst>
                                          <p:attrName>style.visibility</p:attrName>
                                        </p:attrNameLst>
                                      </p:cBhvr>
                                      <p:to>
                                        <p:strVal val="visible"/>
                                      </p:to>
                                    </p:set>
                                    <p:animEffect transition="in" filter="fade">
                                      <p:cBhvr>
                                        <p:cTn id="21" dur="500"/>
                                        <p:tgtEl>
                                          <p:spTgt spid="463"/>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61"/>
                                        </p:tgtEl>
                                        <p:attrNameLst>
                                          <p:attrName>style.visibility</p:attrName>
                                        </p:attrNameLst>
                                      </p:cBhvr>
                                      <p:to>
                                        <p:strVal val="visible"/>
                                      </p:to>
                                    </p:set>
                                    <p:animEffect transition="in" filter="fade">
                                      <p:cBhvr>
                                        <p:cTn id="25" dur="500"/>
                                        <p:tgtEl>
                                          <p:spTgt spid="46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66"/>
                                        </p:tgtEl>
                                        <p:attrNameLst>
                                          <p:attrName>style.visibility</p:attrName>
                                        </p:attrNameLst>
                                      </p:cBhvr>
                                      <p:to>
                                        <p:strVal val="visible"/>
                                      </p:to>
                                    </p:set>
                                    <p:animEffect transition="in" filter="fade">
                                      <p:cBhvr>
                                        <p:cTn id="30" dur="500"/>
                                        <p:tgtEl>
                                          <p:spTgt spid="466"/>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465"/>
                                        </p:tgtEl>
                                        <p:attrNameLst>
                                          <p:attrName>style.visibility</p:attrName>
                                        </p:attrNameLst>
                                      </p:cBhvr>
                                      <p:to>
                                        <p:strVal val="visible"/>
                                      </p:to>
                                    </p:set>
                                    <p:animEffect transition="in" filter="fade">
                                      <p:cBhvr>
                                        <p:cTn id="34" dur="500"/>
                                        <p:tgtEl>
                                          <p:spTgt spid="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O DDI 2">
      <a:dk1>
        <a:srgbClr val="000000"/>
      </a:dk1>
      <a:lt1>
        <a:srgbClr val="FFFFFF"/>
      </a:lt1>
      <a:dk2>
        <a:srgbClr val="002C5F"/>
      </a:dk2>
      <a:lt2>
        <a:srgbClr val="EBEBEB"/>
      </a:lt2>
      <a:accent1>
        <a:srgbClr val="008DC9"/>
      </a:accent1>
      <a:accent2>
        <a:srgbClr val="78D5FF"/>
      </a:accent2>
      <a:accent3>
        <a:srgbClr val="FFCC00"/>
      </a:accent3>
      <a:accent4>
        <a:srgbClr val="002C5F"/>
      </a:accent4>
      <a:accent5>
        <a:srgbClr val="00A173"/>
      </a:accent5>
      <a:accent6>
        <a:srgbClr val="696969"/>
      </a:accent6>
      <a:hlink>
        <a:srgbClr val="008DC9"/>
      </a:hlink>
      <a:folHlink>
        <a:srgbClr val="87878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1083</Words>
  <Application>Microsoft Office PowerPoint</Application>
  <PresentationFormat>Widescreen</PresentationFormat>
  <Paragraphs>178</Paragraphs>
  <Slides>15</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Trebuchet MS</vt:lpstr>
      <vt:lpstr>Calibri</vt:lpstr>
      <vt:lpstr>Atkinson Hyperlegible</vt:lpstr>
      <vt:lpstr>Noto Sans Symbols</vt:lpstr>
      <vt:lpstr>Cambria</vt:lpstr>
      <vt:lpstr>Catamaran Medium</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WHO</dc:creator>
  <cp:lastModifiedBy>Alycia Kearney</cp:lastModifiedBy>
  <cp:revision>1</cp:revision>
  <dcterms:created xsi:type="dcterms:W3CDTF">2021-03-29T07:45:20Z</dcterms:created>
  <dcterms:modified xsi:type="dcterms:W3CDTF">2023-02-02T10:23:44Z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0x0101002BAB383CFE351E4980079CAB43D24491</vt:lpwstr>
  </property>
</Properties>
</file>