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300" r:id="rId2"/>
    <p:sldId id="323" r:id="rId3"/>
    <p:sldId id="367" r:id="rId4"/>
    <p:sldId id="353" r:id="rId5"/>
    <p:sldId id="2141411524" r:id="rId6"/>
    <p:sldId id="2141411525" r:id="rId7"/>
    <p:sldId id="2141411526" r:id="rId8"/>
    <p:sldId id="366" r:id="rId9"/>
    <p:sldId id="2141411523" r:id="rId10"/>
    <p:sldId id="362" r:id="rId11"/>
    <p:sldId id="327" r:id="rId12"/>
  </p:sldIdLst>
  <p:sldSz cx="12192000" cy="6858000"/>
  <p:notesSz cx="6858000" cy="9144000"/>
  <p:embeddedFontLst>
    <p:embeddedFont>
      <p:font typeface="Articulate Extrabold" panose="02000503050000020004" pitchFamily="2" charset="0"/>
      <p:regular r:id="rId14"/>
      <p:italic r:id="rId15"/>
    </p:embeddedFont>
    <p:embeddedFont>
      <p:font typeface="Atkinson Hyperlegible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baps" initials="y" lastIdx="17" clrIdx="0">
    <p:extLst>
      <p:ext uri="{19B8F6BF-5375-455C-9EA6-DF929625EA0E}">
        <p15:presenceInfo xmlns:p15="http://schemas.microsoft.com/office/powerpoint/2012/main" userId="yerbaps" providerId="None"/>
      </p:ext>
    </p:extLst>
  </p:cmAuthor>
  <p:cmAuthor id="2" name="karenv" initials="k" lastIdx="10" clrIdx="1">
    <p:extLst>
      <p:ext uri="{19B8F6BF-5375-455C-9EA6-DF929625EA0E}">
        <p15:presenceInfo xmlns:p15="http://schemas.microsoft.com/office/powerpoint/2012/main" userId="karenv" providerId="None"/>
      </p:ext>
    </p:extLst>
  </p:cmAuthor>
  <p:cmAuthor id="3" name="VENTER, Wendy" initials="VW" lastIdx="5" clrIdx="2">
    <p:extLst>
      <p:ext uri="{19B8F6BF-5375-455C-9EA6-DF929625EA0E}">
        <p15:presenceInfo xmlns:p15="http://schemas.microsoft.com/office/powerpoint/2012/main" userId="S::venterw@who.int::c0669ad9-b3e8-40cc-ac16-4ce7248a35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CCCEA"/>
    <a:srgbClr val="595959"/>
    <a:srgbClr val="31B09C"/>
    <a:srgbClr val="CBEBE6"/>
    <a:srgbClr val="C7DDF1"/>
    <a:srgbClr val="FC809B"/>
    <a:srgbClr val="557DBF"/>
    <a:srgbClr val="98D7CE"/>
    <a:srgbClr val="B3C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2" autoAdjust="0"/>
    <p:restoredTop sz="66316" autoAdjust="0"/>
  </p:normalViewPr>
  <p:slideViewPr>
    <p:cSldViewPr snapToGrid="0">
      <p:cViewPr varScale="1">
        <p:scale>
          <a:sx n="73" d="100"/>
          <a:sy n="73" d="100"/>
        </p:scale>
        <p:origin x="17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448C-9631-42E7-A042-829907BF31F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D9D50-C061-45AE-A04B-DE5F593CE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Unit 3, an introduction to HHFA data review, interpretation and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HHFA findings and recommendations must then be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communicated to all stakeholders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that the data can be used for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decision-making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improve health services. This is the ultimate goal of the HHFA.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sz="1200" b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62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now completed Unit 3.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 unit, we will look at the organization of a country HHFA data review and interpretation process.</a:t>
            </a:r>
            <a:endParaRPr lang="en-GB" sz="12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D9D50-C061-45AE-A04B-DE5F593CE4B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91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end of this unit,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 HHFA data processing and analysis;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summarize HHFA data review and description; and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 </a:t>
            </a:r>
            <a:r>
              <a:rPr lang="en-US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HHFA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interpretation and communication.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2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course, we will look at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steps 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7 key steps of the HHFA.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involve examining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 planning and management activities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support these two key steps.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2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HHFA detailed planning and management activities include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phases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course, we will look at the following phases: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C: Data processing and analysis;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D: Data review and description; and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E: Data interpretation and communication.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1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start with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C: Data processing and analysis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HHFA data collection is complete, the data are checked and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cleaned </a:t>
            </a:r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within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CSPro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 data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is then uploaded to the HHFA data analysis platform.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platform automatically calculates the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HHFA indicators,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displays them in tables and graphs - the standard analysis platform outputs.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61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data analysis outputs have been produced,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D: Data review and description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 commence.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review of the data analysis platform outputs involves three stages: 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Understanding 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tables and graphs;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Understanding what 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reveal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and  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Articulate Extrabold" panose="02000503050000020004" pitchFamily="2" charset="0"/>
                <a:ea typeface="+mn-ea"/>
                <a:cs typeface="+mn-cs"/>
              </a:rPr>
              <a:t>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Describing and summarizing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initial findings.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1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initial review and description of the analysis platform outputs, we proceed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E: Data interpretation and communication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aim of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interpretation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help us understand what the HHFA data mean within the country context, and to explore the reasons behind the findings.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06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Interpretation of HHFA data involves 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 cycle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review and description;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contextual information;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triangulation of HHFA data with data from other sources and methods;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consultations with experts; and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 analysis of the data, as needed.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sz="1200" b="0" dirty="0">
              <a:effectLst/>
              <a:latin typeface="Calibri" panose="020F050202020403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5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interpretation cycle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result in findings, along with their explanations, that will lead to conclusions, identification of priority issues, and recommendations, which will form the basis of the main HHFA report.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sz="1000" b="0" dirty="0">
              <a:effectLst/>
              <a:latin typeface="+mn-lt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6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79F1-05A3-4387-9047-8268792CE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257D8-8E90-4BD3-BD75-EC6A1FDFC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7067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B00-9E38-48BD-BD42-585E5B85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62318-839A-4DDB-AF7F-45DACAE6C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87B4-2514-406D-B06A-514A36A9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C6CB-FB4B-4747-A6C9-07B449B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0FBF-9DC0-41DC-B410-5E37DDE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48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54561-7F4C-422F-8E1F-711420A6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B118-3C98-497F-B8E6-AEBCC31A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668B-8E65-4318-9CEE-0F1452A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DD7F-A795-48C9-A231-763010E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A3BD-0C69-402D-A27C-A44D4045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4688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6A1C-CFCE-4465-ABAA-B8C208D2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2C64-E46C-497D-8F72-DC94C61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DD8F-9785-4942-ACD0-C6B973D8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645A-8142-4BF4-AAEA-2FBD85F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4A14-094F-464A-B7D7-1E73DADE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818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BEEE-DAE7-4F47-8541-54166AF1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2E93-C960-4135-8A27-F88922A9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0224-69A1-4B8A-9CFB-05EA2A0E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A8A2-0B04-40FB-8BDB-6D62EAEF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93D8-AEEE-4AA2-BCB6-53E8C3FD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8824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C8C3-7C4A-4EE6-B177-515F3C8A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3D30-0AED-4F72-8850-D78E9DA6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DBDC9-5432-419C-81D3-7339C35C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437F-64CD-4199-9402-DB1AC565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094F-4283-4248-A6E4-76FAA653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E755-361D-4A07-9A04-F3672E0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657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F21F-A968-449D-9FA2-CD5BD9E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7DC4-998D-4CFC-8745-1C33E9C6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E50B-6A8C-4134-8F3C-2EBD034B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A19B-EC28-42AD-970C-0FBA3DF7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56B2-52AE-4203-82A9-0A3A38D4E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B79C6-97D2-47ED-9D6F-89F52B67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8382-302A-42A5-96FC-00CD76AF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3C413-632F-487F-A064-ECCFF20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8560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E986-CC09-40CB-8794-728D3A4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C4580-E0E0-410E-A8EF-55963542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21B1-B1A5-4390-9931-62B9973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E1ED0-6B72-4D34-AF65-543DAD8F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50598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B427D-848C-4440-B914-46185C91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70E5F-7E9C-4E79-B83A-F4E7F164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BC04C-EDBB-432A-BF79-45E0343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2397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281D-9C7D-4187-9515-3D6F6210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5368-E801-4D4A-B2F4-A47CEC9B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BD52-441C-459D-BF68-BD401B80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9C6-7A38-4890-B220-CFCECB42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9655-B326-4380-AD04-96DBAA6B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0C96-C745-4135-AE92-FA4AE6EC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8352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D55-E903-4166-B501-905B0C2B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65C9-DDAA-466A-A6FC-7D116EDC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A80B-212E-41D3-87AF-FC58A5D0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3AF25-52CF-4127-AE62-8E55B6DA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994E-CCCB-42D2-A6E5-F7BFB558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B599-E99E-4B76-A90C-C8233724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3919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AB451-C634-4A9E-BFB0-9D91D086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FA12-8D9E-475C-A9D6-5357EB51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B4486-8548-7693-0F10-43CD15A9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EFF31C0-596D-4351-B46F-8440B6312256}"/>
              </a:ext>
            </a:extLst>
          </p:cNvPr>
          <p:cNvGrpSpPr/>
          <p:nvPr/>
        </p:nvGrpSpPr>
        <p:grpSpPr>
          <a:xfrm>
            <a:off x="1" y="1645694"/>
            <a:ext cx="12191999" cy="3243079"/>
            <a:chOff x="1" y="1805921"/>
            <a:chExt cx="12191999" cy="324307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3EB9B5-8DB0-C2BA-6F75-5397B8DDBBCD}"/>
                </a:ext>
              </a:extLst>
            </p:cNvPr>
            <p:cNvGrpSpPr/>
            <p:nvPr/>
          </p:nvGrpSpPr>
          <p:grpSpPr>
            <a:xfrm>
              <a:off x="3241555" y="1809000"/>
              <a:ext cx="8950445" cy="3240000"/>
              <a:chOff x="3241555" y="1809000"/>
              <a:chExt cx="8950445" cy="32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09C60B-4EAE-983B-EB90-2186CBA79AFC}"/>
                  </a:ext>
                </a:extLst>
              </p:cNvPr>
              <p:cNvSpPr/>
              <p:nvPr/>
            </p:nvSpPr>
            <p:spPr>
              <a:xfrm>
                <a:off x="3241555" y="1809000"/>
                <a:ext cx="8950445" cy="3240000"/>
              </a:xfrm>
              <a:prstGeom prst="rect">
                <a:avLst/>
              </a:prstGeom>
              <a:solidFill>
                <a:srgbClr val="25B1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A08889B-A57A-D7C8-EAE7-BACEAFFB47D7}"/>
                  </a:ext>
                </a:extLst>
              </p:cNvPr>
              <p:cNvGrpSpPr/>
              <p:nvPr/>
            </p:nvGrpSpPr>
            <p:grpSpPr>
              <a:xfrm>
                <a:off x="3497856" y="2121132"/>
                <a:ext cx="8694144" cy="2806827"/>
                <a:chOff x="3029663" y="2337774"/>
                <a:chExt cx="8694144" cy="2806827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5CA4A5-1A67-5576-0CC7-176E1C118893}"/>
                    </a:ext>
                  </a:extLst>
                </p:cNvPr>
                <p:cNvSpPr txBox="1"/>
                <p:nvPr/>
              </p:nvSpPr>
              <p:spPr>
                <a:xfrm>
                  <a:off x="3029663" y="2337774"/>
                  <a:ext cx="4720763" cy="59586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3600" dirty="0"/>
                    <a:t>Unit 3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7EEC0C-39AC-6792-600F-2FF2EFB7D9EB}"/>
                    </a:ext>
                  </a:extLst>
                </p:cNvPr>
                <p:cNvSpPr txBox="1"/>
                <p:nvPr/>
              </p:nvSpPr>
              <p:spPr>
                <a:xfrm>
                  <a:off x="3029663" y="3051336"/>
                  <a:ext cx="8694144" cy="209326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4800" dirty="0"/>
                    <a:t>I</a:t>
                  </a:r>
                  <a:r>
                    <a:rPr lang="en-GB" sz="4800" dirty="0" err="1"/>
                    <a:t>ntroduction</a:t>
                  </a:r>
                  <a:r>
                    <a:rPr lang="en-GB" sz="4800" dirty="0"/>
                    <a:t> to HHFA data review, interpretation and communication</a:t>
                  </a:r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EE406-88EA-4B8D-8328-47404BB2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06769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754959" cy="611122"/>
            <a:chOff x="-1235" y="-815"/>
            <a:chExt cx="1075495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00195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Phase E: Data interpretation and communication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691439-652D-6C31-B8AD-AA719CFC3D03}"/>
              </a:ext>
            </a:extLst>
          </p:cNvPr>
          <p:cNvGrpSpPr/>
          <p:nvPr/>
        </p:nvGrpSpPr>
        <p:grpSpPr>
          <a:xfrm>
            <a:off x="5832643" y="1449848"/>
            <a:ext cx="5360074" cy="1776258"/>
            <a:chOff x="734150" y="2024769"/>
            <a:chExt cx="5360074" cy="2535507"/>
          </a:xfrm>
        </p:grpSpPr>
        <p:sp>
          <p:nvSpPr>
            <p:cNvPr id="26" name="grid1">
              <a:extLst>
                <a:ext uri="{FF2B5EF4-FFF2-40B4-BE49-F238E27FC236}">
                  <a16:creationId xmlns:a16="http://schemas.microsoft.com/office/drawing/2014/main" id="{78E98ACC-1F2B-BA39-9574-919FC323F3E8}"/>
                </a:ext>
              </a:extLst>
            </p:cNvPr>
            <p:cNvSpPr txBox="1"/>
            <p:nvPr/>
          </p:nvSpPr>
          <p:spPr>
            <a:xfrm>
              <a:off x="734150" y="2024769"/>
              <a:ext cx="5360074" cy="2535507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36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quest type 1">
              <a:extLst>
                <a:ext uri="{FF2B5EF4-FFF2-40B4-BE49-F238E27FC236}">
                  <a16:creationId xmlns:a16="http://schemas.microsoft.com/office/drawing/2014/main" id="{48AC8CF1-1EDB-0C48-0DCA-F722E229BC92}"/>
                </a:ext>
              </a:extLst>
            </p:cNvPr>
            <p:cNvSpPr/>
            <p:nvPr/>
          </p:nvSpPr>
          <p:spPr>
            <a:xfrm>
              <a:off x="967690" y="2967906"/>
              <a:ext cx="4786489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Communication of HHFA findings</a:t>
              </a:r>
            </a:p>
          </p:txBody>
        </p:sp>
      </p:grpSp>
      <p:grpSp>
        <p:nvGrpSpPr>
          <p:cNvPr id="29" name="circle 1">
            <a:extLst>
              <a:ext uri="{FF2B5EF4-FFF2-40B4-BE49-F238E27FC236}">
                <a16:creationId xmlns:a16="http://schemas.microsoft.com/office/drawing/2014/main" id="{7404E2DC-C9AA-B4C9-E4E5-745F7381C029}"/>
              </a:ext>
            </a:extLst>
          </p:cNvPr>
          <p:cNvGrpSpPr/>
          <p:nvPr/>
        </p:nvGrpSpPr>
        <p:grpSpPr>
          <a:xfrm>
            <a:off x="890667" y="1599903"/>
            <a:ext cx="3564576" cy="3564576"/>
            <a:chOff x="470234" y="1852537"/>
            <a:chExt cx="2295039" cy="2295039"/>
          </a:xfrm>
        </p:grpSpPr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9F660239-E688-07E5-9821-70DC7D484493}"/>
                </a:ext>
              </a:extLst>
            </p:cNvPr>
            <p:cNvSpPr/>
            <p:nvPr/>
          </p:nvSpPr>
          <p:spPr>
            <a:xfrm>
              <a:off x="470234" y="1852537"/>
              <a:ext cx="2295039" cy="2295039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420255E-939D-78FB-42E6-150495DF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664" y="2238213"/>
              <a:ext cx="1383331" cy="1383331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8B9A2-3D86-46BF-A2C2-4B48F8528E77}"/>
              </a:ext>
            </a:extLst>
          </p:cNvPr>
          <p:cNvSpPr/>
          <p:nvPr/>
        </p:nvSpPr>
        <p:spPr>
          <a:xfrm>
            <a:off x="7079640" y="3753858"/>
            <a:ext cx="2866074" cy="786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595959"/>
                </a:solidFill>
              </a:rPr>
              <a:t>Use of HHFA data </a:t>
            </a:r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44EF0D-5B53-46AB-951C-BD4F36BFF23C}"/>
              </a:ext>
            </a:extLst>
          </p:cNvPr>
          <p:cNvSpPr/>
          <p:nvPr/>
        </p:nvSpPr>
        <p:spPr>
          <a:xfrm>
            <a:off x="5965030" y="4771373"/>
            <a:ext cx="5779008" cy="786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595959"/>
                </a:solidFill>
              </a:rPr>
              <a:t>Improvement of health facility </a:t>
            </a:r>
            <a:r>
              <a:rPr lang="en-US" sz="2400" dirty="0" err="1">
                <a:solidFill>
                  <a:srgbClr val="595959"/>
                </a:solidFill>
              </a:rPr>
              <a:t>sevices</a:t>
            </a:r>
            <a:r>
              <a:rPr lang="en-US" sz="2400" dirty="0">
                <a:solidFill>
                  <a:srgbClr val="595959"/>
                </a:solidFill>
              </a:rPr>
              <a:t> </a:t>
            </a:r>
            <a:endParaRPr lang="en-GB" sz="2400" dirty="0">
              <a:solidFill>
                <a:srgbClr val="595959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A7DFAE-5BFD-4671-B2D6-B2FEE09C7F71}"/>
              </a:ext>
            </a:extLst>
          </p:cNvPr>
          <p:cNvCxnSpPr>
            <a:cxnSpLocks/>
          </p:cNvCxnSpPr>
          <p:nvPr/>
        </p:nvCxnSpPr>
        <p:spPr>
          <a:xfrm>
            <a:off x="8507518" y="3332495"/>
            <a:ext cx="1" cy="558589"/>
          </a:xfrm>
          <a:prstGeom prst="straightConnector1">
            <a:avLst/>
          </a:prstGeom>
          <a:ln w="38100">
            <a:solidFill>
              <a:srgbClr val="31B0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14087F-75FA-45FF-8872-E272C01A464C}"/>
              </a:ext>
            </a:extLst>
          </p:cNvPr>
          <p:cNvCxnSpPr>
            <a:cxnSpLocks/>
          </p:cNvCxnSpPr>
          <p:nvPr/>
        </p:nvCxnSpPr>
        <p:spPr>
          <a:xfrm>
            <a:off x="8512677" y="4420290"/>
            <a:ext cx="4" cy="494675"/>
          </a:xfrm>
          <a:prstGeom prst="straightConnector1">
            <a:avLst/>
          </a:prstGeom>
          <a:ln w="38100">
            <a:solidFill>
              <a:srgbClr val="31B0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4645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tkinson Hyperlegible"/>
                <a:ea typeface="+mn-ea"/>
                <a:cs typeface="+mn-cs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677993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tkinson Hyperlegible"/>
                <a:ea typeface="+mj-ea"/>
                <a:cs typeface="+mj-cs"/>
              </a:rPr>
              <a:t>You have now completed Unit </a:t>
            </a:r>
            <a:r>
              <a:rPr lang="en-GB" sz="2400" dirty="0">
                <a:solidFill>
                  <a:prstClr val="white"/>
                </a:solidFill>
                <a:latin typeface="Atkinson Hyperlegible"/>
              </a:rPr>
              <a:t>3.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tkinson Hyperlegible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E103A-B4A6-49A9-9DE5-C38654D1AF97}"/>
              </a:ext>
            </a:extLst>
          </p:cNvPr>
          <p:cNvSpPr txBox="1"/>
          <p:nvPr/>
        </p:nvSpPr>
        <p:spPr>
          <a:xfrm>
            <a:off x="3499200" y="3759859"/>
            <a:ext cx="7528029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tkinson Hyperlegible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6DD86-115E-4FF8-9AD0-ECAFB2493806}"/>
              </a:ext>
            </a:extLst>
          </p:cNvPr>
          <p:cNvSpPr txBox="1"/>
          <p:nvPr/>
        </p:nvSpPr>
        <p:spPr>
          <a:xfrm>
            <a:off x="3499200" y="3349495"/>
            <a:ext cx="7528029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The next unit will look at the organization of a country  data review and interpretation process.</a:t>
            </a:r>
            <a:endParaRPr lang="en-GB" sz="2400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363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2B1A6-A4BE-A700-FD52-F359BC6A60E6}"/>
              </a:ext>
            </a:extLst>
          </p:cNvPr>
          <p:cNvGrpSpPr/>
          <p:nvPr/>
        </p:nvGrpSpPr>
        <p:grpSpPr>
          <a:xfrm>
            <a:off x="1" y="1645694"/>
            <a:ext cx="12191999" cy="3243079"/>
            <a:chOff x="1" y="1805921"/>
            <a:chExt cx="12191999" cy="32430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2355FA7-8839-5FA7-BCE0-C23CB0341B5B}"/>
                </a:ext>
              </a:extLst>
            </p:cNvPr>
            <p:cNvGrpSpPr/>
            <p:nvPr/>
          </p:nvGrpSpPr>
          <p:grpSpPr>
            <a:xfrm>
              <a:off x="3241555" y="1809000"/>
              <a:ext cx="8950445" cy="3240000"/>
              <a:chOff x="3241555" y="1809000"/>
              <a:chExt cx="8950445" cy="32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850E802-5652-1FDF-866C-D3AE6AC97F40}"/>
                  </a:ext>
                </a:extLst>
              </p:cNvPr>
              <p:cNvSpPr/>
              <p:nvPr/>
            </p:nvSpPr>
            <p:spPr>
              <a:xfrm>
                <a:off x="3241555" y="1809000"/>
                <a:ext cx="8950445" cy="3240000"/>
              </a:xfrm>
              <a:prstGeom prst="rect">
                <a:avLst/>
              </a:prstGeom>
              <a:solidFill>
                <a:srgbClr val="25B1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4CF396-792F-0313-2976-DA81D0619031}"/>
                  </a:ext>
                </a:extLst>
              </p:cNvPr>
              <p:cNvSpPr txBox="1"/>
              <p:nvPr/>
            </p:nvSpPr>
            <p:spPr>
              <a:xfrm>
                <a:off x="3497856" y="4164288"/>
                <a:ext cx="8694144" cy="76367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b">
                <a:spAutoFit/>
              </a:bodyPr>
              <a:lstStyle>
                <a:lvl1pPr algn="r"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GB" sz="48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19CF1C-C1EC-DCCB-31A8-4F1EA427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250698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By the end of this unit, you will: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51BEA6-30C4-BF3A-513C-068EAD4C8451}"/>
              </a:ext>
            </a:extLst>
          </p:cNvPr>
          <p:cNvSpPr txBox="1"/>
          <p:nvPr/>
        </p:nvSpPr>
        <p:spPr>
          <a:xfrm>
            <a:off x="3782477" y="2775045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outline HHFA data processing and analysis</a:t>
            </a:r>
          </a:p>
        </p:txBody>
      </p:sp>
      <p:pic>
        <p:nvPicPr>
          <p:cNvPr id="3" name="bullet white">
            <a:extLst>
              <a:ext uri="{FF2B5EF4-FFF2-40B4-BE49-F238E27FC236}">
                <a16:creationId xmlns:a16="http://schemas.microsoft.com/office/drawing/2014/main" id="{5144A0A6-322A-4B3E-AD56-6C04AF562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2938965"/>
            <a:ext cx="117692" cy="122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262BBE-D7FB-4B48-8692-4D725CD37A6A}"/>
              </a:ext>
            </a:extLst>
          </p:cNvPr>
          <p:cNvSpPr txBox="1"/>
          <p:nvPr/>
        </p:nvSpPr>
        <p:spPr>
          <a:xfrm>
            <a:off x="3782477" y="3291342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summarize HHFA data review and description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D49B2F-8D9E-45D3-AAC1-69C66CA370F7}"/>
              </a:ext>
            </a:extLst>
          </p:cNvPr>
          <p:cNvSpPr txBox="1"/>
          <p:nvPr/>
        </p:nvSpPr>
        <p:spPr>
          <a:xfrm>
            <a:off x="3782477" y="3817345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outline HHFA data interpretation and communication</a:t>
            </a:r>
          </a:p>
        </p:txBody>
      </p:sp>
      <p:pic>
        <p:nvPicPr>
          <p:cNvPr id="22" name="bullet white">
            <a:extLst>
              <a:ext uri="{FF2B5EF4-FFF2-40B4-BE49-F238E27FC236}">
                <a16:creationId xmlns:a16="http://schemas.microsoft.com/office/drawing/2014/main" id="{D59590BA-84EC-4E2E-B959-C45A93EA7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438104"/>
            <a:ext cx="117692" cy="122400"/>
          </a:xfrm>
          <a:prstGeom prst="rect">
            <a:avLst/>
          </a:prstGeom>
        </p:spPr>
      </p:pic>
      <p:pic>
        <p:nvPicPr>
          <p:cNvPr id="23" name="bullet white">
            <a:extLst>
              <a:ext uri="{FF2B5EF4-FFF2-40B4-BE49-F238E27FC236}">
                <a16:creationId xmlns:a16="http://schemas.microsoft.com/office/drawing/2014/main" id="{F0458A36-7CFE-4FFE-A616-C7D7CB856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41" y="3970146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0685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754959" cy="611122"/>
            <a:chOff x="-1235" y="-815"/>
            <a:chExt cx="1075495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00195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>
                  <a:solidFill>
                    <a:srgbClr val="595959"/>
                  </a:solidFill>
                </a:rPr>
                <a:t>HHFA data review, interpretation and communication</a:t>
              </a:r>
              <a:endParaRPr lang="en-GB" sz="3200" dirty="0">
                <a:solidFill>
                  <a:srgbClr val="595959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06E013-A76C-D7F2-CA16-7AB8599EB97F}"/>
              </a:ext>
            </a:extLst>
          </p:cNvPr>
          <p:cNvGrpSpPr/>
          <p:nvPr/>
        </p:nvGrpSpPr>
        <p:grpSpPr>
          <a:xfrm>
            <a:off x="158799" y="2142000"/>
            <a:ext cx="11861658" cy="1645723"/>
            <a:chOff x="158799" y="2142000"/>
            <a:chExt cx="11861658" cy="1645723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0F75C840-AECC-891C-4421-9A65FD2122E1}"/>
                </a:ext>
              </a:extLst>
            </p:cNvPr>
            <p:cNvSpPr/>
            <p:nvPr/>
          </p:nvSpPr>
          <p:spPr>
            <a:xfrm>
              <a:off x="158799" y="230400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B572629-E40A-9675-0F20-C017204406E8}"/>
                </a:ext>
              </a:extLst>
            </p:cNvPr>
            <p:cNvSpPr/>
            <p:nvPr/>
          </p:nvSpPr>
          <p:spPr>
            <a:xfrm>
              <a:off x="1881497" y="230400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B7B048-7445-70C9-43B6-953C30F9D13F}"/>
                </a:ext>
              </a:extLst>
            </p:cNvPr>
            <p:cNvSpPr/>
            <p:nvPr/>
          </p:nvSpPr>
          <p:spPr>
            <a:xfrm>
              <a:off x="3604195" y="230400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2D2CEA-1EDF-A3D0-84E4-98114382FB3D}"/>
                </a:ext>
              </a:extLst>
            </p:cNvPr>
            <p:cNvSpPr/>
            <p:nvPr/>
          </p:nvSpPr>
          <p:spPr>
            <a:xfrm>
              <a:off x="5331225" y="230400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 data 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BEDE6C-9EC6-886F-7A42-8957872EF2F6}"/>
                </a:ext>
              </a:extLst>
            </p:cNvPr>
            <p:cNvSpPr/>
            <p:nvPr/>
          </p:nvSpPr>
          <p:spPr>
            <a:xfrm>
              <a:off x="7027470" y="230400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2C30645-578F-248F-DA42-5A10F5712E40}"/>
                </a:ext>
              </a:extLst>
            </p:cNvPr>
            <p:cNvSpPr/>
            <p:nvPr/>
          </p:nvSpPr>
          <p:spPr>
            <a:xfrm>
              <a:off x="8706866" y="230400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Interpret, communicate &amp; use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CBE7518-1C49-3897-E392-83D62518C785}"/>
                </a:ext>
              </a:extLst>
            </p:cNvPr>
            <p:cNvSpPr/>
            <p:nvPr/>
          </p:nvSpPr>
          <p:spPr>
            <a:xfrm>
              <a:off x="10429564" y="230400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F7FE7B-3724-5E1C-21D0-0CCF6F16BDD6}"/>
                </a:ext>
              </a:extLst>
            </p:cNvPr>
            <p:cNvSpPr/>
            <p:nvPr/>
          </p:nvSpPr>
          <p:spPr>
            <a:xfrm>
              <a:off x="732874" y="2142000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D4937A-CD03-A16B-DDE6-57147C0FDD87}"/>
                </a:ext>
              </a:extLst>
            </p:cNvPr>
            <p:cNvSpPr/>
            <p:nvPr/>
          </p:nvSpPr>
          <p:spPr>
            <a:xfrm>
              <a:off x="2456480" y="2142000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3DE166-5119-656B-C0CD-C95B14A8A41A}"/>
                </a:ext>
              </a:extLst>
            </p:cNvPr>
            <p:cNvSpPr/>
            <p:nvPr/>
          </p:nvSpPr>
          <p:spPr>
            <a:xfrm>
              <a:off x="4179178" y="2142000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44FBEA-5096-2D73-723B-44CAC356E31A}"/>
                </a:ext>
              </a:extLst>
            </p:cNvPr>
            <p:cNvSpPr/>
            <p:nvPr/>
          </p:nvSpPr>
          <p:spPr>
            <a:xfrm>
              <a:off x="5911260" y="2142000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1319F-FBE0-BAAA-A5CA-474F600612A3}"/>
                </a:ext>
              </a:extLst>
            </p:cNvPr>
            <p:cNvSpPr/>
            <p:nvPr/>
          </p:nvSpPr>
          <p:spPr>
            <a:xfrm>
              <a:off x="7603710" y="2142000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A87CF4-8C39-5CF7-AE6B-CF54ED2EA955}"/>
                </a:ext>
              </a:extLst>
            </p:cNvPr>
            <p:cNvSpPr/>
            <p:nvPr/>
          </p:nvSpPr>
          <p:spPr>
            <a:xfrm>
              <a:off x="9283106" y="2142000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AC5AED-5B00-08C6-AF57-34B2C8D5CB04}"/>
                </a:ext>
              </a:extLst>
            </p:cNvPr>
            <p:cNvSpPr/>
            <p:nvPr/>
          </p:nvSpPr>
          <p:spPr>
            <a:xfrm>
              <a:off x="11005804" y="2142000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</a:p>
          </p:txBody>
        </p:sp>
      </p:grpSp>
      <p:sp>
        <p:nvSpPr>
          <p:cNvPr id="17" name="bracket">
            <a:extLst>
              <a:ext uri="{FF2B5EF4-FFF2-40B4-BE49-F238E27FC236}">
                <a16:creationId xmlns:a16="http://schemas.microsoft.com/office/drawing/2014/main" id="{11ED3163-7082-A619-034C-E2BD5087FF90}"/>
              </a:ext>
            </a:extLst>
          </p:cNvPr>
          <p:cNvSpPr/>
          <p:nvPr/>
        </p:nvSpPr>
        <p:spPr>
          <a:xfrm rot="16200000" flipH="1" flipV="1">
            <a:off x="6014126" y="-1890292"/>
            <a:ext cx="166316" cy="11846350"/>
          </a:xfrm>
          <a:prstGeom prst="rightBracket">
            <a:avLst/>
          </a:prstGeom>
          <a:ln w="28575">
            <a:solidFill>
              <a:srgbClr val="31B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HHFA modules caption">
            <a:extLst>
              <a:ext uri="{FF2B5EF4-FFF2-40B4-BE49-F238E27FC236}">
                <a16:creationId xmlns:a16="http://schemas.microsoft.com/office/drawing/2014/main" id="{61B009E5-150B-FCED-2705-2EED66912525}"/>
              </a:ext>
            </a:extLst>
          </p:cNvPr>
          <p:cNvSpPr txBox="1"/>
          <p:nvPr/>
        </p:nvSpPr>
        <p:spPr>
          <a:xfrm>
            <a:off x="158400" y="4249354"/>
            <a:ext cx="11862057" cy="461665"/>
          </a:xfrm>
          <a:prstGeom prst="rect">
            <a:avLst/>
          </a:prstGeom>
          <a:solidFill>
            <a:srgbClr val="CBEB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595959"/>
                </a:solidFill>
              </a:rPr>
              <a:t>Plan, prepare and manage (detailed activities)</a:t>
            </a:r>
          </a:p>
        </p:txBody>
      </p:sp>
      <p:sp>
        <p:nvSpPr>
          <p:cNvPr id="23" name="Sentence stem">
            <a:extLst>
              <a:ext uri="{FF2B5EF4-FFF2-40B4-BE49-F238E27FC236}">
                <a16:creationId xmlns:a16="http://schemas.microsoft.com/office/drawing/2014/main" id="{CDB644F8-419E-40AD-A759-5D7D8BBA8021}"/>
              </a:ext>
            </a:extLst>
          </p:cNvPr>
          <p:cNvSpPr txBox="1"/>
          <p:nvPr/>
        </p:nvSpPr>
        <p:spPr>
          <a:xfrm>
            <a:off x="734149" y="1055061"/>
            <a:ext cx="10803955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HHFA key steps: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BD2EB7-C019-4A94-B1A8-09B46B19D417}"/>
              </a:ext>
            </a:extLst>
          </p:cNvPr>
          <p:cNvGrpSpPr/>
          <p:nvPr/>
        </p:nvGrpSpPr>
        <p:grpSpPr>
          <a:xfrm>
            <a:off x="7040131" y="2142000"/>
            <a:ext cx="1590893" cy="1645723"/>
            <a:chOff x="7040131" y="2142000"/>
            <a:chExt cx="1590893" cy="164572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97B72-061B-4CD6-90B8-0FF490DE4B18}"/>
                </a:ext>
              </a:extLst>
            </p:cNvPr>
            <p:cNvSpPr/>
            <p:nvPr/>
          </p:nvSpPr>
          <p:spPr>
            <a:xfrm>
              <a:off x="7040131" y="230400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C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1F1A916-C612-436C-9372-E55F4B8D0F4D}"/>
                </a:ext>
              </a:extLst>
            </p:cNvPr>
            <p:cNvSpPr/>
            <p:nvPr/>
          </p:nvSpPr>
          <p:spPr>
            <a:xfrm>
              <a:off x="7616371" y="2142000"/>
              <a:ext cx="438412" cy="438412"/>
            </a:xfrm>
            <a:prstGeom prst="ellipse">
              <a:avLst/>
            </a:prstGeom>
            <a:solidFill>
              <a:srgbClr val="ACCC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591E8-21E3-494D-875E-C248A2CEF64C}"/>
              </a:ext>
            </a:extLst>
          </p:cNvPr>
          <p:cNvGrpSpPr/>
          <p:nvPr/>
        </p:nvGrpSpPr>
        <p:grpSpPr>
          <a:xfrm>
            <a:off x="8706866" y="2142000"/>
            <a:ext cx="1590893" cy="1645723"/>
            <a:chOff x="8706866" y="2142000"/>
            <a:chExt cx="1590893" cy="164572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492C9ED-A39E-4EF1-9833-86A374BE11B5}"/>
                </a:ext>
              </a:extLst>
            </p:cNvPr>
            <p:cNvSpPr/>
            <p:nvPr/>
          </p:nvSpPr>
          <p:spPr>
            <a:xfrm>
              <a:off x="8706866" y="230400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C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Interpret, communicate &amp; use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61BF8AF-4DA6-4A5F-8868-4651F6A1DD33}"/>
                </a:ext>
              </a:extLst>
            </p:cNvPr>
            <p:cNvSpPr/>
            <p:nvPr/>
          </p:nvSpPr>
          <p:spPr>
            <a:xfrm>
              <a:off x="9283106" y="2142000"/>
              <a:ext cx="438412" cy="438412"/>
            </a:xfrm>
            <a:prstGeom prst="ellipse">
              <a:avLst/>
            </a:prstGeom>
            <a:solidFill>
              <a:srgbClr val="ACCC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46578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840309" cy="611122"/>
            <a:chOff x="-1235" y="-815"/>
            <a:chExt cx="1184030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11049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>
                  <a:solidFill>
                    <a:srgbClr val="595959"/>
                  </a:solidFill>
                </a:rPr>
                <a:t>HHFA data review, interpretation and communication</a:t>
              </a:r>
              <a:endParaRPr lang="en-GB" sz="3200" dirty="0">
                <a:solidFill>
                  <a:srgbClr val="595959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7" name="Sentence stem">
            <a:extLst>
              <a:ext uri="{FF2B5EF4-FFF2-40B4-BE49-F238E27FC236}">
                <a16:creationId xmlns:a16="http://schemas.microsoft.com/office/drawing/2014/main" id="{4A2B0A0E-D1A6-5C05-BBA5-A5DB0C4F494B}"/>
              </a:ext>
            </a:extLst>
          </p:cNvPr>
          <p:cNvSpPr txBox="1"/>
          <p:nvPr/>
        </p:nvSpPr>
        <p:spPr>
          <a:xfrm>
            <a:off x="734149" y="1055061"/>
            <a:ext cx="10803955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HHFA detailed planning and management activities: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34D0AC-5C62-450D-BF99-F1A95EB9BDFC}"/>
              </a:ext>
            </a:extLst>
          </p:cNvPr>
          <p:cNvGrpSpPr/>
          <p:nvPr/>
        </p:nvGrpSpPr>
        <p:grpSpPr>
          <a:xfrm>
            <a:off x="734149" y="2142000"/>
            <a:ext cx="5360074" cy="1178716"/>
            <a:chOff x="734149" y="2142000"/>
            <a:chExt cx="5360074" cy="117871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233D5CF-483C-A354-55C8-9A00D52C8C07}"/>
                </a:ext>
              </a:extLst>
            </p:cNvPr>
            <p:cNvGrpSpPr/>
            <p:nvPr/>
          </p:nvGrpSpPr>
          <p:grpSpPr>
            <a:xfrm>
              <a:off x="734149" y="2142000"/>
              <a:ext cx="5360074" cy="1178716"/>
              <a:chOff x="734150" y="2142000"/>
              <a:chExt cx="5360074" cy="1178716"/>
            </a:xfrm>
          </p:grpSpPr>
          <p:sp>
            <p:nvSpPr>
              <p:cNvPr id="2" name="grid1">
                <a:extLst>
                  <a:ext uri="{FF2B5EF4-FFF2-40B4-BE49-F238E27FC236}">
                    <a16:creationId xmlns:a16="http://schemas.microsoft.com/office/drawing/2014/main" id="{61201A6D-CF45-9D4C-927D-1F572E975D09}"/>
                  </a:ext>
                </a:extLst>
              </p:cNvPr>
              <p:cNvSpPr txBox="1"/>
              <p:nvPr/>
            </p:nvSpPr>
            <p:spPr>
              <a:xfrm>
                <a:off x="734150" y="2142000"/>
                <a:ext cx="5360074" cy="1178716"/>
              </a:xfrm>
              <a:prstGeom prst="rect">
                <a:avLst/>
              </a:prstGeom>
              <a:solidFill>
                <a:srgbClr val="CBEBE6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lvl1pPr algn="r"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" name="quest type 1">
                <a:extLst>
                  <a:ext uri="{FF2B5EF4-FFF2-40B4-BE49-F238E27FC236}">
                    <a16:creationId xmlns:a16="http://schemas.microsoft.com/office/drawing/2014/main" id="{1A457A07-95D6-7DC6-DD3E-C84C7CB4B763}"/>
                  </a:ext>
                </a:extLst>
              </p:cNvPr>
              <p:cNvSpPr/>
              <p:nvPr/>
            </p:nvSpPr>
            <p:spPr>
              <a:xfrm>
                <a:off x="1020943" y="2390792"/>
                <a:ext cx="798232" cy="730153"/>
              </a:xfrm>
              <a:prstGeom prst="rect">
                <a:avLst/>
              </a:prstGeom>
              <a:solidFill>
                <a:srgbClr val="98D7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A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DFE452-19E1-6A6D-D901-D327573C1B60}"/>
                </a:ext>
              </a:extLst>
            </p:cNvPr>
            <p:cNvSpPr txBox="1"/>
            <p:nvPr/>
          </p:nvSpPr>
          <p:spPr>
            <a:xfrm>
              <a:off x="1924748" y="2509920"/>
              <a:ext cx="36381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Planning and preparation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6107C1-CC85-4F20-AA27-8C0C7B05D740}"/>
              </a:ext>
            </a:extLst>
          </p:cNvPr>
          <p:cNvGrpSpPr/>
          <p:nvPr/>
        </p:nvGrpSpPr>
        <p:grpSpPr>
          <a:xfrm>
            <a:off x="734149" y="3417771"/>
            <a:ext cx="5360074" cy="1178716"/>
            <a:chOff x="734149" y="3417771"/>
            <a:chExt cx="5360074" cy="117871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3E7AD77-B06E-648B-E55A-ABA37B0DB42F}"/>
                </a:ext>
              </a:extLst>
            </p:cNvPr>
            <p:cNvGrpSpPr/>
            <p:nvPr/>
          </p:nvGrpSpPr>
          <p:grpSpPr>
            <a:xfrm>
              <a:off x="734149" y="3417771"/>
              <a:ext cx="5360074" cy="1178716"/>
              <a:chOff x="734149" y="3417771"/>
              <a:chExt cx="5360074" cy="1178716"/>
            </a:xfrm>
          </p:grpSpPr>
          <p:sp>
            <p:nvSpPr>
              <p:cNvPr id="12" name="grid1">
                <a:extLst>
                  <a:ext uri="{FF2B5EF4-FFF2-40B4-BE49-F238E27FC236}">
                    <a16:creationId xmlns:a16="http://schemas.microsoft.com/office/drawing/2014/main" id="{9572BB18-36C5-2413-DEA4-F71C4E2B77B8}"/>
                  </a:ext>
                </a:extLst>
              </p:cNvPr>
              <p:cNvSpPr txBox="1"/>
              <p:nvPr/>
            </p:nvSpPr>
            <p:spPr>
              <a:xfrm>
                <a:off x="734149" y="3417771"/>
                <a:ext cx="5360074" cy="1178716"/>
              </a:xfrm>
              <a:prstGeom prst="rect">
                <a:avLst/>
              </a:prstGeom>
              <a:solidFill>
                <a:srgbClr val="C7DDF1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GB" dirty="0"/>
              </a:p>
            </p:txBody>
          </p:sp>
          <p:sp>
            <p:nvSpPr>
              <p:cNvPr id="13" name="quest type 1">
                <a:extLst>
                  <a:ext uri="{FF2B5EF4-FFF2-40B4-BE49-F238E27FC236}">
                    <a16:creationId xmlns:a16="http://schemas.microsoft.com/office/drawing/2014/main" id="{770DB9D9-E41F-9A76-C8E0-127C907CF59D}"/>
                  </a:ext>
                </a:extLst>
              </p:cNvPr>
              <p:cNvSpPr/>
              <p:nvPr/>
            </p:nvSpPr>
            <p:spPr>
              <a:xfrm>
                <a:off x="1020943" y="3648185"/>
                <a:ext cx="798232" cy="730153"/>
              </a:xfrm>
              <a:prstGeom prst="rect">
                <a:avLst/>
              </a:prstGeom>
              <a:solidFill>
                <a:srgbClr val="B3C0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A3DD01-BA5A-95E1-9431-302A88DC63EB}"/>
                </a:ext>
              </a:extLst>
            </p:cNvPr>
            <p:cNvSpPr txBox="1"/>
            <p:nvPr/>
          </p:nvSpPr>
          <p:spPr>
            <a:xfrm>
              <a:off x="1924748" y="3776297"/>
              <a:ext cx="36381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collection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E406C2-9DCA-4D3B-AB16-2279F5D85B97}"/>
              </a:ext>
            </a:extLst>
          </p:cNvPr>
          <p:cNvGrpSpPr/>
          <p:nvPr/>
        </p:nvGrpSpPr>
        <p:grpSpPr>
          <a:xfrm>
            <a:off x="734149" y="4689956"/>
            <a:ext cx="5360074" cy="1178716"/>
            <a:chOff x="734149" y="4689956"/>
            <a:chExt cx="5360074" cy="117871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C9877DA-087D-0914-1C40-BB4B27A9B987}"/>
                </a:ext>
              </a:extLst>
            </p:cNvPr>
            <p:cNvGrpSpPr/>
            <p:nvPr/>
          </p:nvGrpSpPr>
          <p:grpSpPr>
            <a:xfrm>
              <a:off x="734149" y="4689956"/>
              <a:ext cx="5360074" cy="1178716"/>
              <a:chOff x="734149" y="4689956"/>
              <a:chExt cx="5360074" cy="1178716"/>
            </a:xfrm>
          </p:grpSpPr>
          <p:sp>
            <p:nvSpPr>
              <p:cNvPr id="18" name="grid1">
                <a:extLst>
                  <a:ext uri="{FF2B5EF4-FFF2-40B4-BE49-F238E27FC236}">
                    <a16:creationId xmlns:a16="http://schemas.microsoft.com/office/drawing/2014/main" id="{A74E2836-ECC2-6468-FAF3-5863E6BEF855}"/>
                  </a:ext>
                </a:extLst>
              </p:cNvPr>
              <p:cNvSpPr txBox="1"/>
              <p:nvPr/>
            </p:nvSpPr>
            <p:spPr>
              <a:xfrm>
                <a:off x="734149" y="4689956"/>
                <a:ext cx="5360074" cy="1178716"/>
              </a:xfrm>
              <a:prstGeom prst="rect">
                <a:avLst/>
              </a:prstGeom>
              <a:solidFill>
                <a:srgbClr val="CBEBE6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lvl1pPr algn="r"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" name="quest type 1">
                <a:extLst>
                  <a:ext uri="{FF2B5EF4-FFF2-40B4-BE49-F238E27FC236}">
                    <a16:creationId xmlns:a16="http://schemas.microsoft.com/office/drawing/2014/main" id="{92E2AB2E-5990-A5E8-B064-EA78F437D177}"/>
                  </a:ext>
                </a:extLst>
              </p:cNvPr>
              <p:cNvSpPr/>
              <p:nvPr/>
            </p:nvSpPr>
            <p:spPr>
              <a:xfrm>
                <a:off x="1020943" y="4938747"/>
                <a:ext cx="798232" cy="730153"/>
              </a:xfrm>
              <a:prstGeom prst="rect">
                <a:avLst/>
              </a:prstGeom>
              <a:solidFill>
                <a:srgbClr val="98D7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C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28315A-6BF0-74C8-B07C-E567533A5DCB}"/>
                </a:ext>
              </a:extLst>
            </p:cNvPr>
            <p:cNvSpPr txBox="1"/>
            <p:nvPr/>
          </p:nvSpPr>
          <p:spPr>
            <a:xfrm>
              <a:off x="1924748" y="4863815"/>
              <a:ext cx="36381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processing and analysis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3A088F-3A04-4DDC-A0A0-5A896F6FC4A0}"/>
              </a:ext>
            </a:extLst>
          </p:cNvPr>
          <p:cNvGrpSpPr/>
          <p:nvPr/>
        </p:nvGrpSpPr>
        <p:grpSpPr>
          <a:xfrm>
            <a:off x="6199795" y="2142000"/>
            <a:ext cx="5360074" cy="1178716"/>
            <a:chOff x="6199795" y="2142000"/>
            <a:chExt cx="5360074" cy="117871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7A1954-C60C-D68D-2223-6D317D85B462}"/>
                </a:ext>
              </a:extLst>
            </p:cNvPr>
            <p:cNvGrpSpPr/>
            <p:nvPr/>
          </p:nvGrpSpPr>
          <p:grpSpPr>
            <a:xfrm>
              <a:off x="6199795" y="2142000"/>
              <a:ext cx="5360074" cy="1178716"/>
              <a:chOff x="6199795" y="2142000"/>
              <a:chExt cx="5360074" cy="1178716"/>
            </a:xfrm>
          </p:grpSpPr>
          <p:sp>
            <p:nvSpPr>
              <p:cNvPr id="30" name="grid1">
                <a:extLst>
                  <a:ext uri="{FF2B5EF4-FFF2-40B4-BE49-F238E27FC236}">
                    <a16:creationId xmlns:a16="http://schemas.microsoft.com/office/drawing/2014/main" id="{6B2BBD9C-00E4-3823-0F5E-ABC4C59C6D06}"/>
                  </a:ext>
                </a:extLst>
              </p:cNvPr>
              <p:cNvSpPr txBox="1"/>
              <p:nvPr/>
            </p:nvSpPr>
            <p:spPr>
              <a:xfrm>
                <a:off x="6199795" y="2142000"/>
                <a:ext cx="5360074" cy="1178716"/>
              </a:xfrm>
              <a:prstGeom prst="rect">
                <a:avLst/>
              </a:prstGeom>
              <a:solidFill>
                <a:srgbClr val="C7DDF1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GB" dirty="0"/>
              </a:p>
            </p:txBody>
          </p:sp>
          <p:sp>
            <p:nvSpPr>
              <p:cNvPr id="31" name="quest type 1">
                <a:extLst>
                  <a:ext uri="{FF2B5EF4-FFF2-40B4-BE49-F238E27FC236}">
                    <a16:creationId xmlns:a16="http://schemas.microsoft.com/office/drawing/2014/main" id="{63C96D0B-4F67-9BAE-1E64-263D3FF85F01}"/>
                  </a:ext>
                </a:extLst>
              </p:cNvPr>
              <p:cNvSpPr/>
              <p:nvPr/>
            </p:nvSpPr>
            <p:spPr>
              <a:xfrm>
                <a:off x="6529427" y="2390792"/>
                <a:ext cx="798232" cy="730153"/>
              </a:xfrm>
              <a:prstGeom prst="rect">
                <a:avLst/>
              </a:prstGeom>
              <a:solidFill>
                <a:srgbClr val="B3C0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5A161E-98BA-BA4E-2B73-C2DAE54A7A63}"/>
                </a:ext>
              </a:extLst>
            </p:cNvPr>
            <p:cNvSpPr txBox="1"/>
            <p:nvPr/>
          </p:nvSpPr>
          <p:spPr>
            <a:xfrm>
              <a:off x="7407576" y="2325253"/>
              <a:ext cx="36381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review and description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6C50D6-233E-42C2-AB02-E0E38A064E1C}"/>
              </a:ext>
            </a:extLst>
          </p:cNvPr>
          <p:cNvGrpSpPr/>
          <p:nvPr/>
        </p:nvGrpSpPr>
        <p:grpSpPr>
          <a:xfrm>
            <a:off x="6199795" y="3414185"/>
            <a:ext cx="5360074" cy="1178716"/>
            <a:chOff x="6199795" y="3414185"/>
            <a:chExt cx="5360074" cy="11787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9DA9635-3090-4050-B3E5-4EF4506F45CD}"/>
                </a:ext>
              </a:extLst>
            </p:cNvPr>
            <p:cNvGrpSpPr/>
            <p:nvPr/>
          </p:nvGrpSpPr>
          <p:grpSpPr>
            <a:xfrm>
              <a:off x="6199795" y="3414185"/>
              <a:ext cx="5360074" cy="1178716"/>
              <a:chOff x="6199795" y="3414185"/>
              <a:chExt cx="5360074" cy="1178716"/>
            </a:xfrm>
          </p:grpSpPr>
          <p:sp>
            <p:nvSpPr>
              <p:cNvPr id="33" name="grid1">
                <a:extLst>
                  <a:ext uri="{FF2B5EF4-FFF2-40B4-BE49-F238E27FC236}">
                    <a16:creationId xmlns:a16="http://schemas.microsoft.com/office/drawing/2014/main" id="{1C4FA237-2913-7F25-B44D-C407443AC506}"/>
                  </a:ext>
                </a:extLst>
              </p:cNvPr>
              <p:cNvSpPr txBox="1"/>
              <p:nvPr/>
            </p:nvSpPr>
            <p:spPr>
              <a:xfrm>
                <a:off x="6199795" y="3414185"/>
                <a:ext cx="5360074" cy="1178716"/>
              </a:xfrm>
              <a:prstGeom prst="rect">
                <a:avLst/>
              </a:prstGeom>
              <a:solidFill>
                <a:srgbClr val="CBEBE6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lvl1pPr algn="r"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4" name="quest type 1">
                <a:extLst>
                  <a:ext uri="{FF2B5EF4-FFF2-40B4-BE49-F238E27FC236}">
                    <a16:creationId xmlns:a16="http://schemas.microsoft.com/office/drawing/2014/main" id="{43FDD836-D325-4EB5-20BA-775F9E52AF5C}"/>
                  </a:ext>
                </a:extLst>
              </p:cNvPr>
              <p:cNvSpPr/>
              <p:nvPr/>
            </p:nvSpPr>
            <p:spPr>
              <a:xfrm>
                <a:off x="6529427" y="3648185"/>
                <a:ext cx="798232" cy="730153"/>
              </a:xfrm>
              <a:prstGeom prst="rect">
                <a:avLst/>
              </a:prstGeom>
              <a:solidFill>
                <a:srgbClr val="98D7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E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63AE40-F0AA-81B7-24E4-09C2AC379FAF}"/>
                </a:ext>
              </a:extLst>
            </p:cNvPr>
            <p:cNvSpPr txBox="1"/>
            <p:nvPr/>
          </p:nvSpPr>
          <p:spPr>
            <a:xfrm>
              <a:off x="7407576" y="3589838"/>
              <a:ext cx="36381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interpretation and communication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5E1ED3-8876-4D58-ABFF-B5800A4D3B11}"/>
              </a:ext>
            </a:extLst>
          </p:cNvPr>
          <p:cNvGrpSpPr/>
          <p:nvPr/>
        </p:nvGrpSpPr>
        <p:grpSpPr>
          <a:xfrm>
            <a:off x="6216979" y="4689956"/>
            <a:ext cx="5360074" cy="1178716"/>
            <a:chOff x="6216979" y="4689956"/>
            <a:chExt cx="5360074" cy="11787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4D14FD-F992-6B95-F1C3-07858E7C97DC}"/>
                </a:ext>
              </a:extLst>
            </p:cNvPr>
            <p:cNvGrpSpPr/>
            <p:nvPr/>
          </p:nvGrpSpPr>
          <p:grpSpPr>
            <a:xfrm>
              <a:off x="6216979" y="4689956"/>
              <a:ext cx="5360074" cy="1178716"/>
              <a:chOff x="6216979" y="4689956"/>
              <a:chExt cx="5360074" cy="1178716"/>
            </a:xfrm>
          </p:grpSpPr>
          <p:sp>
            <p:nvSpPr>
              <p:cNvPr id="36" name="grid1">
                <a:extLst>
                  <a:ext uri="{FF2B5EF4-FFF2-40B4-BE49-F238E27FC236}">
                    <a16:creationId xmlns:a16="http://schemas.microsoft.com/office/drawing/2014/main" id="{77131EC0-08E7-7DDB-23DE-FE60FF0B2576}"/>
                  </a:ext>
                </a:extLst>
              </p:cNvPr>
              <p:cNvSpPr txBox="1"/>
              <p:nvPr/>
            </p:nvSpPr>
            <p:spPr>
              <a:xfrm>
                <a:off x="6216979" y="4689956"/>
                <a:ext cx="5360074" cy="1178716"/>
              </a:xfrm>
              <a:prstGeom prst="rect">
                <a:avLst/>
              </a:prstGeom>
              <a:solidFill>
                <a:srgbClr val="C7DDF1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GB" dirty="0"/>
              </a:p>
            </p:txBody>
          </p:sp>
          <p:sp>
            <p:nvSpPr>
              <p:cNvPr id="37" name="quest type 1">
                <a:extLst>
                  <a:ext uri="{FF2B5EF4-FFF2-40B4-BE49-F238E27FC236}">
                    <a16:creationId xmlns:a16="http://schemas.microsoft.com/office/drawing/2014/main" id="{9068895F-8993-CF71-CB92-6333DE105D2E}"/>
                  </a:ext>
                </a:extLst>
              </p:cNvPr>
              <p:cNvSpPr/>
              <p:nvPr/>
            </p:nvSpPr>
            <p:spPr>
              <a:xfrm>
                <a:off x="6529427" y="4938747"/>
                <a:ext cx="798232" cy="730153"/>
              </a:xfrm>
              <a:prstGeom prst="rect">
                <a:avLst/>
              </a:prstGeom>
              <a:solidFill>
                <a:srgbClr val="B3C0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F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B66B22-91CA-64B6-0543-94BBAEE5A1C1}"/>
                </a:ext>
              </a:extLst>
            </p:cNvPr>
            <p:cNvSpPr txBox="1"/>
            <p:nvPr/>
          </p:nvSpPr>
          <p:spPr>
            <a:xfrm>
              <a:off x="7407576" y="5057876"/>
              <a:ext cx="36381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curation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2976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10FA3F-E35B-C421-9F13-863EAFDAEE1A}"/>
              </a:ext>
            </a:extLst>
          </p:cNvPr>
          <p:cNvGrpSpPr/>
          <p:nvPr/>
        </p:nvGrpSpPr>
        <p:grpSpPr>
          <a:xfrm>
            <a:off x="734149" y="2142000"/>
            <a:ext cx="5360074" cy="1178716"/>
            <a:chOff x="734149" y="2142000"/>
            <a:chExt cx="5360074" cy="11787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786EC-C2B2-E8A0-5FD4-A63A3DE97C78}"/>
                </a:ext>
              </a:extLst>
            </p:cNvPr>
            <p:cNvGrpSpPr/>
            <p:nvPr/>
          </p:nvGrpSpPr>
          <p:grpSpPr>
            <a:xfrm>
              <a:off x="734149" y="2142000"/>
              <a:ext cx="5360074" cy="1178716"/>
              <a:chOff x="734150" y="2142000"/>
              <a:chExt cx="5360074" cy="1178716"/>
            </a:xfrm>
          </p:grpSpPr>
          <p:sp>
            <p:nvSpPr>
              <p:cNvPr id="8" name="grid1">
                <a:extLst>
                  <a:ext uri="{FF2B5EF4-FFF2-40B4-BE49-F238E27FC236}">
                    <a16:creationId xmlns:a16="http://schemas.microsoft.com/office/drawing/2014/main" id="{373A6E0F-9308-CCFE-A006-A58968B04284}"/>
                  </a:ext>
                </a:extLst>
              </p:cNvPr>
              <p:cNvSpPr txBox="1"/>
              <p:nvPr/>
            </p:nvSpPr>
            <p:spPr>
              <a:xfrm>
                <a:off x="734150" y="2142000"/>
                <a:ext cx="5360074" cy="1178716"/>
              </a:xfrm>
              <a:prstGeom prst="rect">
                <a:avLst/>
              </a:prstGeom>
              <a:solidFill>
                <a:srgbClr val="CBEBE6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lvl1pPr algn="r"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quest type 1">
                <a:extLst>
                  <a:ext uri="{FF2B5EF4-FFF2-40B4-BE49-F238E27FC236}">
                    <a16:creationId xmlns:a16="http://schemas.microsoft.com/office/drawing/2014/main" id="{F40403C7-82AE-6498-CBC1-98CB6EE08E30}"/>
                  </a:ext>
                </a:extLst>
              </p:cNvPr>
              <p:cNvSpPr/>
              <p:nvPr/>
            </p:nvSpPr>
            <p:spPr>
              <a:xfrm>
                <a:off x="1020943" y="2390792"/>
                <a:ext cx="798232" cy="730153"/>
              </a:xfrm>
              <a:prstGeom prst="rect">
                <a:avLst/>
              </a:prstGeom>
              <a:solidFill>
                <a:srgbClr val="98D7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A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0FF521-23F3-2EDF-30BA-62F71D6B558C}"/>
                </a:ext>
              </a:extLst>
            </p:cNvPr>
            <p:cNvSpPr txBox="1"/>
            <p:nvPr/>
          </p:nvSpPr>
          <p:spPr>
            <a:xfrm>
              <a:off x="1924748" y="2509920"/>
              <a:ext cx="36381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Planning and preparation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5CC2CB-C170-132C-0E5D-266CDEF3366D}"/>
              </a:ext>
            </a:extLst>
          </p:cNvPr>
          <p:cNvGrpSpPr/>
          <p:nvPr/>
        </p:nvGrpSpPr>
        <p:grpSpPr>
          <a:xfrm>
            <a:off x="734149" y="3417771"/>
            <a:ext cx="5360074" cy="1178716"/>
            <a:chOff x="734149" y="3417771"/>
            <a:chExt cx="5360074" cy="11787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554A356-BE06-216F-9D76-0BF2FC67BE3F}"/>
                </a:ext>
              </a:extLst>
            </p:cNvPr>
            <p:cNvGrpSpPr/>
            <p:nvPr/>
          </p:nvGrpSpPr>
          <p:grpSpPr>
            <a:xfrm>
              <a:off x="734149" y="3417771"/>
              <a:ext cx="5360074" cy="1178716"/>
              <a:chOff x="734149" y="3417771"/>
              <a:chExt cx="5360074" cy="1178716"/>
            </a:xfrm>
          </p:grpSpPr>
          <p:sp>
            <p:nvSpPr>
              <p:cNvPr id="17" name="grid1">
                <a:extLst>
                  <a:ext uri="{FF2B5EF4-FFF2-40B4-BE49-F238E27FC236}">
                    <a16:creationId xmlns:a16="http://schemas.microsoft.com/office/drawing/2014/main" id="{11C522DB-87C5-A00F-A941-E11E02EC553A}"/>
                  </a:ext>
                </a:extLst>
              </p:cNvPr>
              <p:cNvSpPr txBox="1"/>
              <p:nvPr/>
            </p:nvSpPr>
            <p:spPr>
              <a:xfrm>
                <a:off x="734149" y="3417771"/>
                <a:ext cx="5360074" cy="1178716"/>
              </a:xfrm>
              <a:prstGeom prst="rect">
                <a:avLst/>
              </a:prstGeom>
              <a:solidFill>
                <a:srgbClr val="C7DDF1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GB" dirty="0"/>
              </a:p>
            </p:txBody>
          </p:sp>
          <p:sp>
            <p:nvSpPr>
              <p:cNvPr id="23" name="quest type 1">
                <a:extLst>
                  <a:ext uri="{FF2B5EF4-FFF2-40B4-BE49-F238E27FC236}">
                    <a16:creationId xmlns:a16="http://schemas.microsoft.com/office/drawing/2014/main" id="{93D9500F-40C3-724C-86B4-8B937296AEC4}"/>
                  </a:ext>
                </a:extLst>
              </p:cNvPr>
              <p:cNvSpPr/>
              <p:nvPr/>
            </p:nvSpPr>
            <p:spPr>
              <a:xfrm>
                <a:off x="1020943" y="3648185"/>
                <a:ext cx="798232" cy="730153"/>
              </a:xfrm>
              <a:prstGeom prst="rect">
                <a:avLst/>
              </a:prstGeom>
              <a:solidFill>
                <a:srgbClr val="B3C0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B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7FD770-0A5E-A9FC-2A27-96F4DDACFDDD}"/>
                </a:ext>
              </a:extLst>
            </p:cNvPr>
            <p:cNvSpPr txBox="1"/>
            <p:nvPr/>
          </p:nvSpPr>
          <p:spPr>
            <a:xfrm>
              <a:off x="1924748" y="3776297"/>
              <a:ext cx="36381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collection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4D4941-9367-89D9-F9C1-E6CB6F6B3221}"/>
              </a:ext>
            </a:extLst>
          </p:cNvPr>
          <p:cNvGrpSpPr/>
          <p:nvPr/>
        </p:nvGrpSpPr>
        <p:grpSpPr>
          <a:xfrm>
            <a:off x="734149" y="4689956"/>
            <a:ext cx="5360074" cy="1178716"/>
            <a:chOff x="734149" y="4689956"/>
            <a:chExt cx="5360074" cy="117871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3CD239-2BE8-5C2B-DFC0-CBD11B96EB65}"/>
                </a:ext>
              </a:extLst>
            </p:cNvPr>
            <p:cNvGrpSpPr/>
            <p:nvPr/>
          </p:nvGrpSpPr>
          <p:grpSpPr>
            <a:xfrm>
              <a:off x="734149" y="4689956"/>
              <a:ext cx="5360074" cy="1178716"/>
              <a:chOff x="734149" y="4689956"/>
              <a:chExt cx="5360074" cy="1178716"/>
            </a:xfrm>
          </p:grpSpPr>
          <p:sp>
            <p:nvSpPr>
              <p:cNvPr id="28" name="grid1">
                <a:extLst>
                  <a:ext uri="{FF2B5EF4-FFF2-40B4-BE49-F238E27FC236}">
                    <a16:creationId xmlns:a16="http://schemas.microsoft.com/office/drawing/2014/main" id="{304AC08F-7375-3716-B028-F99243373903}"/>
                  </a:ext>
                </a:extLst>
              </p:cNvPr>
              <p:cNvSpPr txBox="1"/>
              <p:nvPr/>
            </p:nvSpPr>
            <p:spPr>
              <a:xfrm>
                <a:off x="734149" y="4689956"/>
                <a:ext cx="5360074" cy="1178716"/>
              </a:xfrm>
              <a:prstGeom prst="rect">
                <a:avLst/>
              </a:prstGeom>
              <a:solidFill>
                <a:srgbClr val="CBEBE6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lvl1pPr algn="r"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quest type 1">
                <a:extLst>
                  <a:ext uri="{FF2B5EF4-FFF2-40B4-BE49-F238E27FC236}">
                    <a16:creationId xmlns:a16="http://schemas.microsoft.com/office/drawing/2014/main" id="{38DB9669-5068-A3F2-5F4F-DC72A6A245A7}"/>
                  </a:ext>
                </a:extLst>
              </p:cNvPr>
              <p:cNvSpPr/>
              <p:nvPr/>
            </p:nvSpPr>
            <p:spPr>
              <a:xfrm>
                <a:off x="1020943" y="4938747"/>
                <a:ext cx="798232" cy="730153"/>
              </a:xfrm>
              <a:prstGeom prst="rect">
                <a:avLst/>
              </a:prstGeom>
              <a:solidFill>
                <a:srgbClr val="98D7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C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65D58E-0B4C-5B49-07E2-0516907F6E1A}"/>
                </a:ext>
              </a:extLst>
            </p:cNvPr>
            <p:cNvSpPr txBox="1"/>
            <p:nvPr/>
          </p:nvSpPr>
          <p:spPr>
            <a:xfrm>
              <a:off x="1924748" y="4863815"/>
              <a:ext cx="36381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processing and analysis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89156EB-FDBE-9A4A-E85C-2C2F83E047BE}"/>
              </a:ext>
            </a:extLst>
          </p:cNvPr>
          <p:cNvGrpSpPr/>
          <p:nvPr/>
        </p:nvGrpSpPr>
        <p:grpSpPr>
          <a:xfrm>
            <a:off x="6199795" y="2142000"/>
            <a:ext cx="5360074" cy="1178716"/>
            <a:chOff x="6199795" y="2142000"/>
            <a:chExt cx="5360074" cy="117871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611385A-D2E4-CB37-4D8D-1ED538292B94}"/>
                </a:ext>
              </a:extLst>
            </p:cNvPr>
            <p:cNvGrpSpPr/>
            <p:nvPr/>
          </p:nvGrpSpPr>
          <p:grpSpPr>
            <a:xfrm>
              <a:off x="6199795" y="2142000"/>
              <a:ext cx="5360074" cy="1178716"/>
              <a:chOff x="6199795" y="2142000"/>
              <a:chExt cx="5360074" cy="1178716"/>
            </a:xfrm>
          </p:grpSpPr>
          <p:sp>
            <p:nvSpPr>
              <p:cNvPr id="69" name="grid1">
                <a:extLst>
                  <a:ext uri="{FF2B5EF4-FFF2-40B4-BE49-F238E27FC236}">
                    <a16:creationId xmlns:a16="http://schemas.microsoft.com/office/drawing/2014/main" id="{7D7E8261-D385-54A6-ACAD-5693BE4CBE65}"/>
                  </a:ext>
                </a:extLst>
              </p:cNvPr>
              <p:cNvSpPr txBox="1"/>
              <p:nvPr/>
            </p:nvSpPr>
            <p:spPr>
              <a:xfrm>
                <a:off x="6199795" y="2142000"/>
                <a:ext cx="5360074" cy="1178716"/>
              </a:xfrm>
              <a:prstGeom prst="rect">
                <a:avLst/>
              </a:prstGeom>
              <a:solidFill>
                <a:srgbClr val="C7DDF1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GB" dirty="0"/>
              </a:p>
            </p:txBody>
          </p:sp>
          <p:sp>
            <p:nvSpPr>
              <p:cNvPr id="70" name="quest type 1">
                <a:extLst>
                  <a:ext uri="{FF2B5EF4-FFF2-40B4-BE49-F238E27FC236}">
                    <a16:creationId xmlns:a16="http://schemas.microsoft.com/office/drawing/2014/main" id="{FC048EF5-EE65-D121-A28C-19475EBA95C7}"/>
                  </a:ext>
                </a:extLst>
              </p:cNvPr>
              <p:cNvSpPr/>
              <p:nvPr/>
            </p:nvSpPr>
            <p:spPr>
              <a:xfrm>
                <a:off x="6529427" y="2390792"/>
                <a:ext cx="798232" cy="730153"/>
              </a:xfrm>
              <a:prstGeom prst="rect">
                <a:avLst/>
              </a:prstGeom>
              <a:solidFill>
                <a:srgbClr val="B3C0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D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E1186C-3350-8F8B-8052-C80091DBDD7A}"/>
                </a:ext>
              </a:extLst>
            </p:cNvPr>
            <p:cNvSpPr txBox="1"/>
            <p:nvPr/>
          </p:nvSpPr>
          <p:spPr>
            <a:xfrm>
              <a:off x="7407576" y="2325253"/>
              <a:ext cx="36381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review and description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E49EF9-86E9-23F7-B8C8-8D7ACCFE8397}"/>
              </a:ext>
            </a:extLst>
          </p:cNvPr>
          <p:cNvGrpSpPr/>
          <p:nvPr/>
        </p:nvGrpSpPr>
        <p:grpSpPr>
          <a:xfrm>
            <a:off x="6199795" y="3414185"/>
            <a:ext cx="5360074" cy="1178716"/>
            <a:chOff x="6199795" y="3414185"/>
            <a:chExt cx="5360074" cy="117871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448FEFA-473F-A974-9A44-FC91ABF44EF8}"/>
                </a:ext>
              </a:extLst>
            </p:cNvPr>
            <p:cNvGrpSpPr/>
            <p:nvPr/>
          </p:nvGrpSpPr>
          <p:grpSpPr>
            <a:xfrm>
              <a:off x="6199795" y="3414185"/>
              <a:ext cx="5360074" cy="1178716"/>
              <a:chOff x="6199795" y="3414185"/>
              <a:chExt cx="5360074" cy="1178716"/>
            </a:xfrm>
          </p:grpSpPr>
          <p:sp>
            <p:nvSpPr>
              <p:cNvPr id="74" name="grid1">
                <a:extLst>
                  <a:ext uri="{FF2B5EF4-FFF2-40B4-BE49-F238E27FC236}">
                    <a16:creationId xmlns:a16="http://schemas.microsoft.com/office/drawing/2014/main" id="{36B4F0DD-8792-1928-09C3-EBBB046E47DE}"/>
                  </a:ext>
                </a:extLst>
              </p:cNvPr>
              <p:cNvSpPr txBox="1"/>
              <p:nvPr/>
            </p:nvSpPr>
            <p:spPr>
              <a:xfrm>
                <a:off x="6199795" y="3414185"/>
                <a:ext cx="5360074" cy="1178716"/>
              </a:xfrm>
              <a:prstGeom prst="rect">
                <a:avLst/>
              </a:prstGeom>
              <a:solidFill>
                <a:srgbClr val="CBEBE6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lvl1pPr algn="r"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5" name="quest type 1">
                <a:extLst>
                  <a:ext uri="{FF2B5EF4-FFF2-40B4-BE49-F238E27FC236}">
                    <a16:creationId xmlns:a16="http://schemas.microsoft.com/office/drawing/2014/main" id="{C91885E4-2C38-C82A-2843-FA35986A8E4D}"/>
                  </a:ext>
                </a:extLst>
              </p:cNvPr>
              <p:cNvSpPr/>
              <p:nvPr/>
            </p:nvSpPr>
            <p:spPr>
              <a:xfrm>
                <a:off x="6529427" y="3648185"/>
                <a:ext cx="798232" cy="730153"/>
              </a:xfrm>
              <a:prstGeom prst="rect">
                <a:avLst/>
              </a:prstGeom>
              <a:solidFill>
                <a:srgbClr val="98D7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E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DD707F-5A6B-2066-58F0-CA10E4212239}"/>
                </a:ext>
              </a:extLst>
            </p:cNvPr>
            <p:cNvSpPr txBox="1"/>
            <p:nvPr/>
          </p:nvSpPr>
          <p:spPr>
            <a:xfrm>
              <a:off x="7407576" y="3589838"/>
              <a:ext cx="36381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interpretation and communication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17D980-ACF1-41A6-AF69-9A8666DBE401}"/>
              </a:ext>
            </a:extLst>
          </p:cNvPr>
          <p:cNvGrpSpPr/>
          <p:nvPr/>
        </p:nvGrpSpPr>
        <p:grpSpPr>
          <a:xfrm>
            <a:off x="6216979" y="4689956"/>
            <a:ext cx="5360074" cy="1178716"/>
            <a:chOff x="6216979" y="4689956"/>
            <a:chExt cx="5360074" cy="11787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B951A88-F0D9-002E-0046-20EFDAFFCD23}"/>
                </a:ext>
              </a:extLst>
            </p:cNvPr>
            <p:cNvGrpSpPr/>
            <p:nvPr/>
          </p:nvGrpSpPr>
          <p:grpSpPr>
            <a:xfrm>
              <a:off x="6216979" y="4689956"/>
              <a:ext cx="5360074" cy="1178716"/>
              <a:chOff x="6216979" y="4689956"/>
              <a:chExt cx="5360074" cy="1178716"/>
            </a:xfrm>
          </p:grpSpPr>
          <p:sp>
            <p:nvSpPr>
              <p:cNvPr id="79" name="grid1">
                <a:extLst>
                  <a:ext uri="{FF2B5EF4-FFF2-40B4-BE49-F238E27FC236}">
                    <a16:creationId xmlns:a16="http://schemas.microsoft.com/office/drawing/2014/main" id="{6A5BFE48-ED4C-639D-C751-3E15B8CF0A5D}"/>
                  </a:ext>
                </a:extLst>
              </p:cNvPr>
              <p:cNvSpPr txBox="1"/>
              <p:nvPr/>
            </p:nvSpPr>
            <p:spPr>
              <a:xfrm>
                <a:off x="6216979" y="4689956"/>
                <a:ext cx="5360074" cy="1178716"/>
              </a:xfrm>
              <a:prstGeom prst="rect">
                <a:avLst/>
              </a:prstGeom>
              <a:solidFill>
                <a:srgbClr val="C7DDF1"/>
              </a:solidFill>
            </p:spPr>
            <p:txBody>
              <a:bodyPr vert="horz" wrap="square" lIns="91440" tIns="900000" rIns="91440" bIns="45720" rtlCol="0" anchor="ctr">
                <a:no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GB" dirty="0"/>
              </a:p>
            </p:txBody>
          </p:sp>
          <p:sp>
            <p:nvSpPr>
              <p:cNvPr id="80" name="quest type 1">
                <a:extLst>
                  <a:ext uri="{FF2B5EF4-FFF2-40B4-BE49-F238E27FC236}">
                    <a16:creationId xmlns:a16="http://schemas.microsoft.com/office/drawing/2014/main" id="{6E433845-4AC5-0961-9E5A-6BE6CA4D5D2E}"/>
                  </a:ext>
                </a:extLst>
              </p:cNvPr>
              <p:cNvSpPr/>
              <p:nvPr/>
            </p:nvSpPr>
            <p:spPr>
              <a:xfrm>
                <a:off x="6529427" y="4938747"/>
                <a:ext cx="798232" cy="730153"/>
              </a:xfrm>
              <a:prstGeom prst="rect">
                <a:avLst/>
              </a:prstGeom>
              <a:solidFill>
                <a:srgbClr val="B3C0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rgbClr val="595959"/>
                    </a:solidFill>
                  </a:rPr>
                  <a:t>F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106C71-C3C3-6303-5AF6-37A62B6FD096}"/>
                </a:ext>
              </a:extLst>
            </p:cNvPr>
            <p:cNvSpPr txBox="1"/>
            <p:nvPr/>
          </p:nvSpPr>
          <p:spPr>
            <a:xfrm>
              <a:off x="7407576" y="5057876"/>
              <a:ext cx="36381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curation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09151BA-60EA-BBE6-0E1A-E8206F246EF3}"/>
              </a:ext>
            </a:extLst>
          </p:cNvPr>
          <p:cNvSpPr/>
          <p:nvPr/>
        </p:nvSpPr>
        <p:spPr>
          <a:xfrm>
            <a:off x="609313" y="1964546"/>
            <a:ext cx="11168671" cy="2672849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961ADF-8AE6-6F89-4927-D0BDD13256D9}"/>
              </a:ext>
            </a:extLst>
          </p:cNvPr>
          <p:cNvSpPr/>
          <p:nvPr/>
        </p:nvSpPr>
        <p:spPr>
          <a:xfrm>
            <a:off x="6094223" y="4602889"/>
            <a:ext cx="5654520" cy="1504613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cover">
            <a:extLst>
              <a:ext uri="{FF2B5EF4-FFF2-40B4-BE49-F238E27FC236}">
                <a16:creationId xmlns:a16="http://schemas.microsoft.com/office/drawing/2014/main" id="{43E9A7FA-C53B-AFB1-8CBE-4270A37B4AF0}"/>
              </a:ext>
            </a:extLst>
          </p:cNvPr>
          <p:cNvSpPr/>
          <p:nvPr/>
        </p:nvSpPr>
        <p:spPr>
          <a:xfrm>
            <a:off x="241540" y="989329"/>
            <a:ext cx="11597534" cy="511817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8">
            <a:extLst>
              <a:ext uri="{FF2B5EF4-FFF2-40B4-BE49-F238E27FC236}">
                <a16:creationId xmlns:a16="http://schemas.microsoft.com/office/drawing/2014/main" id="{C865BC5C-F210-4BBC-AE0C-81993056B5BA}"/>
              </a:ext>
            </a:extLst>
          </p:cNvPr>
          <p:cNvSpPr txBox="1"/>
          <p:nvPr/>
        </p:nvSpPr>
        <p:spPr>
          <a:xfrm>
            <a:off x="3309675" y="3577539"/>
            <a:ext cx="2699343" cy="1696792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75600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cleaned in </a:t>
            </a:r>
            <a:r>
              <a:rPr lang="en-GB" sz="2400" dirty="0" err="1">
                <a:solidFill>
                  <a:srgbClr val="595959"/>
                </a:solidFill>
              </a:rPr>
              <a:t>CSPro</a:t>
            </a:r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48" name="TextBox 52">
            <a:extLst>
              <a:ext uri="{FF2B5EF4-FFF2-40B4-BE49-F238E27FC236}">
                <a16:creationId xmlns:a16="http://schemas.microsoft.com/office/drawing/2014/main" id="{B550BDD1-831B-4941-A638-60017B33294F}"/>
              </a:ext>
            </a:extLst>
          </p:cNvPr>
          <p:cNvSpPr txBox="1"/>
          <p:nvPr/>
        </p:nvSpPr>
        <p:spPr>
          <a:xfrm>
            <a:off x="6184139" y="3577539"/>
            <a:ext cx="2699343" cy="1696792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75600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analysis platform</a:t>
            </a:r>
          </a:p>
        </p:txBody>
      </p:sp>
      <p:sp>
        <p:nvSpPr>
          <p:cNvPr id="49" name="TextBox 56">
            <a:extLst>
              <a:ext uri="{FF2B5EF4-FFF2-40B4-BE49-F238E27FC236}">
                <a16:creationId xmlns:a16="http://schemas.microsoft.com/office/drawing/2014/main" id="{9A908EE4-147D-474C-838D-6CE810882E90}"/>
              </a:ext>
            </a:extLst>
          </p:cNvPr>
          <p:cNvSpPr txBox="1"/>
          <p:nvPr/>
        </p:nvSpPr>
        <p:spPr>
          <a:xfrm>
            <a:off x="9056181" y="3577539"/>
            <a:ext cx="2699343" cy="1696792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82800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standard analysis outputs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A471238-0DF0-4A04-A561-C40A4BF7E52F}"/>
              </a:ext>
            </a:extLst>
          </p:cNvPr>
          <p:cNvGrpSpPr/>
          <p:nvPr/>
        </p:nvGrpSpPr>
        <p:grpSpPr>
          <a:xfrm>
            <a:off x="9198922" y="1964546"/>
            <a:ext cx="2399666" cy="2399666"/>
            <a:chOff x="9140306" y="2081777"/>
            <a:chExt cx="2399666" cy="2399666"/>
          </a:xfrm>
        </p:grpSpPr>
        <p:sp>
          <p:nvSpPr>
            <p:cNvPr id="53" name="circle">
              <a:extLst>
                <a:ext uri="{FF2B5EF4-FFF2-40B4-BE49-F238E27FC236}">
                  <a16:creationId xmlns:a16="http://schemas.microsoft.com/office/drawing/2014/main" id="{AB0A196D-26D4-4440-8A96-39E61FBC963C}"/>
                </a:ext>
              </a:extLst>
            </p:cNvPr>
            <p:cNvSpPr/>
            <p:nvPr/>
          </p:nvSpPr>
          <p:spPr>
            <a:xfrm>
              <a:off x="9140306" y="208177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D552045-30B4-4F61-BAAC-2DE308C72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9409" y="2636973"/>
              <a:ext cx="906629" cy="1294007"/>
            </a:xfrm>
            <a:prstGeom prst="rect">
              <a:avLst/>
            </a:prstGeom>
          </p:spPr>
        </p:pic>
      </p:grpSp>
      <p:sp>
        <p:nvSpPr>
          <p:cNvPr id="55" name="TextBox 48">
            <a:extLst>
              <a:ext uri="{FF2B5EF4-FFF2-40B4-BE49-F238E27FC236}">
                <a16:creationId xmlns:a16="http://schemas.microsoft.com/office/drawing/2014/main" id="{A610D5C3-3095-4D7F-9F48-2C9714DACB52}"/>
              </a:ext>
            </a:extLst>
          </p:cNvPr>
          <p:cNvSpPr txBox="1"/>
          <p:nvPr/>
        </p:nvSpPr>
        <p:spPr>
          <a:xfrm>
            <a:off x="414016" y="3577539"/>
            <a:ext cx="2699343" cy="1696792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75600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data collection complete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C8EA5-ED25-43E0-9D59-A846F0881F8E}"/>
              </a:ext>
            </a:extLst>
          </p:cNvPr>
          <p:cNvGrpSpPr/>
          <p:nvPr/>
        </p:nvGrpSpPr>
        <p:grpSpPr>
          <a:xfrm>
            <a:off x="586432" y="1964546"/>
            <a:ext cx="2399666" cy="2399666"/>
            <a:chOff x="527816" y="2081777"/>
            <a:chExt cx="2399666" cy="2399666"/>
          </a:xfrm>
        </p:grpSpPr>
        <p:sp>
          <p:nvSpPr>
            <p:cNvPr id="58" name="circle">
              <a:extLst>
                <a:ext uri="{FF2B5EF4-FFF2-40B4-BE49-F238E27FC236}">
                  <a16:creationId xmlns:a16="http://schemas.microsoft.com/office/drawing/2014/main" id="{5C7A5D8E-EC5C-4920-BA9E-ED909AFF27C2}"/>
                </a:ext>
              </a:extLst>
            </p:cNvPr>
            <p:cNvSpPr/>
            <p:nvPr/>
          </p:nvSpPr>
          <p:spPr>
            <a:xfrm>
              <a:off x="527816" y="208177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E256FD5-4D18-46B0-BA92-B99EA3113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215" y="2415071"/>
              <a:ext cx="1106868" cy="165731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D2C90AE-6930-4B96-B8EF-089B0026237D}"/>
              </a:ext>
            </a:extLst>
          </p:cNvPr>
          <p:cNvGrpSpPr/>
          <p:nvPr/>
        </p:nvGrpSpPr>
        <p:grpSpPr>
          <a:xfrm>
            <a:off x="3482091" y="1964546"/>
            <a:ext cx="2399666" cy="2399666"/>
            <a:chOff x="3423475" y="2081777"/>
            <a:chExt cx="2399666" cy="2399666"/>
          </a:xfrm>
        </p:grpSpPr>
        <p:sp>
          <p:nvSpPr>
            <p:cNvPr id="61" name="circle">
              <a:extLst>
                <a:ext uri="{FF2B5EF4-FFF2-40B4-BE49-F238E27FC236}">
                  <a16:creationId xmlns:a16="http://schemas.microsoft.com/office/drawing/2014/main" id="{EDBB61ED-2C38-4A00-9269-A18FAAA207FE}"/>
                </a:ext>
              </a:extLst>
            </p:cNvPr>
            <p:cNvSpPr/>
            <p:nvPr/>
          </p:nvSpPr>
          <p:spPr>
            <a:xfrm>
              <a:off x="3423475" y="208177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7D53326-6DBD-44BF-816C-31C9CD57D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999" y="2781355"/>
              <a:ext cx="1404885" cy="107317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980EFC1-CE1A-4769-92A8-1CB734EEEFB6}"/>
              </a:ext>
            </a:extLst>
          </p:cNvPr>
          <p:cNvGrpSpPr/>
          <p:nvPr/>
        </p:nvGrpSpPr>
        <p:grpSpPr>
          <a:xfrm>
            <a:off x="6341075" y="1964546"/>
            <a:ext cx="2399666" cy="2399666"/>
            <a:chOff x="6282459" y="2081777"/>
            <a:chExt cx="2399666" cy="2399666"/>
          </a:xfrm>
        </p:grpSpPr>
        <p:sp>
          <p:nvSpPr>
            <p:cNvPr id="64" name="circle">
              <a:extLst>
                <a:ext uri="{FF2B5EF4-FFF2-40B4-BE49-F238E27FC236}">
                  <a16:creationId xmlns:a16="http://schemas.microsoft.com/office/drawing/2014/main" id="{E6076FEC-9D2A-4F3A-A152-F68D4DEFC388}"/>
                </a:ext>
              </a:extLst>
            </p:cNvPr>
            <p:cNvSpPr/>
            <p:nvPr/>
          </p:nvSpPr>
          <p:spPr>
            <a:xfrm>
              <a:off x="6282459" y="2081777"/>
              <a:ext cx="2399666" cy="2399666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65" name="healthcare facility">
              <a:extLst>
                <a:ext uri="{FF2B5EF4-FFF2-40B4-BE49-F238E27FC236}">
                  <a16:creationId xmlns:a16="http://schemas.microsoft.com/office/drawing/2014/main" id="{5E2EA1EF-8737-4EAA-8501-008A829EC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740" y="2598873"/>
              <a:ext cx="1609490" cy="1365471"/>
            </a:xfrm>
            <a:prstGeom prst="rect">
              <a:avLst/>
            </a:prstGeom>
          </p:spPr>
        </p:pic>
      </p:grpSp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840309" cy="611122"/>
            <a:chOff x="-1235" y="-815"/>
            <a:chExt cx="1184030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11049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Phase C: Data processing and analysis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67F852D-E2B7-4AC0-83D2-113839BB3036}"/>
              </a:ext>
            </a:extLst>
          </p:cNvPr>
          <p:cNvSpPr/>
          <p:nvPr/>
        </p:nvSpPr>
        <p:spPr>
          <a:xfrm>
            <a:off x="6004474" y="2954944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7D693912-8D9A-4BA4-8991-848BB644C06A}"/>
              </a:ext>
            </a:extLst>
          </p:cNvPr>
          <p:cNvSpPr/>
          <p:nvPr/>
        </p:nvSpPr>
        <p:spPr>
          <a:xfrm>
            <a:off x="8898616" y="2934044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8DBE2A5-7E65-449E-B4D3-441BF2BCA90A}"/>
              </a:ext>
            </a:extLst>
          </p:cNvPr>
          <p:cNvSpPr/>
          <p:nvPr/>
        </p:nvSpPr>
        <p:spPr>
          <a:xfrm>
            <a:off x="3108815" y="2954944"/>
            <a:ext cx="300306" cy="38490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67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47" grpId="0" animBg="1"/>
      <p:bldP spid="48" grpId="0" animBg="1"/>
      <p:bldP spid="49" grpId="0" animBg="1"/>
      <p:bldP spid="55" grpId="0" animBg="1"/>
      <p:bldP spid="50" grpId="0" animBg="1"/>
      <p:bldP spid="51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840309" cy="611122"/>
            <a:chOff x="-1235" y="-815"/>
            <a:chExt cx="1184030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11049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Phase D: Data review and description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33D5CF-483C-A354-55C8-9A00D52C8C07}"/>
              </a:ext>
            </a:extLst>
          </p:cNvPr>
          <p:cNvGrpSpPr/>
          <p:nvPr/>
        </p:nvGrpSpPr>
        <p:grpSpPr>
          <a:xfrm>
            <a:off x="734150" y="1719090"/>
            <a:ext cx="5360074" cy="1178716"/>
            <a:chOff x="734150" y="2142000"/>
            <a:chExt cx="5360074" cy="1178716"/>
          </a:xfrm>
        </p:grpSpPr>
        <p:sp>
          <p:nvSpPr>
            <p:cNvPr id="2" name="grid1">
              <a:extLst>
                <a:ext uri="{FF2B5EF4-FFF2-40B4-BE49-F238E27FC236}">
                  <a16:creationId xmlns:a16="http://schemas.microsoft.com/office/drawing/2014/main" id="{61201A6D-CF45-9D4C-927D-1F572E975D09}"/>
                </a:ext>
              </a:extLst>
            </p:cNvPr>
            <p:cNvSpPr txBox="1"/>
            <p:nvPr/>
          </p:nvSpPr>
          <p:spPr>
            <a:xfrm>
              <a:off x="734150" y="2142000"/>
              <a:ext cx="5360074" cy="1178716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quest type 1">
              <a:extLst>
                <a:ext uri="{FF2B5EF4-FFF2-40B4-BE49-F238E27FC236}">
                  <a16:creationId xmlns:a16="http://schemas.microsoft.com/office/drawing/2014/main" id="{1A457A07-95D6-7DC6-DD3E-C84C7CB4B763}"/>
                </a:ext>
              </a:extLst>
            </p:cNvPr>
            <p:cNvSpPr/>
            <p:nvPr/>
          </p:nvSpPr>
          <p:spPr>
            <a:xfrm>
              <a:off x="1020943" y="2390792"/>
              <a:ext cx="798232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5DFE452-19E1-6A6D-D901-D327573C1B60}"/>
              </a:ext>
            </a:extLst>
          </p:cNvPr>
          <p:cNvSpPr txBox="1"/>
          <p:nvPr/>
        </p:nvSpPr>
        <p:spPr>
          <a:xfrm>
            <a:off x="1924748" y="2087010"/>
            <a:ext cx="3638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Planning and preparation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E7AD77-B06E-648B-E55A-ABA37B0DB42F}"/>
              </a:ext>
            </a:extLst>
          </p:cNvPr>
          <p:cNvGrpSpPr/>
          <p:nvPr/>
        </p:nvGrpSpPr>
        <p:grpSpPr>
          <a:xfrm>
            <a:off x="734149" y="2994861"/>
            <a:ext cx="5360074" cy="1178716"/>
            <a:chOff x="734149" y="3417771"/>
            <a:chExt cx="5360074" cy="1178716"/>
          </a:xfrm>
        </p:grpSpPr>
        <p:sp>
          <p:nvSpPr>
            <p:cNvPr id="12" name="grid1">
              <a:extLst>
                <a:ext uri="{FF2B5EF4-FFF2-40B4-BE49-F238E27FC236}">
                  <a16:creationId xmlns:a16="http://schemas.microsoft.com/office/drawing/2014/main" id="{9572BB18-36C5-2413-DEA4-F71C4E2B77B8}"/>
                </a:ext>
              </a:extLst>
            </p:cNvPr>
            <p:cNvSpPr txBox="1"/>
            <p:nvPr/>
          </p:nvSpPr>
          <p:spPr>
            <a:xfrm>
              <a:off x="734149" y="3417771"/>
              <a:ext cx="5360074" cy="1178716"/>
            </a:xfrm>
            <a:prstGeom prst="rect">
              <a:avLst/>
            </a:prstGeom>
            <a:solidFill>
              <a:srgbClr val="C7DDF1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GB" dirty="0"/>
            </a:p>
          </p:txBody>
        </p:sp>
        <p:sp>
          <p:nvSpPr>
            <p:cNvPr id="13" name="quest type 1">
              <a:extLst>
                <a:ext uri="{FF2B5EF4-FFF2-40B4-BE49-F238E27FC236}">
                  <a16:creationId xmlns:a16="http://schemas.microsoft.com/office/drawing/2014/main" id="{770DB9D9-E41F-9A76-C8E0-127C907CF59D}"/>
                </a:ext>
              </a:extLst>
            </p:cNvPr>
            <p:cNvSpPr/>
            <p:nvPr/>
          </p:nvSpPr>
          <p:spPr>
            <a:xfrm>
              <a:off x="1020943" y="3648185"/>
              <a:ext cx="798232" cy="730153"/>
            </a:xfrm>
            <a:prstGeom prst="rect">
              <a:avLst/>
            </a:prstGeom>
            <a:solidFill>
              <a:srgbClr val="B3C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DA3DD01-BA5A-95E1-9431-302A88DC63EB}"/>
              </a:ext>
            </a:extLst>
          </p:cNvPr>
          <p:cNvSpPr txBox="1"/>
          <p:nvPr/>
        </p:nvSpPr>
        <p:spPr>
          <a:xfrm>
            <a:off x="1924747" y="3362781"/>
            <a:ext cx="3638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9877DA-087D-0914-1C40-BB4B27A9B987}"/>
              </a:ext>
            </a:extLst>
          </p:cNvPr>
          <p:cNvGrpSpPr/>
          <p:nvPr/>
        </p:nvGrpSpPr>
        <p:grpSpPr>
          <a:xfrm>
            <a:off x="734149" y="4267046"/>
            <a:ext cx="5360074" cy="1178716"/>
            <a:chOff x="734149" y="4689956"/>
            <a:chExt cx="5360074" cy="1178716"/>
          </a:xfrm>
        </p:grpSpPr>
        <p:sp>
          <p:nvSpPr>
            <p:cNvPr id="18" name="grid1">
              <a:extLst>
                <a:ext uri="{FF2B5EF4-FFF2-40B4-BE49-F238E27FC236}">
                  <a16:creationId xmlns:a16="http://schemas.microsoft.com/office/drawing/2014/main" id="{A74E2836-ECC2-6468-FAF3-5863E6BEF855}"/>
                </a:ext>
              </a:extLst>
            </p:cNvPr>
            <p:cNvSpPr txBox="1"/>
            <p:nvPr/>
          </p:nvSpPr>
          <p:spPr>
            <a:xfrm>
              <a:off x="734149" y="4689956"/>
              <a:ext cx="5360074" cy="1178716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quest type 1">
              <a:extLst>
                <a:ext uri="{FF2B5EF4-FFF2-40B4-BE49-F238E27FC236}">
                  <a16:creationId xmlns:a16="http://schemas.microsoft.com/office/drawing/2014/main" id="{92E2AB2E-5990-A5E8-B064-EA78F437D177}"/>
                </a:ext>
              </a:extLst>
            </p:cNvPr>
            <p:cNvSpPr/>
            <p:nvPr/>
          </p:nvSpPr>
          <p:spPr>
            <a:xfrm>
              <a:off x="1020943" y="4938747"/>
              <a:ext cx="798232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C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E28315A-6BF0-74C8-B07C-E567533A5DCB}"/>
              </a:ext>
            </a:extLst>
          </p:cNvPr>
          <p:cNvSpPr txBox="1"/>
          <p:nvPr/>
        </p:nvSpPr>
        <p:spPr>
          <a:xfrm>
            <a:off x="1926000" y="4440905"/>
            <a:ext cx="3638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 and analysis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7A1954-C60C-D68D-2223-6D317D85B462}"/>
              </a:ext>
            </a:extLst>
          </p:cNvPr>
          <p:cNvGrpSpPr/>
          <p:nvPr/>
        </p:nvGrpSpPr>
        <p:grpSpPr>
          <a:xfrm>
            <a:off x="6199795" y="1719090"/>
            <a:ext cx="5360074" cy="1178716"/>
            <a:chOff x="6199795" y="2142000"/>
            <a:chExt cx="5360074" cy="1178716"/>
          </a:xfrm>
        </p:grpSpPr>
        <p:sp>
          <p:nvSpPr>
            <p:cNvPr id="30" name="grid1">
              <a:extLst>
                <a:ext uri="{FF2B5EF4-FFF2-40B4-BE49-F238E27FC236}">
                  <a16:creationId xmlns:a16="http://schemas.microsoft.com/office/drawing/2014/main" id="{6B2BBD9C-00E4-3823-0F5E-ABC4C59C6D06}"/>
                </a:ext>
              </a:extLst>
            </p:cNvPr>
            <p:cNvSpPr txBox="1"/>
            <p:nvPr/>
          </p:nvSpPr>
          <p:spPr>
            <a:xfrm>
              <a:off x="6199795" y="2142000"/>
              <a:ext cx="5360074" cy="1178716"/>
            </a:xfrm>
            <a:prstGeom prst="rect">
              <a:avLst/>
            </a:prstGeom>
            <a:solidFill>
              <a:srgbClr val="C7DDF1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GB" dirty="0"/>
            </a:p>
          </p:txBody>
        </p:sp>
        <p:sp>
          <p:nvSpPr>
            <p:cNvPr id="31" name="quest type 1">
              <a:extLst>
                <a:ext uri="{FF2B5EF4-FFF2-40B4-BE49-F238E27FC236}">
                  <a16:creationId xmlns:a16="http://schemas.microsoft.com/office/drawing/2014/main" id="{63C96D0B-4F67-9BAE-1E64-263D3FF85F01}"/>
                </a:ext>
              </a:extLst>
            </p:cNvPr>
            <p:cNvSpPr/>
            <p:nvPr/>
          </p:nvSpPr>
          <p:spPr>
            <a:xfrm>
              <a:off x="6529427" y="2390792"/>
              <a:ext cx="798232" cy="730153"/>
            </a:xfrm>
            <a:prstGeom prst="rect">
              <a:avLst/>
            </a:prstGeom>
            <a:solidFill>
              <a:srgbClr val="B3C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D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C5A161E-98BA-BA4E-2B73-C2DAE54A7A63}"/>
              </a:ext>
            </a:extLst>
          </p:cNvPr>
          <p:cNvSpPr txBox="1"/>
          <p:nvPr/>
        </p:nvSpPr>
        <p:spPr>
          <a:xfrm>
            <a:off x="7407576" y="1902343"/>
            <a:ext cx="3638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review and description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DA9635-3090-4050-B3E5-4EF4506F45CD}"/>
              </a:ext>
            </a:extLst>
          </p:cNvPr>
          <p:cNvGrpSpPr/>
          <p:nvPr/>
        </p:nvGrpSpPr>
        <p:grpSpPr>
          <a:xfrm>
            <a:off x="6199795" y="2991275"/>
            <a:ext cx="5360074" cy="1178716"/>
            <a:chOff x="6199795" y="3414185"/>
            <a:chExt cx="5360074" cy="1178716"/>
          </a:xfrm>
        </p:grpSpPr>
        <p:sp>
          <p:nvSpPr>
            <p:cNvPr id="33" name="grid1">
              <a:extLst>
                <a:ext uri="{FF2B5EF4-FFF2-40B4-BE49-F238E27FC236}">
                  <a16:creationId xmlns:a16="http://schemas.microsoft.com/office/drawing/2014/main" id="{1C4FA237-2913-7F25-B44D-C407443AC506}"/>
                </a:ext>
              </a:extLst>
            </p:cNvPr>
            <p:cNvSpPr txBox="1"/>
            <p:nvPr/>
          </p:nvSpPr>
          <p:spPr>
            <a:xfrm>
              <a:off x="6199795" y="3414185"/>
              <a:ext cx="5360074" cy="1178716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quest type 1">
              <a:extLst>
                <a:ext uri="{FF2B5EF4-FFF2-40B4-BE49-F238E27FC236}">
                  <a16:creationId xmlns:a16="http://schemas.microsoft.com/office/drawing/2014/main" id="{43FDD836-D325-4EB5-20BA-775F9E52AF5C}"/>
                </a:ext>
              </a:extLst>
            </p:cNvPr>
            <p:cNvSpPr/>
            <p:nvPr/>
          </p:nvSpPr>
          <p:spPr>
            <a:xfrm>
              <a:off x="6529427" y="3648185"/>
              <a:ext cx="798232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F63AE40-F0AA-81B7-24E4-09C2AC379FAF}"/>
              </a:ext>
            </a:extLst>
          </p:cNvPr>
          <p:cNvSpPr txBox="1"/>
          <p:nvPr/>
        </p:nvSpPr>
        <p:spPr>
          <a:xfrm>
            <a:off x="7407577" y="3166928"/>
            <a:ext cx="3638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interpretation and communication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4D14FD-F992-6B95-F1C3-07858E7C97DC}"/>
              </a:ext>
            </a:extLst>
          </p:cNvPr>
          <p:cNvGrpSpPr/>
          <p:nvPr/>
        </p:nvGrpSpPr>
        <p:grpSpPr>
          <a:xfrm>
            <a:off x="6216979" y="4267046"/>
            <a:ext cx="5360074" cy="1178716"/>
            <a:chOff x="6216979" y="4689956"/>
            <a:chExt cx="5360074" cy="1178716"/>
          </a:xfrm>
        </p:grpSpPr>
        <p:sp>
          <p:nvSpPr>
            <p:cNvPr id="36" name="grid1">
              <a:extLst>
                <a:ext uri="{FF2B5EF4-FFF2-40B4-BE49-F238E27FC236}">
                  <a16:creationId xmlns:a16="http://schemas.microsoft.com/office/drawing/2014/main" id="{77131EC0-08E7-7DDB-23DE-FE60FF0B2576}"/>
                </a:ext>
              </a:extLst>
            </p:cNvPr>
            <p:cNvSpPr txBox="1"/>
            <p:nvPr/>
          </p:nvSpPr>
          <p:spPr>
            <a:xfrm>
              <a:off x="6216979" y="4689956"/>
              <a:ext cx="5360074" cy="1178716"/>
            </a:xfrm>
            <a:prstGeom prst="rect">
              <a:avLst/>
            </a:prstGeom>
            <a:solidFill>
              <a:srgbClr val="C7DDF1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GB" dirty="0"/>
            </a:p>
          </p:txBody>
        </p:sp>
        <p:sp>
          <p:nvSpPr>
            <p:cNvPr id="37" name="quest type 1">
              <a:extLst>
                <a:ext uri="{FF2B5EF4-FFF2-40B4-BE49-F238E27FC236}">
                  <a16:creationId xmlns:a16="http://schemas.microsoft.com/office/drawing/2014/main" id="{9068895F-8993-CF71-CB92-6333DE105D2E}"/>
                </a:ext>
              </a:extLst>
            </p:cNvPr>
            <p:cNvSpPr/>
            <p:nvPr/>
          </p:nvSpPr>
          <p:spPr>
            <a:xfrm>
              <a:off x="6529427" y="4938747"/>
              <a:ext cx="798232" cy="730153"/>
            </a:xfrm>
            <a:prstGeom prst="rect">
              <a:avLst/>
            </a:prstGeom>
            <a:solidFill>
              <a:srgbClr val="B3C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F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B66B22-91CA-64B6-0543-94BBAEE5A1C1}"/>
              </a:ext>
            </a:extLst>
          </p:cNvPr>
          <p:cNvSpPr txBox="1"/>
          <p:nvPr/>
        </p:nvSpPr>
        <p:spPr>
          <a:xfrm>
            <a:off x="7407577" y="4634966"/>
            <a:ext cx="3638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53B5F-02E3-4328-A8D5-272E53B77FBA}"/>
              </a:ext>
            </a:extLst>
          </p:cNvPr>
          <p:cNvSpPr/>
          <p:nvPr/>
        </p:nvSpPr>
        <p:spPr>
          <a:xfrm>
            <a:off x="347384" y="1227935"/>
            <a:ext cx="5789677" cy="4407055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B16E09-4122-4A9D-BC1E-BC82B049AE84}"/>
              </a:ext>
            </a:extLst>
          </p:cNvPr>
          <p:cNvSpPr/>
          <p:nvPr/>
        </p:nvSpPr>
        <p:spPr>
          <a:xfrm>
            <a:off x="6094223" y="2946827"/>
            <a:ext cx="5789677" cy="3185893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ver">
            <a:extLst>
              <a:ext uri="{FF2B5EF4-FFF2-40B4-BE49-F238E27FC236}">
                <a16:creationId xmlns:a16="http://schemas.microsoft.com/office/drawing/2014/main" id="{3F7CD0D5-94A6-4CF1-8EEA-CF7559FA81B8}"/>
              </a:ext>
            </a:extLst>
          </p:cNvPr>
          <p:cNvSpPr/>
          <p:nvPr/>
        </p:nvSpPr>
        <p:spPr>
          <a:xfrm>
            <a:off x="135859" y="763026"/>
            <a:ext cx="11854211" cy="58320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Sentence stem">
            <a:extLst>
              <a:ext uri="{FF2B5EF4-FFF2-40B4-BE49-F238E27FC236}">
                <a16:creationId xmlns:a16="http://schemas.microsoft.com/office/drawing/2014/main" id="{B6918D11-9FEC-429D-8FD1-51B32B239BB4}"/>
              </a:ext>
            </a:extLst>
          </p:cNvPr>
          <p:cNvSpPr txBox="1"/>
          <p:nvPr/>
        </p:nvSpPr>
        <p:spPr>
          <a:xfrm>
            <a:off x="734149" y="1689608"/>
            <a:ext cx="9662917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of the data analysis platform outputs involves three stages: </a:t>
            </a:r>
          </a:p>
        </p:txBody>
      </p:sp>
      <p:sp>
        <p:nvSpPr>
          <p:cNvPr id="48" name="quest type 1">
            <a:extLst>
              <a:ext uri="{FF2B5EF4-FFF2-40B4-BE49-F238E27FC236}">
                <a16:creationId xmlns:a16="http://schemas.microsoft.com/office/drawing/2014/main" id="{9B10B8EE-06FB-47F4-9D1C-0ADECCDC4CCD}"/>
              </a:ext>
            </a:extLst>
          </p:cNvPr>
          <p:cNvSpPr/>
          <p:nvPr/>
        </p:nvSpPr>
        <p:spPr>
          <a:xfrm>
            <a:off x="1768237" y="2601661"/>
            <a:ext cx="798232" cy="73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31B09C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0AE450-FA6A-4C1B-8F6D-5D38F7AF614E}"/>
              </a:ext>
            </a:extLst>
          </p:cNvPr>
          <p:cNvSpPr txBox="1"/>
          <p:nvPr/>
        </p:nvSpPr>
        <p:spPr>
          <a:xfrm>
            <a:off x="2463322" y="2735581"/>
            <a:ext cx="8075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tables and graphs</a:t>
            </a:r>
          </a:p>
        </p:txBody>
      </p:sp>
      <p:sp>
        <p:nvSpPr>
          <p:cNvPr id="50" name="quest type 1">
            <a:extLst>
              <a:ext uri="{FF2B5EF4-FFF2-40B4-BE49-F238E27FC236}">
                <a16:creationId xmlns:a16="http://schemas.microsoft.com/office/drawing/2014/main" id="{525FC3CD-9FEE-4165-9695-8C9672EC6E35}"/>
              </a:ext>
            </a:extLst>
          </p:cNvPr>
          <p:cNvSpPr/>
          <p:nvPr/>
        </p:nvSpPr>
        <p:spPr>
          <a:xfrm>
            <a:off x="1768237" y="3547052"/>
            <a:ext cx="798232" cy="73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31B09C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A440E1-0079-4A20-B6A3-57A900F54D21}"/>
              </a:ext>
            </a:extLst>
          </p:cNvPr>
          <p:cNvSpPr txBox="1"/>
          <p:nvPr/>
        </p:nvSpPr>
        <p:spPr>
          <a:xfrm>
            <a:off x="2463321" y="3681297"/>
            <a:ext cx="6808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what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reveal</a:t>
            </a:r>
          </a:p>
        </p:txBody>
      </p:sp>
      <p:sp>
        <p:nvSpPr>
          <p:cNvPr id="52" name="quest type 1">
            <a:extLst>
              <a:ext uri="{FF2B5EF4-FFF2-40B4-BE49-F238E27FC236}">
                <a16:creationId xmlns:a16="http://schemas.microsoft.com/office/drawing/2014/main" id="{D4C42947-E8F2-4F43-ACA4-01712E22E022}"/>
              </a:ext>
            </a:extLst>
          </p:cNvPr>
          <p:cNvSpPr/>
          <p:nvPr/>
        </p:nvSpPr>
        <p:spPr>
          <a:xfrm>
            <a:off x="1768237" y="4482404"/>
            <a:ext cx="798232" cy="73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31B09C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E3F3F7-6129-4EA0-AED9-C0E6575CACF2}"/>
              </a:ext>
            </a:extLst>
          </p:cNvPr>
          <p:cNvSpPr txBox="1"/>
          <p:nvPr/>
        </p:nvSpPr>
        <p:spPr>
          <a:xfrm>
            <a:off x="2463321" y="4626366"/>
            <a:ext cx="7393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Describing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summarizing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initial findings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391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1840309" cy="611122"/>
            <a:chOff x="-1235" y="-815"/>
            <a:chExt cx="1184030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11049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Phase E: Data interpretation and communication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33D5CF-483C-A354-55C8-9A00D52C8C07}"/>
              </a:ext>
            </a:extLst>
          </p:cNvPr>
          <p:cNvGrpSpPr/>
          <p:nvPr/>
        </p:nvGrpSpPr>
        <p:grpSpPr>
          <a:xfrm>
            <a:off x="734150" y="1719090"/>
            <a:ext cx="5360074" cy="1178716"/>
            <a:chOff x="734150" y="2142000"/>
            <a:chExt cx="5360074" cy="1178716"/>
          </a:xfrm>
        </p:grpSpPr>
        <p:sp>
          <p:nvSpPr>
            <p:cNvPr id="2" name="grid1">
              <a:extLst>
                <a:ext uri="{FF2B5EF4-FFF2-40B4-BE49-F238E27FC236}">
                  <a16:creationId xmlns:a16="http://schemas.microsoft.com/office/drawing/2014/main" id="{61201A6D-CF45-9D4C-927D-1F572E975D09}"/>
                </a:ext>
              </a:extLst>
            </p:cNvPr>
            <p:cNvSpPr txBox="1"/>
            <p:nvPr/>
          </p:nvSpPr>
          <p:spPr>
            <a:xfrm>
              <a:off x="734150" y="2142000"/>
              <a:ext cx="5360074" cy="1178716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quest type 1">
              <a:extLst>
                <a:ext uri="{FF2B5EF4-FFF2-40B4-BE49-F238E27FC236}">
                  <a16:creationId xmlns:a16="http://schemas.microsoft.com/office/drawing/2014/main" id="{1A457A07-95D6-7DC6-DD3E-C84C7CB4B763}"/>
                </a:ext>
              </a:extLst>
            </p:cNvPr>
            <p:cNvSpPr/>
            <p:nvPr/>
          </p:nvSpPr>
          <p:spPr>
            <a:xfrm>
              <a:off x="1020943" y="2390792"/>
              <a:ext cx="798232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5DFE452-19E1-6A6D-D901-D327573C1B60}"/>
              </a:ext>
            </a:extLst>
          </p:cNvPr>
          <p:cNvSpPr txBox="1"/>
          <p:nvPr/>
        </p:nvSpPr>
        <p:spPr>
          <a:xfrm>
            <a:off x="1924748" y="2087010"/>
            <a:ext cx="3638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Planning and preparation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E7AD77-B06E-648B-E55A-ABA37B0DB42F}"/>
              </a:ext>
            </a:extLst>
          </p:cNvPr>
          <p:cNvGrpSpPr/>
          <p:nvPr/>
        </p:nvGrpSpPr>
        <p:grpSpPr>
          <a:xfrm>
            <a:off x="734149" y="2994861"/>
            <a:ext cx="5360074" cy="1178716"/>
            <a:chOff x="734149" y="3417771"/>
            <a:chExt cx="5360074" cy="1178716"/>
          </a:xfrm>
        </p:grpSpPr>
        <p:sp>
          <p:nvSpPr>
            <p:cNvPr id="12" name="grid1">
              <a:extLst>
                <a:ext uri="{FF2B5EF4-FFF2-40B4-BE49-F238E27FC236}">
                  <a16:creationId xmlns:a16="http://schemas.microsoft.com/office/drawing/2014/main" id="{9572BB18-36C5-2413-DEA4-F71C4E2B77B8}"/>
                </a:ext>
              </a:extLst>
            </p:cNvPr>
            <p:cNvSpPr txBox="1"/>
            <p:nvPr/>
          </p:nvSpPr>
          <p:spPr>
            <a:xfrm>
              <a:off x="734149" y="3417771"/>
              <a:ext cx="5360074" cy="1178716"/>
            </a:xfrm>
            <a:prstGeom prst="rect">
              <a:avLst/>
            </a:prstGeom>
            <a:solidFill>
              <a:srgbClr val="C7DDF1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GB" dirty="0"/>
            </a:p>
          </p:txBody>
        </p:sp>
        <p:sp>
          <p:nvSpPr>
            <p:cNvPr id="13" name="quest type 1">
              <a:extLst>
                <a:ext uri="{FF2B5EF4-FFF2-40B4-BE49-F238E27FC236}">
                  <a16:creationId xmlns:a16="http://schemas.microsoft.com/office/drawing/2014/main" id="{770DB9D9-E41F-9A76-C8E0-127C907CF59D}"/>
                </a:ext>
              </a:extLst>
            </p:cNvPr>
            <p:cNvSpPr/>
            <p:nvPr/>
          </p:nvSpPr>
          <p:spPr>
            <a:xfrm>
              <a:off x="1020943" y="3648185"/>
              <a:ext cx="798232" cy="730153"/>
            </a:xfrm>
            <a:prstGeom prst="rect">
              <a:avLst/>
            </a:prstGeom>
            <a:solidFill>
              <a:srgbClr val="B3C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DA3DD01-BA5A-95E1-9431-302A88DC63EB}"/>
              </a:ext>
            </a:extLst>
          </p:cNvPr>
          <p:cNvSpPr txBox="1"/>
          <p:nvPr/>
        </p:nvSpPr>
        <p:spPr>
          <a:xfrm>
            <a:off x="1924747" y="3362781"/>
            <a:ext cx="3638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9877DA-087D-0914-1C40-BB4B27A9B987}"/>
              </a:ext>
            </a:extLst>
          </p:cNvPr>
          <p:cNvGrpSpPr/>
          <p:nvPr/>
        </p:nvGrpSpPr>
        <p:grpSpPr>
          <a:xfrm>
            <a:off x="734149" y="4267046"/>
            <a:ext cx="5360074" cy="1178716"/>
            <a:chOff x="734149" y="4689956"/>
            <a:chExt cx="5360074" cy="1178716"/>
          </a:xfrm>
        </p:grpSpPr>
        <p:sp>
          <p:nvSpPr>
            <p:cNvPr id="18" name="grid1">
              <a:extLst>
                <a:ext uri="{FF2B5EF4-FFF2-40B4-BE49-F238E27FC236}">
                  <a16:creationId xmlns:a16="http://schemas.microsoft.com/office/drawing/2014/main" id="{A74E2836-ECC2-6468-FAF3-5863E6BEF855}"/>
                </a:ext>
              </a:extLst>
            </p:cNvPr>
            <p:cNvSpPr txBox="1"/>
            <p:nvPr/>
          </p:nvSpPr>
          <p:spPr>
            <a:xfrm>
              <a:off x="734149" y="4689956"/>
              <a:ext cx="5360074" cy="1178716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quest type 1">
              <a:extLst>
                <a:ext uri="{FF2B5EF4-FFF2-40B4-BE49-F238E27FC236}">
                  <a16:creationId xmlns:a16="http://schemas.microsoft.com/office/drawing/2014/main" id="{92E2AB2E-5990-A5E8-B064-EA78F437D177}"/>
                </a:ext>
              </a:extLst>
            </p:cNvPr>
            <p:cNvSpPr/>
            <p:nvPr/>
          </p:nvSpPr>
          <p:spPr>
            <a:xfrm>
              <a:off x="1020943" y="4938747"/>
              <a:ext cx="798232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C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E28315A-6BF0-74C8-B07C-E567533A5DCB}"/>
              </a:ext>
            </a:extLst>
          </p:cNvPr>
          <p:cNvSpPr txBox="1"/>
          <p:nvPr/>
        </p:nvSpPr>
        <p:spPr>
          <a:xfrm>
            <a:off x="1926000" y="4440905"/>
            <a:ext cx="3638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 and analysis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7A1954-C60C-D68D-2223-6D317D85B462}"/>
              </a:ext>
            </a:extLst>
          </p:cNvPr>
          <p:cNvGrpSpPr/>
          <p:nvPr/>
        </p:nvGrpSpPr>
        <p:grpSpPr>
          <a:xfrm>
            <a:off x="6199795" y="1719090"/>
            <a:ext cx="5360074" cy="1178716"/>
            <a:chOff x="6199795" y="2142000"/>
            <a:chExt cx="5360074" cy="1178716"/>
          </a:xfrm>
        </p:grpSpPr>
        <p:sp>
          <p:nvSpPr>
            <p:cNvPr id="30" name="grid1">
              <a:extLst>
                <a:ext uri="{FF2B5EF4-FFF2-40B4-BE49-F238E27FC236}">
                  <a16:creationId xmlns:a16="http://schemas.microsoft.com/office/drawing/2014/main" id="{6B2BBD9C-00E4-3823-0F5E-ABC4C59C6D06}"/>
                </a:ext>
              </a:extLst>
            </p:cNvPr>
            <p:cNvSpPr txBox="1"/>
            <p:nvPr/>
          </p:nvSpPr>
          <p:spPr>
            <a:xfrm>
              <a:off x="6199795" y="2142000"/>
              <a:ext cx="5360074" cy="1178716"/>
            </a:xfrm>
            <a:prstGeom prst="rect">
              <a:avLst/>
            </a:prstGeom>
            <a:solidFill>
              <a:srgbClr val="C7DDF1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GB" dirty="0"/>
            </a:p>
          </p:txBody>
        </p:sp>
        <p:sp>
          <p:nvSpPr>
            <p:cNvPr id="31" name="quest type 1">
              <a:extLst>
                <a:ext uri="{FF2B5EF4-FFF2-40B4-BE49-F238E27FC236}">
                  <a16:creationId xmlns:a16="http://schemas.microsoft.com/office/drawing/2014/main" id="{63C96D0B-4F67-9BAE-1E64-263D3FF85F01}"/>
                </a:ext>
              </a:extLst>
            </p:cNvPr>
            <p:cNvSpPr/>
            <p:nvPr/>
          </p:nvSpPr>
          <p:spPr>
            <a:xfrm>
              <a:off x="6529427" y="2390792"/>
              <a:ext cx="798232" cy="730153"/>
            </a:xfrm>
            <a:prstGeom prst="rect">
              <a:avLst/>
            </a:prstGeom>
            <a:solidFill>
              <a:srgbClr val="B3C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D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C5A161E-98BA-BA4E-2B73-C2DAE54A7A63}"/>
              </a:ext>
            </a:extLst>
          </p:cNvPr>
          <p:cNvSpPr txBox="1"/>
          <p:nvPr/>
        </p:nvSpPr>
        <p:spPr>
          <a:xfrm>
            <a:off x="7407576" y="1902343"/>
            <a:ext cx="3638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review and description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DA9635-3090-4050-B3E5-4EF4506F45CD}"/>
              </a:ext>
            </a:extLst>
          </p:cNvPr>
          <p:cNvGrpSpPr/>
          <p:nvPr/>
        </p:nvGrpSpPr>
        <p:grpSpPr>
          <a:xfrm>
            <a:off x="6199795" y="2991275"/>
            <a:ext cx="5360074" cy="1178716"/>
            <a:chOff x="6199795" y="3414185"/>
            <a:chExt cx="5360074" cy="1178716"/>
          </a:xfrm>
        </p:grpSpPr>
        <p:sp>
          <p:nvSpPr>
            <p:cNvPr id="33" name="grid1">
              <a:extLst>
                <a:ext uri="{FF2B5EF4-FFF2-40B4-BE49-F238E27FC236}">
                  <a16:creationId xmlns:a16="http://schemas.microsoft.com/office/drawing/2014/main" id="{1C4FA237-2913-7F25-B44D-C407443AC506}"/>
                </a:ext>
              </a:extLst>
            </p:cNvPr>
            <p:cNvSpPr txBox="1"/>
            <p:nvPr/>
          </p:nvSpPr>
          <p:spPr>
            <a:xfrm>
              <a:off x="6199795" y="3414185"/>
              <a:ext cx="5360074" cy="1178716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quest type 1">
              <a:extLst>
                <a:ext uri="{FF2B5EF4-FFF2-40B4-BE49-F238E27FC236}">
                  <a16:creationId xmlns:a16="http://schemas.microsoft.com/office/drawing/2014/main" id="{43FDD836-D325-4EB5-20BA-775F9E52AF5C}"/>
                </a:ext>
              </a:extLst>
            </p:cNvPr>
            <p:cNvSpPr/>
            <p:nvPr/>
          </p:nvSpPr>
          <p:spPr>
            <a:xfrm>
              <a:off x="6529427" y="3648185"/>
              <a:ext cx="798232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F63AE40-F0AA-81B7-24E4-09C2AC379FAF}"/>
              </a:ext>
            </a:extLst>
          </p:cNvPr>
          <p:cNvSpPr txBox="1"/>
          <p:nvPr/>
        </p:nvSpPr>
        <p:spPr>
          <a:xfrm>
            <a:off x="7407577" y="3166928"/>
            <a:ext cx="3638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interpretation and communication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4D14FD-F992-6B95-F1C3-07858E7C97DC}"/>
              </a:ext>
            </a:extLst>
          </p:cNvPr>
          <p:cNvGrpSpPr/>
          <p:nvPr/>
        </p:nvGrpSpPr>
        <p:grpSpPr>
          <a:xfrm>
            <a:off x="6216979" y="4267046"/>
            <a:ext cx="5360074" cy="1178716"/>
            <a:chOff x="6216979" y="4689956"/>
            <a:chExt cx="5360074" cy="1178716"/>
          </a:xfrm>
        </p:grpSpPr>
        <p:sp>
          <p:nvSpPr>
            <p:cNvPr id="36" name="grid1">
              <a:extLst>
                <a:ext uri="{FF2B5EF4-FFF2-40B4-BE49-F238E27FC236}">
                  <a16:creationId xmlns:a16="http://schemas.microsoft.com/office/drawing/2014/main" id="{77131EC0-08E7-7DDB-23DE-FE60FF0B2576}"/>
                </a:ext>
              </a:extLst>
            </p:cNvPr>
            <p:cNvSpPr txBox="1"/>
            <p:nvPr/>
          </p:nvSpPr>
          <p:spPr>
            <a:xfrm>
              <a:off x="6216979" y="4689956"/>
              <a:ext cx="5360074" cy="1178716"/>
            </a:xfrm>
            <a:prstGeom prst="rect">
              <a:avLst/>
            </a:prstGeom>
            <a:solidFill>
              <a:srgbClr val="C7DDF1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GB" dirty="0"/>
            </a:p>
          </p:txBody>
        </p:sp>
        <p:sp>
          <p:nvSpPr>
            <p:cNvPr id="37" name="quest type 1">
              <a:extLst>
                <a:ext uri="{FF2B5EF4-FFF2-40B4-BE49-F238E27FC236}">
                  <a16:creationId xmlns:a16="http://schemas.microsoft.com/office/drawing/2014/main" id="{9068895F-8993-CF71-CB92-6333DE105D2E}"/>
                </a:ext>
              </a:extLst>
            </p:cNvPr>
            <p:cNvSpPr/>
            <p:nvPr/>
          </p:nvSpPr>
          <p:spPr>
            <a:xfrm>
              <a:off x="6529427" y="4938747"/>
              <a:ext cx="798232" cy="730153"/>
            </a:xfrm>
            <a:prstGeom prst="rect">
              <a:avLst/>
            </a:prstGeom>
            <a:solidFill>
              <a:srgbClr val="B3C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F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B66B22-91CA-64B6-0543-94BBAEE5A1C1}"/>
              </a:ext>
            </a:extLst>
          </p:cNvPr>
          <p:cNvSpPr txBox="1"/>
          <p:nvPr/>
        </p:nvSpPr>
        <p:spPr>
          <a:xfrm>
            <a:off x="7407577" y="4634966"/>
            <a:ext cx="3638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53B5F-02E3-4328-A8D5-272E53B77FBA}"/>
              </a:ext>
            </a:extLst>
          </p:cNvPr>
          <p:cNvSpPr/>
          <p:nvPr/>
        </p:nvSpPr>
        <p:spPr>
          <a:xfrm>
            <a:off x="347384" y="1227935"/>
            <a:ext cx="5789677" cy="4461665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B16E09-4122-4A9D-BC1E-BC82B049AE84}"/>
              </a:ext>
            </a:extLst>
          </p:cNvPr>
          <p:cNvSpPr/>
          <p:nvPr/>
        </p:nvSpPr>
        <p:spPr>
          <a:xfrm>
            <a:off x="6094223" y="1612010"/>
            <a:ext cx="5789677" cy="1330699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30DC10-9618-4D01-8F89-C32D2A6C3F35}"/>
              </a:ext>
            </a:extLst>
          </p:cNvPr>
          <p:cNvSpPr/>
          <p:nvPr/>
        </p:nvSpPr>
        <p:spPr>
          <a:xfrm>
            <a:off x="6137061" y="4232721"/>
            <a:ext cx="5789677" cy="1330699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ver">
            <a:extLst>
              <a:ext uri="{FF2B5EF4-FFF2-40B4-BE49-F238E27FC236}">
                <a16:creationId xmlns:a16="http://schemas.microsoft.com/office/drawing/2014/main" id="{3F7CD0D5-94A6-4CF1-8EEA-CF7559FA81B8}"/>
              </a:ext>
            </a:extLst>
          </p:cNvPr>
          <p:cNvSpPr/>
          <p:nvPr/>
        </p:nvSpPr>
        <p:spPr>
          <a:xfrm>
            <a:off x="135859" y="763026"/>
            <a:ext cx="11854211" cy="58320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BB70-F455-4994-AA8D-90E7293AFBD1}"/>
              </a:ext>
            </a:extLst>
          </p:cNvPr>
          <p:cNvSpPr txBox="1"/>
          <p:nvPr/>
        </p:nvSpPr>
        <p:spPr>
          <a:xfrm>
            <a:off x="5172614" y="2607150"/>
            <a:ext cx="640500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interpretation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aims to understand:</a:t>
            </a:r>
          </a:p>
        </p:txBody>
      </p:sp>
      <p:sp>
        <p:nvSpPr>
          <p:cNvPr id="49" name="bulletText1">
            <a:extLst>
              <a:ext uri="{FF2B5EF4-FFF2-40B4-BE49-F238E27FC236}">
                <a16:creationId xmlns:a16="http://schemas.microsoft.com/office/drawing/2014/main" id="{50BB697A-4274-448C-90E2-A2AB1E922AE4}"/>
              </a:ext>
            </a:extLst>
          </p:cNvPr>
          <p:cNvSpPr txBox="1"/>
          <p:nvPr/>
        </p:nvSpPr>
        <p:spPr>
          <a:xfrm>
            <a:off x="5745278" y="3346469"/>
            <a:ext cx="602342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the data mean in the country context</a:t>
            </a:r>
          </a:p>
        </p:txBody>
      </p:sp>
      <p:sp>
        <p:nvSpPr>
          <p:cNvPr id="50" name="bulletText2">
            <a:extLst>
              <a:ext uri="{FF2B5EF4-FFF2-40B4-BE49-F238E27FC236}">
                <a16:creationId xmlns:a16="http://schemas.microsoft.com/office/drawing/2014/main" id="{96DA6AD8-AADC-4826-804E-325F902D5B42}"/>
              </a:ext>
            </a:extLst>
          </p:cNvPr>
          <p:cNvSpPr txBox="1"/>
          <p:nvPr/>
        </p:nvSpPr>
        <p:spPr>
          <a:xfrm>
            <a:off x="5745278" y="4151812"/>
            <a:ext cx="6201956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reasons behind the findings</a:t>
            </a:r>
          </a:p>
        </p:txBody>
      </p:sp>
      <p:pic>
        <p:nvPicPr>
          <p:cNvPr id="51" name="bullet">
            <a:extLst>
              <a:ext uri="{FF2B5EF4-FFF2-40B4-BE49-F238E27FC236}">
                <a16:creationId xmlns:a16="http://schemas.microsoft.com/office/drawing/2014/main" id="{5550D757-7BFB-4845-83A0-8100E0F11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19" y="3505025"/>
            <a:ext cx="117692" cy="122400"/>
          </a:xfrm>
          <a:prstGeom prst="rect">
            <a:avLst/>
          </a:prstGeom>
        </p:spPr>
      </p:pic>
      <p:pic>
        <p:nvPicPr>
          <p:cNvPr id="52" name="bullet2">
            <a:extLst>
              <a:ext uri="{FF2B5EF4-FFF2-40B4-BE49-F238E27FC236}">
                <a16:creationId xmlns:a16="http://schemas.microsoft.com/office/drawing/2014/main" id="{7C4FEBC2-A550-42DE-A72E-E1F7D0F7B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48" y="4295413"/>
            <a:ext cx="117692" cy="122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2CD8276-ADF4-4BD4-980E-C0037A9C51B8}"/>
              </a:ext>
            </a:extLst>
          </p:cNvPr>
          <p:cNvGrpSpPr/>
          <p:nvPr/>
        </p:nvGrpSpPr>
        <p:grpSpPr>
          <a:xfrm>
            <a:off x="734149" y="1745776"/>
            <a:ext cx="3521328" cy="3521328"/>
            <a:chOff x="6953300" y="1360750"/>
            <a:chExt cx="4136500" cy="4136500"/>
          </a:xfrm>
        </p:grpSpPr>
        <p:sp>
          <p:nvSpPr>
            <p:cNvPr id="54" name="circle">
              <a:extLst>
                <a:ext uri="{FF2B5EF4-FFF2-40B4-BE49-F238E27FC236}">
                  <a16:creationId xmlns:a16="http://schemas.microsoft.com/office/drawing/2014/main" id="{95F7B944-352C-4A82-AECA-60B7C9B1D1B9}"/>
                </a:ext>
              </a:extLst>
            </p:cNvPr>
            <p:cNvSpPr/>
            <p:nvPr/>
          </p:nvSpPr>
          <p:spPr>
            <a:xfrm>
              <a:off x="6953300" y="1360750"/>
              <a:ext cx="4136500" cy="4136500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AE5C6E8-75E3-42B8-AEDE-0CBEF7734958}"/>
                </a:ext>
              </a:extLst>
            </p:cNvPr>
            <p:cNvGrpSpPr/>
            <p:nvPr/>
          </p:nvGrpSpPr>
          <p:grpSpPr>
            <a:xfrm>
              <a:off x="8030660" y="1945343"/>
              <a:ext cx="1981780" cy="2967314"/>
              <a:chOff x="6483852" y="2116669"/>
              <a:chExt cx="1981780" cy="2967314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7CE6B6A5-9C73-4F44-9D05-7CB2DC08F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3852" y="2116669"/>
                <a:ext cx="1981780" cy="2967314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CC9E8779-1123-4531-B374-9B56002A8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5631" y="2214439"/>
                <a:ext cx="1837849" cy="2646779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2597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5" grpId="0" animBg="1"/>
      <p:bldP spid="47" grpId="0" animBg="1"/>
      <p:bldP spid="46" grpId="0" animBg="1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754959" cy="611122"/>
            <a:chOff x="-1235" y="-815"/>
            <a:chExt cx="1075495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00195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Phase E: Data interpretation and communication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EE6D87A-9913-4712-A5FB-EAAB840F5397}"/>
              </a:ext>
            </a:extLst>
          </p:cNvPr>
          <p:cNvSpPr/>
          <p:nvPr/>
        </p:nvSpPr>
        <p:spPr>
          <a:xfrm>
            <a:off x="3797400" y="1599381"/>
            <a:ext cx="4597200" cy="4597235"/>
          </a:xfrm>
          <a:custGeom>
            <a:avLst/>
            <a:gdLst>
              <a:gd name="connsiteX0" fmla="*/ 0 w 4597200"/>
              <a:gd name="connsiteY0" fmla="*/ 2298618 h 4597235"/>
              <a:gd name="connsiteX1" fmla="*/ 2298600 w 4597200"/>
              <a:gd name="connsiteY1" fmla="*/ 0 h 4597235"/>
              <a:gd name="connsiteX2" fmla="*/ 4597200 w 4597200"/>
              <a:gd name="connsiteY2" fmla="*/ 2298618 h 4597235"/>
              <a:gd name="connsiteX3" fmla="*/ 2298600 w 4597200"/>
              <a:gd name="connsiteY3" fmla="*/ 4597236 h 4597235"/>
              <a:gd name="connsiteX4" fmla="*/ 0 w 4597200"/>
              <a:gd name="connsiteY4" fmla="*/ 2298618 h 459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7200" h="4597235">
                <a:moveTo>
                  <a:pt x="0" y="2298618"/>
                </a:moveTo>
                <a:cubicBezTo>
                  <a:pt x="0" y="1029126"/>
                  <a:pt x="1029118" y="0"/>
                  <a:pt x="2298600" y="0"/>
                </a:cubicBezTo>
                <a:cubicBezTo>
                  <a:pt x="3568082" y="0"/>
                  <a:pt x="4597200" y="1029126"/>
                  <a:pt x="4597200" y="2298618"/>
                </a:cubicBezTo>
                <a:cubicBezTo>
                  <a:pt x="4597200" y="3568110"/>
                  <a:pt x="3568082" y="4597236"/>
                  <a:pt x="2298600" y="4597236"/>
                </a:cubicBezTo>
                <a:cubicBezTo>
                  <a:pt x="1029118" y="4597236"/>
                  <a:pt x="0" y="3568110"/>
                  <a:pt x="0" y="2298618"/>
                </a:cubicBezTo>
                <a:close/>
              </a:path>
            </a:pathLst>
          </a:custGeom>
          <a:noFill/>
          <a:ln w="76200">
            <a:solidFill>
              <a:srgbClr val="31B09C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03724" tIns="703729" rIns="703724" bIns="7037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interpretation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EAE8B1-318B-414C-AA22-30806DC28915}"/>
              </a:ext>
            </a:extLst>
          </p:cNvPr>
          <p:cNvSpPr/>
          <p:nvPr/>
        </p:nvSpPr>
        <p:spPr>
          <a:xfrm>
            <a:off x="5051182" y="606257"/>
            <a:ext cx="2089636" cy="2089636"/>
          </a:xfrm>
          <a:custGeom>
            <a:avLst/>
            <a:gdLst>
              <a:gd name="connsiteX0" fmla="*/ 0 w 2089636"/>
              <a:gd name="connsiteY0" fmla="*/ 1044818 h 2089636"/>
              <a:gd name="connsiteX1" fmla="*/ 1044818 w 2089636"/>
              <a:gd name="connsiteY1" fmla="*/ 0 h 2089636"/>
              <a:gd name="connsiteX2" fmla="*/ 2089636 w 2089636"/>
              <a:gd name="connsiteY2" fmla="*/ 1044818 h 2089636"/>
              <a:gd name="connsiteX3" fmla="*/ 1044818 w 2089636"/>
              <a:gd name="connsiteY3" fmla="*/ 2089636 h 2089636"/>
              <a:gd name="connsiteX4" fmla="*/ 0 w 2089636"/>
              <a:gd name="connsiteY4" fmla="*/ 1044818 h 208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636" h="2089636">
                <a:moveTo>
                  <a:pt x="0" y="1044818"/>
                </a:moveTo>
                <a:cubicBezTo>
                  <a:pt x="0" y="467781"/>
                  <a:pt x="467781" y="0"/>
                  <a:pt x="1044818" y="0"/>
                </a:cubicBezTo>
                <a:cubicBezTo>
                  <a:pt x="1621855" y="0"/>
                  <a:pt x="2089636" y="467781"/>
                  <a:pt x="2089636" y="1044818"/>
                </a:cubicBezTo>
                <a:cubicBezTo>
                  <a:pt x="2089636" y="1621855"/>
                  <a:pt x="1621855" y="2089636"/>
                  <a:pt x="1044818" y="2089636"/>
                </a:cubicBezTo>
                <a:cubicBezTo>
                  <a:pt x="467781" y="2089636"/>
                  <a:pt x="0" y="1621855"/>
                  <a:pt x="0" y="1044818"/>
                </a:cubicBezTo>
                <a:close/>
              </a:path>
            </a:pathLst>
          </a:custGeom>
          <a:solidFill>
            <a:srgbClr val="98D7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020" tIns="331420" rIns="306020" bIns="3314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review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7A97FB7-7757-4558-A4F4-73261D1831B1}"/>
              </a:ext>
            </a:extLst>
          </p:cNvPr>
          <p:cNvSpPr/>
          <p:nvPr/>
        </p:nvSpPr>
        <p:spPr>
          <a:xfrm>
            <a:off x="6304964" y="4680098"/>
            <a:ext cx="2089636" cy="2089636"/>
          </a:xfrm>
          <a:custGeom>
            <a:avLst/>
            <a:gdLst>
              <a:gd name="connsiteX0" fmla="*/ 0 w 2089636"/>
              <a:gd name="connsiteY0" fmla="*/ 1044818 h 2089636"/>
              <a:gd name="connsiteX1" fmla="*/ 1044818 w 2089636"/>
              <a:gd name="connsiteY1" fmla="*/ 0 h 2089636"/>
              <a:gd name="connsiteX2" fmla="*/ 2089636 w 2089636"/>
              <a:gd name="connsiteY2" fmla="*/ 1044818 h 2089636"/>
              <a:gd name="connsiteX3" fmla="*/ 1044818 w 2089636"/>
              <a:gd name="connsiteY3" fmla="*/ 2089636 h 2089636"/>
              <a:gd name="connsiteX4" fmla="*/ 0 w 2089636"/>
              <a:gd name="connsiteY4" fmla="*/ 1044818 h 208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636" h="2089636">
                <a:moveTo>
                  <a:pt x="0" y="1044818"/>
                </a:moveTo>
                <a:cubicBezTo>
                  <a:pt x="0" y="467781"/>
                  <a:pt x="467781" y="0"/>
                  <a:pt x="1044818" y="0"/>
                </a:cubicBezTo>
                <a:cubicBezTo>
                  <a:pt x="1621855" y="0"/>
                  <a:pt x="2089636" y="467781"/>
                  <a:pt x="2089636" y="1044818"/>
                </a:cubicBezTo>
                <a:cubicBezTo>
                  <a:pt x="2089636" y="1621855"/>
                  <a:pt x="1621855" y="2089636"/>
                  <a:pt x="1044818" y="2089636"/>
                </a:cubicBezTo>
                <a:cubicBezTo>
                  <a:pt x="467781" y="2089636"/>
                  <a:pt x="0" y="1621855"/>
                  <a:pt x="0" y="1044818"/>
                </a:cubicBezTo>
                <a:close/>
              </a:path>
            </a:pathLst>
          </a:custGeom>
          <a:solidFill>
            <a:srgbClr val="98D7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020" tIns="331420" rIns="306020" bIns="3314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triangulation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2530E17-687C-4275-B0FC-99C714250D9B}"/>
              </a:ext>
            </a:extLst>
          </p:cNvPr>
          <p:cNvSpPr/>
          <p:nvPr/>
        </p:nvSpPr>
        <p:spPr>
          <a:xfrm>
            <a:off x="3522010" y="4666441"/>
            <a:ext cx="2089636" cy="2089636"/>
          </a:xfrm>
          <a:custGeom>
            <a:avLst/>
            <a:gdLst>
              <a:gd name="connsiteX0" fmla="*/ 0 w 2089636"/>
              <a:gd name="connsiteY0" fmla="*/ 1044818 h 2089636"/>
              <a:gd name="connsiteX1" fmla="*/ 1044818 w 2089636"/>
              <a:gd name="connsiteY1" fmla="*/ 0 h 2089636"/>
              <a:gd name="connsiteX2" fmla="*/ 2089636 w 2089636"/>
              <a:gd name="connsiteY2" fmla="*/ 1044818 h 2089636"/>
              <a:gd name="connsiteX3" fmla="*/ 1044818 w 2089636"/>
              <a:gd name="connsiteY3" fmla="*/ 2089636 h 2089636"/>
              <a:gd name="connsiteX4" fmla="*/ 0 w 2089636"/>
              <a:gd name="connsiteY4" fmla="*/ 1044818 h 208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636" h="2089636">
                <a:moveTo>
                  <a:pt x="0" y="1044818"/>
                </a:moveTo>
                <a:cubicBezTo>
                  <a:pt x="0" y="467781"/>
                  <a:pt x="467781" y="0"/>
                  <a:pt x="1044818" y="0"/>
                </a:cubicBezTo>
                <a:cubicBezTo>
                  <a:pt x="1621855" y="0"/>
                  <a:pt x="2089636" y="467781"/>
                  <a:pt x="2089636" y="1044818"/>
                </a:cubicBezTo>
                <a:cubicBezTo>
                  <a:pt x="2089636" y="1621855"/>
                  <a:pt x="1621855" y="2089636"/>
                  <a:pt x="1044818" y="2089636"/>
                </a:cubicBezTo>
                <a:cubicBezTo>
                  <a:pt x="467781" y="2089636"/>
                  <a:pt x="0" y="1621855"/>
                  <a:pt x="0" y="1044818"/>
                </a:cubicBezTo>
                <a:close/>
              </a:path>
            </a:pathLst>
          </a:custGeom>
          <a:solidFill>
            <a:srgbClr val="98D7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020" tIns="331420" rIns="306020" bIns="3314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Consultation with experts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176F85-6C38-48E8-BF1B-1702080A3A33}"/>
              </a:ext>
            </a:extLst>
          </p:cNvPr>
          <p:cNvSpPr/>
          <p:nvPr/>
        </p:nvSpPr>
        <p:spPr>
          <a:xfrm>
            <a:off x="7188134" y="2177902"/>
            <a:ext cx="2089636" cy="2089636"/>
          </a:xfrm>
          <a:custGeom>
            <a:avLst/>
            <a:gdLst>
              <a:gd name="connsiteX0" fmla="*/ 0 w 2089636"/>
              <a:gd name="connsiteY0" fmla="*/ 1044818 h 2089636"/>
              <a:gd name="connsiteX1" fmla="*/ 1044818 w 2089636"/>
              <a:gd name="connsiteY1" fmla="*/ 0 h 2089636"/>
              <a:gd name="connsiteX2" fmla="*/ 2089636 w 2089636"/>
              <a:gd name="connsiteY2" fmla="*/ 1044818 h 2089636"/>
              <a:gd name="connsiteX3" fmla="*/ 1044818 w 2089636"/>
              <a:gd name="connsiteY3" fmla="*/ 2089636 h 2089636"/>
              <a:gd name="connsiteX4" fmla="*/ 0 w 2089636"/>
              <a:gd name="connsiteY4" fmla="*/ 1044818 h 208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636" h="2089636">
                <a:moveTo>
                  <a:pt x="0" y="1044818"/>
                </a:moveTo>
                <a:cubicBezTo>
                  <a:pt x="0" y="467781"/>
                  <a:pt x="467781" y="0"/>
                  <a:pt x="1044818" y="0"/>
                </a:cubicBezTo>
                <a:cubicBezTo>
                  <a:pt x="1621855" y="0"/>
                  <a:pt x="2089636" y="467781"/>
                  <a:pt x="2089636" y="1044818"/>
                </a:cubicBezTo>
                <a:cubicBezTo>
                  <a:pt x="2089636" y="1621855"/>
                  <a:pt x="1621855" y="2089636"/>
                  <a:pt x="1044818" y="2089636"/>
                </a:cubicBezTo>
                <a:cubicBezTo>
                  <a:pt x="467781" y="2089636"/>
                  <a:pt x="0" y="1621855"/>
                  <a:pt x="0" y="1044818"/>
                </a:cubicBezTo>
                <a:close/>
              </a:path>
            </a:pathLst>
          </a:custGeom>
          <a:solidFill>
            <a:srgbClr val="98D7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020" tIns="331420" rIns="306020" bIns="3314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of contextual information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41D391-CFB4-4811-8F02-C1F270F33637}"/>
              </a:ext>
            </a:extLst>
          </p:cNvPr>
          <p:cNvSpPr/>
          <p:nvPr/>
        </p:nvSpPr>
        <p:spPr>
          <a:xfrm>
            <a:off x="2914230" y="2158842"/>
            <a:ext cx="2089636" cy="2089636"/>
          </a:xfrm>
          <a:custGeom>
            <a:avLst/>
            <a:gdLst>
              <a:gd name="connsiteX0" fmla="*/ 0 w 2089636"/>
              <a:gd name="connsiteY0" fmla="*/ 1044818 h 2089636"/>
              <a:gd name="connsiteX1" fmla="*/ 1044818 w 2089636"/>
              <a:gd name="connsiteY1" fmla="*/ 0 h 2089636"/>
              <a:gd name="connsiteX2" fmla="*/ 2089636 w 2089636"/>
              <a:gd name="connsiteY2" fmla="*/ 1044818 h 2089636"/>
              <a:gd name="connsiteX3" fmla="*/ 1044818 w 2089636"/>
              <a:gd name="connsiteY3" fmla="*/ 2089636 h 2089636"/>
              <a:gd name="connsiteX4" fmla="*/ 0 w 2089636"/>
              <a:gd name="connsiteY4" fmla="*/ 1044818 h 208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636" h="2089636">
                <a:moveTo>
                  <a:pt x="0" y="1044818"/>
                </a:moveTo>
                <a:cubicBezTo>
                  <a:pt x="0" y="467781"/>
                  <a:pt x="467781" y="0"/>
                  <a:pt x="1044818" y="0"/>
                </a:cubicBezTo>
                <a:cubicBezTo>
                  <a:pt x="1621855" y="0"/>
                  <a:pt x="2089636" y="467781"/>
                  <a:pt x="2089636" y="1044818"/>
                </a:cubicBezTo>
                <a:cubicBezTo>
                  <a:pt x="2089636" y="1621855"/>
                  <a:pt x="1621855" y="2089636"/>
                  <a:pt x="1044818" y="2089636"/>
                </a:cubicBezTo>
                <a:cubicBezTo>
                  <a:pt x="467781" y="2089636"/>
                  <a:pt x="0" y="1621855"/>
                  <a:pt x="0" y="1044818"/>
                </a:cubicBezTo>
                <a:close/>
              </a:path>
            </a:pathLst>
          </a:custGeom>
          <a:solidFill>
            <a:srgbClr val="98D7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020" tIns="331420" rIns="306020" bIns="3314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data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664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754959" cy="611122"/>
            <a:chOff x="-1235" y="-815"/>
            <a:chExt cx="1075495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49" y="21482"/>
              <a:ext cx="100195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>
                  <a:solidFill>
                    <a:srgbClr val="595959"/>
                  </a:solidFill>
                </a:rPr>
                <a:t>D</a:t>
              </a:r>
              <a:r>
                <a:rPr lang="en-GB" sz="3200">
                  <a:solidFill>
                    <a:srgbClr val="595959"/>
                  </a:solidFill>
                </a:rPr>
                <a:t>ata interpretation </a:t>
              </a:r>
              <a:endParaRPr lang="en-GB" sz="3200" dirty="0">
                <a:solidFill>
                  <a:srgbClr val="595959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60ABE-BC9C-41CE-9848-42737D67CE2D}"/>
              </a:ext>
            </a:extLst>
          </p:cNvPr>
          <p:cNvGrpSpPr/>
          <p:nvPr/>
        </p:nvGrpSpPr>
        <p:grpSpPr>
          <a:xfrm>
            <a:off x="334821" y="606257"/>
            <a:ext cx="6474657" cy="6132877"/>
            <a:chOff x="334821" y="606257"/>
            <a:chExt cx="6474657" cy="61328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E6D87A-9913-4712-A5FB-EAAB840F5397}"/>
                </a:ext>
              </a:extLst>
            </p:cNvPr>
            <p:cNvSpPr/>
            <p:nvPr/>
          </p:nvSpPr>
          <p:spPr>
            <a:xfrm>
              <a:off x="1217991" y="1599381"/>
              <a:ext cx="4597200" cy="4597235"/>
            </a:xfrm>
            <a:custGeom>
              <a:avLst/>
              <a:gdLst>
                <a:gd name="connsiteX0" fmla="*/ 0 w 4597200"/>
                <a:gd name="connsiteY0" fmla="*/ 2298618 h 4597235"/>
                <a:gd name="connsiteX1" fmla="*/ 2298600 w 4597200"/>
                <a:gd name="connsiteY1" fmla="*/ 0 h 4597235"/>
                <a:gd name="connsiteX2" fmla="*/ 4597200 w 4597200"/>
                <a:gd name="connsiteY2" fmla="*/ 2298618 h 4597235"/>
                <a:gd name="connsiteX3" fmla="*/ 2298600 w 4597200"/>
                <a:gd name="connsiteY3" fmla="*/ 4597236 h 4597235"/>
                <a:gd name="connsiteX4" fmla="*/ 0 w 4597200"/>
                <a:gd name="connsiteY4" fmla="*/ 2298618 h 459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7200" h="4597235">
                  <a:moveTo>
                    <a:pt x="0" y="2298618"/>
                  </a:moveTo>
                  <a:cubicBezTo>
                    <a:pt x="0" y="1029126"/>
                    <a:pt x="1029118" y="0"/>
                    <a:pt x="2298600" y="0"/>
                  </a:cubicBezTo>
                  <a:cubicBezTo>
                    <a:pt x="3568082" y="0"/>
                    <a:pt x="4597200" y="1029126"/>
                    <a:pt x="4597200" y="2298618"/>
                  </a:cubicBezTo>
                  <a:cubicBezTo>
                    <a:pt x="4597200" y="3568110"/>
                    <a:pt x="3568082" y="4597236"/>
                    <a:pt x="2298600" y="4597236"/>
                  </a:cubicBezTo>
                  <a:cubicBezTo>
                    <a:pt x="1029118" y="4597236"/>
                    <a:pt x="0" y="3568110"/>
                    <a:pt x="0" y="2298618"/>
                  </a:cubicBezTo>
                  <a:close/>
                </a:path>
              </a:pathLst>
            </a:custGeom>
            <a:noFill/>
            <a:ln w="76200">
              <a:solidFill>
                <a:srgbClr val="31B09C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03724" tIns="703729" rIns="703724" bIns="70372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interpretation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cycle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EAE8B1-318B-414C-AA22-30806DC28915}"/>
                </a:ext>
              </a:extLst>
            </p:cNvPr>
            <p:cNvSpPr/>
            <p:nvPr/>
          </p:nvSpPr>
          <p:spPr>
            <a:xfrm>
              <a:off x="2481712" y="606257"/>
              <a:ext cx="2089636" cy="2089636"/>
            </a:xfrm>
            <a:custGeom>
              <a:avLst/>
              <a:gdLst>
                <a:gd name="connsiteX0" fmla="*/ 0 w 2089636"/>
                <a:gd name="connsiteY0" fmla="*/ 1044818 h 2089636"/>
                <a:gd name="connsiteX1" fmla="*/ 1044818 w 2089636"/>
                <a:gd name="connsiteY1" fmla="*/ 0 h 2089636"/>
                <a:gd name="connsiteX2" fmla="*/ 2089636 w 2089636"/>
                <a:gd name="connsiteY2" fmla="*/ 1044818 h 2089636"/>
                <a:gd name="connsiteX3" fmla="*/ 1044818 w 2089636"/>
                <a:gd name="connsiteY3" fmla="*/ 2089636 h 2089636"/>
                <a:gd name="connsiteX4" fmla="*/ 0 w 2089636"/>
                <a:gd name="connsiteY4" fmla="*/ 1044818 h 208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636" h="2089636">
                  <a:moveTo>
                    <a:pt x="0" y="1044818"/>
                  </a:moveTo>
                  <a:cubicBezTo>
                    <a:pt x="0" y="467781"/>
                    <a:pt x="467781" y="0"/>
                    <a:pt x="1044818" y="0"/>
                  </a:cubicBezTo>
                  <a:cubicBezTo>
                    <a:pt x="1621855" y="0"/>
                    <a:pt x="2089636" y="467781"/>
                    <a:pt x="2089636" y="1044818"/>
                  </a:cubicBezTo>
                  <a:cubicBezTo>
                    <a:pt x="2089636" y="1621855"/>
                    <a:pt x="1621855" y="2089636"/>
                    <a:pt x="1044818" y="2089636"/>
                  </a:cubicBezTo>
                  <a:cubicBezTo>
                    <a:pt x="467781" y="2089636"/>
                    <a:pt x="0" y="1621855"/>
                    <a:pt x="0" y="1044818"/>
                  </a:cubicBezTo>
                  <a:close/>
                </a:path>
              </a:pathLst>
            </a:custGeom>
            <a:solidFill>
              <a:srgbClr val="98D7C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06020" tIns="331420" rIns="306020" bIns="3314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review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7A97FB7-7757-4558-A4F4-73261D1831B1}"/>
                </a:ext>
              </a:extLst>
            </p:cNvPr>
            <p:cNvSpPr/>
            <p:nvPr/>
          </p:nvSpPr>
          <p:spPr>
            <a:xfrm>
              <a:off x="4012989" y="4605917"/>
              <a:ext cx="2089636" cy="2089636"/>
            </a:xfrm>
            <a:custGeom>
              <a:avLst/>
              <a:gdLst>
                <a:gd name="connsiteX0" fmla="*/ 0 w 2089636"/>
                <a:gd name="connsiteY0" fmla="*/ 1044818 h 2089636"/>
                <a:gd name="connsiteX1" fmla="*/ 1044818 w 2089636"/>
                <a:gd name="connsiteY1" fmla="*/ 0 h 2089636"/>
                <a:gd name="connsiteX2" fmla="*/ 2089636 w 2089636"/>
                <a:gd name="connsiteY2" fmla="*/ 1044818 h 2089636"/>
                <a:gd name="connsiteX3" fmla="*/ 1044818 w 2089636"/>
                <a:gd name="connsiteY3" fmla="*/ 2089636 h 2089636"/>
                <a:gd name="connsiteX4" fmla="*/ 0 w 2089636"/>
                <a:gd name="connsiteY4" fmla="*/ 1044818 h 208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636" h="2089636">
                  <a:moveTo>
                    <a:pt x="0" y="1044818"/>
                  </a:moveTo>
                  <a:cubicBezTo>
                    <a:pt x="0" y="467781"/>
                    <a:pt x="467781" y="0"/>
                    <a:pt x="1044818" y="0"/>
                  </a:cubicBezTo>
                  <a:cubicBezTo>
                    <a:pt x="1621855" y="0"/>
                    <a:pt x="2089636" y="467781"/>
                    <a:pt x="2089636" y="1044818"/>
                  </a:cubicBezTo>
                  <a:cubicBezTo>
                    <a:pt x="2089636" y="1621855"/>
                    <a:pt x="1621855" y="2089636"/>
                    <a:pt x="1044818" y="2089636"/>
                  </a:cubicBezTo>
                  <a:cubicBezTo>
                    <a:pt x="467781" y="2089636"/>
                    <a:pt x="0" y="1621855"/>
                    <a:pt x="0" y="1044818"/>
                  </a:cubicBezTo>
                  <a:close/>
                </a:path>
              </a:pathLst>
            </a:custGeom>
            <a:solidFill>
              <a:srgbClr val="98D7C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06020" tIns="331420" rIns="306020" bIns="3314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triangulation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530E17-687C-4275-B0FC-99C714250D9B}"/>
                </a:ext>
              </a:extLst>
            </p:cNvPr>
            <p:cNvSpPr/>
            <p:nvPr/>
          </p:nvSpPr>
          <p:spPr>
            <a:xfrm>
              <a:off x="1185486" y="4649498"/>
              <a:ext cx="2089636" cy="2089636"/>
            </a:xfrm>
            <a:custGeom>
              <a:avLst/>
              <a:gdLst>
                <a:gd name="connsiteX0" fmla="*/ 0 w 2089636"/>
                <a:gd name="connsiteY0" fmla="*/ 1044818 h 2089636"/>
                <a:gd name="connsiteX1" fmla="*/ 1044818 w 2089636"/>
                <a:gd name="connsiteY1" fmla="*/ 0 h 2089636"/>
                <a:gd name="connsiteX2" fmla="*/ 2089636 w 2089636"/>
                <a:gd name="connsiteY2" fmla="*/ 1044818 h 2089636"/>
                <a:gd name="connsiteX3" fmla="*/ 1044818 w 2089636"/>
                <a:gd name="connsiteY3" fmla="*/ 2089636 h 2089636"/>
                <a:gd name="connsiteX4" fmla="*/ 0 w 2089636"/>
                <a:gd name="connsiteY4" fmla="*/ 1044818 h 208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636" h="2089636">
                  <a:moveTo>
                    <a:pt x="0" y="1044818"/>
                  </a:moveTo>
                  <a:cubicBezTo>
                    <a:pt x="0" y="467781"/>
                    <a:pt x="467781" y="0"/>
                    <a:pt x="1044818" y="0"/>
                  </a:cubicBezTo>
                  <a:cubicBezTo>
                    <a:pt x="1621855" y="0"/>
                    <a:pt x="2089636" y="467781"/>
                    <a:pt x="2089636" y="1044818"/>
                  </a:cubicBezTo>
                  <a:cubicBezTo>
                    <a:pt x="2089636" y="1621855"/>
                    <a:pt x="1621855" y="2089636"/>
                    <a:pt x="1044818" y="2089636"/>
                  </a:cubicBezTo>
                  <a:cubicBezTo>
                    <a:pt x="467781" y="2089636"/>
                    <a:pt x="0" y="1621855"/>
                    <a:pt x="0" y="1044818"/>
                  </a:cubicBezTo>
                  <a:close/>
                </a:path>
              </a:pathLst>
            </a:custGeom>
            <a:solidFill>
              <a:srgbClr val="98D7C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06020" tIns="331420" rIns="306020" bIns="3314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Consultation with experts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0176F85-6C38-48E8-BF1B-1702080A3A33}"/>
                </a:ext>
              </a:extLst>
            </p:cNvPr>
            <p:cNvSpPr/>
            <p:nvPr/>
          </p:nvSpPr>
          <p:spPr>
            <a:xfrm>
              <a:off x="4719842" y="2057315"/>
              <a:ext cx="2089636" cy="2089636"/>
            </a:xfrm>
            <a:custGeom>
              <a:avLst/>
              <a:gdLst>
                <a:gd name="connsiteX0" fmla="*/ 0 w 2089636"/>
                <a:gd name="connsiteY0" fmla="*/ 1044818 h 2089636"/>
                <a:gd name="connsiteX1" fmla="*/ 1044818 w 2089636"/>
                <a:gd name="connsiteY1" fmla="*/ 0 h 2089636"/>
                <a:gd name="connsiteX2" fmla="*/ 2089636 w 2089636"/>
                <a:gd name="connsiteY2" fmla="*/ 1044818 h 2089636"/>
                <a:gd name="connsiteX3" fmla="*/ 1044818 w 2089636"/>
                <a:gd name="connsiteY3" fmla="*/ 2089636 h 2089636"/>
                <a:gd name="connsiteX4" fmla="*/ 0 w 2089636"/>
                <a:gd name="connsiteY4" fmla="*/ 1044818 h 208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636" h="2089636">
                  <a:moveTo>
                    <a:pt x="0" y="1044818"/>
                  </a:moveTo>
                  <a:cubicBezTo>
                    <a:pt x="0" y="467781"/>
                    <a:pt x="467781" y="0"/>
                    <a:pt x="1044818" y="0"/>
                  </a:cubicBezTo>
                  <a:cubicBezTo>
                    <a:pt x="1621855" y="0"/>
                    <a:pt x="2089636" y="467781"/>
                    <a:pt x="2089636" y="1044818"/>
                  </a:cubicBezTo>
                  <a:cubicBezTo>
                    <a:pt x="2089636" y="1621855"/>
                    <a:pt x="1621855" y="2089636"/>
                    <a:pt x="1044818" y="2089636"/>
                  </a:cubicBezTo>
                  <a:cubicBezTo>
                    <a:pt x="467781" y="2089636"/>
                    <a:pt x="0" y="1621855"/>
                    <a:pt x="0" y="1044818"/>
                  </a:cubicBezTo>
                  <a:close/>
                </a:path>
              </a:pathLst>
            </a:custGeom>
            <a:solidFill>
              <a:srgbClr val="98D7C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06020" tIns="331420" rIns="306020" bIns="3314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of contextual information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41D391-CFB4-4811-8F02-C1F270F33637}"/>
                </a:ext>
              </a:extLst>
            </p:cNvPr>
            <p:cNvSpPr/>
            <p:nvPr/>
          </p:nvSpPr>
          <p:spPr>
            <a:xfrm>
              <a:off x="334821" y="2158842"/>
              <a:ext cx="2089636" cy="2089636"/>
            </a:xfrm>
            <a:custGeom>
              <a:avLst/>
              <a:gdLst>
                <a:gd name="connsiteX0" fmla="*/ 0 w 2089636"/>
                <a:gd name="connsiteY0" fmla="*/ 1044818 h 2089636"/>
                <a:gd name="connsiteX1" fmla="*/ 1044818 w 2089636"/>
                <a:gd name="connsiteY1" fmla="*/ 0 h 2089636"/>
                <a:gd name="connsiteX2" fmla="*/ 2089636 w 2089636"/>
                <a:gd name="connsiteY2" fmla="*/ 1044818 h 2089636"/>
                <a:gd name="connsiteX3" fmla="*/ 1044818 w 2089636"/>
                <a:gd name="connsiteY3" fmla="*/ 2089636 h 2089636"/>
                <a:gd name="connsiteX4" fmla="*/ 0 w 2089636"/>
                <a:gd name="connsiteY4" fmla="*/ 1044818 h 208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636" h="2089636">
                  <a:moveTo>
                    <a:pt x="0" y="1044818"/>
                  </a:moveTo>
                  <a:cubicBezTo>
                    <a:pt x="0" y="467781"/>
                    <a:pt x="467781" y="0"/>
                    <a:pt x="1044818" y="0"/>
                  </a:cubicBezTo>
                  <a:cubicBezTo>
                    <a:pt x="1621855" y="0"/>
                    <a:pt x="2089636" y="467781"/>
                    <a:pt x="2089636" y="1044818"/>
                  </a:cubicBezTo>
                  <a:cubicBezTo>
                    <a:pt x="2089636" y="1621855"/>
                    <a:pt x="1621855" y="2089636"/>
                    <a:pt x="1044818" y="2089636"/>
                  </a:cubicBezTo>
                  <a:cubicBezTo>
                    <a:pt x="467781" y="2089636"/>
                    <a:pt x="0" y="1621855"/>
                    <a:pt x="0" y="1044818"/>
                  </a:cubicBezTo>
                  <a:close/>
                </a:path>
              </a:pathLst>
            </a:custGeom>
            <a:solidFill>
              <a:srgbClr val="98D7C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06020" tIns="331420" rIns="306020" bIns="3314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Further data analysis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35E31B5-EFE3-4A04-9A2B-DF903367A7BC}"/>
              </a:ext>
            </a:extLst>
          </p:cNvPr>
          <p:cNvSpPr/>
          <p:nvPr/>
        </p:nvSpPr>
        <p:spPr>
          <a:xfrm>
            <a:off x="9579985" y="3001533"/>
            <a:ext cx="2479613" cy="3720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28BA4DC-EA83-41C7-9554-DEA045CCE1CB}"/>
              </a:ext>
            </a:extLst>
          </p:cNvPr>
          <p:cNvSpPr/>
          <p:nvPr/>
        </p:nvSpPr>
        <p:spPr>
          <a:xfrm>
            <a:off x="7014946" y="2536179"/>
            <a:ext cx="2359571" cy="2444645"/>
          </a:xfrm>
          <a:prstGeom prst="rightArrow">
            <a:avLst>
              <a:gd name="adj1" fmla="val 70498"/>
              <a:gd name="adj2" fmla="val 3270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0" rtlCol="0" anchor="ctr"/>
          <a:lstStyle/>
          <a:p>
            <a:pPr>
              <a:spcAft>
                <a:spcPts val="600"/>
              </a:spcAft>
            </a:pPr>
            <a:r>
              <a:rPr lang="en-US" sz="2000" dirty="0"/>
              <a:t>Findings, with explanations</a:t>
            </a:r>
            <a:endParaRPr lang="en-GB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82FFBC-FBB0-4927-BA1C-BB46382D1F93}"/>
              </a:ext>
            </a:extLst>
          </p:cNvPr>
          <p:cNvSpPr/>
          <p:nvPr/>
        </p:nvSpPr>
        <p:spPr>
          <a:xfrm>
            <a:off x="9579985" y="3574242"/>
            <a:ext cx="2479613" cy="3720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Priorities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3039B-EF32-4ABF-9985-E1D9BD40B8E0}"/>
              </a:ext>
            </a:extLst>
          </p:cNvPr>
          <p:cNvSpPr/>
          <p:nvPr/>
        </p:nvSpPr>
        <p:spPr>
          <a:xfrm>
            <a:off x="9579985" y="4146951"/>
            <a:ext cx="2479613" cy="3720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257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31B09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13923</TotalTime>
  <Words>874</Words>
  <Application>Microsoft Office PowerPoint</Application>
  <PresentationFormat>Widescreen</PresentationFormat>
  <Paragraphs>180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Articulate Extrabold</vt:lpstr>
      <vt:lpstr>Calibri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HHFA_dic_module1_unit3_en</dc:title>
  <dc:creator>WHO</dc:creator>
  <cp:lastModifiedBy>Alycia Kearney</cp:lastModifiedBy>
  <cp:revision>305</cp:revision>
  <dcterms:created xsi:type="dcterms:W3CDTF">2022-07-29T14:12:36Z</dcterms:created>
  <dcterms:modified xsi:type="dcterms:W3CDTF">2023-02-02T10:25:18Z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49A61451-EF37-459D-B250-D6265FEC33DA</vt:lpwstr>
  </property>
  <property fmtid="{D5CDD505-2E9C-101B-9397-08002B2CF9AE}" pid="3" name="ArticulatePath">
    <vt:lpwstr>skin-v0.2</vt:lpwstr>
  </property>
</Properties>
</file>