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4" r:id="rId5"/>
    <p:sldId id="273" r:id="rId6"/>
    <p:sldId id="267" r:id="rId7"/>
    <p:sldId id="271" r:id="rId8"/>
    <p:sldId id="274" r:id="rId9"/>
    <p:sldId id="272" r:id="rId10"/>
    <p:sldId id="276" r:id="rId11"/>
    <p:sldId id="275" r:id="rId12"/>
    <p:sldId id="277" r:id="rId13"/>
    <p:sldId id="270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B9D1D-5013-465C-8282-8A173F308449}" v="1571" dt="2024-06-13T07:37:36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204" y="18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Lim" userId="23faca20cd39a7b7" providerId="LiveId" clId="{2C8B9D1D-5013-465C-8282-8A173F308449}"/>
    <pc:docChg chg="undo custSel addSld delSld modSld sldOrd">
      <pc:chgData name="Jonathan Lim" userId="23faca20cd39a7b7" providerId="LiveId" clId="{2C8B9D1D-5013-465C-8282-8A173F308449}" dt="2024-06-13T07:37:54.942" v="4663" actId="20577"/>
      <pc:docMkLst>
        <pc:docMk/>
      </pc:docMkLst>
      <pc:sldChg chg="modSp mod">
        <pc:chgData name="Jonathan Lim" userId="23faca20cd39a7b7" providerId="LiveId" clId="{2C8B9D1D-5013-465C-8282-8A173F308449}" dt="2024-06-13T06:30:32.262" v="64" actId="27636"/>
        <pc:sldMkLst>
          <pc:docMk/>
          <pc:sldMk cId="3658128150" sldId="257"/>
        </pc:sldMkLst>
        <pc:spChg chg="mod">
          <ac:chgData name="Jonathan Lim" userId="23faca20cd39a7b7" providerId="LiveId" clId="{2C8B9D1D-5013-465C-8282-8A173F308449}" dt="2024-06-13T06:30:32.262" v="64" actId="27636"/>
          <ac:spMkLst>
            <pc:docMk/>
            <pc:sldMk cId="3658128150" sldId="257"/>
            <ac:spMk id="3" creationId="{00000000-0000-0000-0000-000000000000}"/>
          </ac:spMkLst>
        </pc:spChg>
      </pc:sldChg>
      <pc:sldChg chg="addSp delSp modSp mod">
        <pc:chgData name="Jonathan Lim" userId="23faca20cd39a7b7" providerId="LiveId" clId="{2C8B9D1D-5013-465C-8282-8A173F308449}" dt="2024-06-13T06:33:05.206" v="143" actId="14100"/>
        <pc:sldMkLst>
          <pc:docMk/>
          <pc:sldMk cId="1637310646" sldId="258"/>
        </pc:sldMkLst>
        <pc:spChg chg="del">
          <ac:chgData name="Jonathan Lim" userId="23faca20cd39a7b7" providerId="LiveId" clId="{2C8B9D1D-5013-465C-8282-8A173F308449}" dt="2024-06-13T06:32:56.058" v="140" actId="478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Jonathan Lim" userId="23faca20cd39a7b7" providerId="LiveId" clId="{2C8B9D1D-5013-465C-8282-8A173F308449}" dt="2024-06-13T06:33:05.206" v="143" actId="14100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Jonathan Lim" userId="23faca20cd39a7b7" providerId="LiveId" clId="{2C8B9D1D-5013-465C-8282-8A173F308449}" dt="2024-06-13T06:32:53.616" v="139"/>
          <ac:spMkLst>
            <pc:docMk/>
            <pc:sldMk cId="1637310646" sldId="258"/>
            <ac:spMk id="4" creationId="{6D7AAF07-7E0E-CF42-48E9-48AD004D11CF}"/>
          </ac:spMkLst>
        </pc:spChg>
        <pc:spChg chg="add del mod">
          <ac:chgData name="Jonathan Lim" userId="23faca20cd39a7b7" providerId="LiveId" clId="{2C8B9D1D-5013-465C-8282-8A173F308449}" dt="2024-06-13T06:32:59.595" v="141" actId="478"/>
          <ac:spMkLst>
            <pc:docMk/>
            <pc:sldMk cId="1637310646" sldId="258"/>
            <ac:spMk id="6" creationId="{B1B3B1E3-00BC-A232-9DE7-D2F446E32856}"/>
          </ac:spMkLst>
        </pc:spChg>
      </pc:sldChg>
      <pc:sldChg chg="delSp modSp mod">
        <pc:chgData name="Jonathan Lim" userId="23faca20cd39a7b7" providerId="LiveId" clId="{2C8B9D1D-5013-465C-8282-8A173F308449}" dt="2024-06-13T06:37:24.282" v="184" actId="1076"/>
        <pc:sldMkLst>
          <pc:docMk/>
          <pc:sldMk cId="408583831" sldId="264"/>
        </pc:sldMkLst>
        <pc:spChg chg="mod">
          <ac:chgData name="Jonathan Lim" userId="23faca20cd39a7b7" providerId="LiveId" clId="{2C8B9D1D-5013-465C-8282-8A173F308449}" dt="2024-06-13T06:33:21.557" v="145" actId="20577"/>
          <ac:spMkLst>
            <pc:docMk/>
            <pc:sldMk cId="408583831" sldId="264"/>
            <ac:spMk id="2" creationId="{00000000-0000-0000-0000-000000000000}"/>
          </ac:spMkLst>
        </pc:spChg>
        <pc:graphicFrameChg chg="mod modGraphic">
          <ac:chgData name="Jonathan Lim" userId="23faca20cd39a7b7" providerId="LiveId" clId="{2C8B9D1D-5013-465C-8282-8A173F308449}" dt="2024-06-13T06:37:19.011" v="183" actId="20577"/>
          <ac:graphicFrameMkLst>
            <pc:docMk/>
            <pc:sldMk cId="408583831" sldId="264"/>
            <ac:graphicFrameMk id="3" creationId="{1B5CC90F-BA65-4E48-433F-6E27DF1BF7FD}"/>
          </ac:graphicFrameMkLst>
        </pc:graphicFrameChg>
        <pc:picChg chg="del mod">
          <ac:chgData name="Jonathan Lim" userId="23faca20cd39a7b7" providerId="LiveId" clId="{2C8B9D1D-5013-465C-8282-8A173F308449}" dt="2024-06-13T06:35:13.883" v="157" actId="478"/>
          <ac:picMkLst>
            <pc:docMk/>
            <pc:sldMk cId="408583831" sldId="264"/>
            <ac:picMk id="4" creationId="{9768DD4A-3E22-50A5-021C-C99E8C29D1C6}"/>
          </ac:picMkLst>
        </pc:picChg>
        <pc:picChg chg="del mod">
          <ac:chgData name="Jonathan Lim" userId="23faca20cd39a7b7" providerId="LiveId" clId="{2C8B9D1D-5013-465C-8282-8A173F308449}" dt="2024-06-13T06:35:43.272" v="160" actId="478"/>
          <ac:picMkLst>
            <pc:docMk/>
            <pc:sldMk cId="408583831" sldId="264"/>
            <ac:picMk id="5" creationId="{B6BD65DC-21F6-FB4B-045F-2E5E36BDD599}"/>
          </ac:picMkLst>
        </pc:picChg>
        <pc:picChg chg="del mod">
          <ac:chgData name="Jonathan Lim" userId="23faca20cd39a7b7" providerId="LiveId" clId="{2C8B9D1D-5013-465C-8282-8A173F308449}" dt="2024-06-13T06:36:14.449" v="162" actId="478"/>
          <ac:picMkLst>
            <pc:docMk/>
            <pc:sldMk cId="408583831" sldId="264"/>
            <ac:picMk id="7" creationId="{87FB1EC2-ED7D-0A89-4E9E-A258D89E4384}"/>
          </ac:picMkLst>
        </pc:picChg>
        <pc:picChg chg="mod">
          <ac:chgData name="Jonathan Lim" userId="23faca20cd39a7b7" providerId="LiveId" clId="{2C8B9D1D-5013-465C-8282-8A173F308449}" dt="2024-06-13T06:37:24.282" v="184" actId="1076"/>
          <ac:picMkLst>
            <pc:docMk/>
            <pc:sldMk cId="408583831" sldId="264"/>
            <ac:picMk id="8" creationId="{7695FB09-7479-101B-F3FE-1C90547BF6D4}"/>
          </ac:picMkLst>
        </pc:picChg>
      </pc:sldChg>
      <pc:sldChg chg="add del">
        <pc:chgData name="Jonathan Lim" userId="23faca20cd39a7b7" providerId="LiveId" clId="{2C8B9D1D-5013-465C-8282-8A173F308449}" dt="2024-06-13T07:32:28.494" v="3879" actId="47"/>
        <pc:sldMkLst>
          <pc:docMk/>
          <pc:sldMk cId="34182046" sldId="265"/>
        </pc:sldMkLst>
      </pc:sldChg>
      <pc:sldChg chg="del">
        <pc:chgData name="Jonathan Lim" userId="23faca20cd39a7b7" providerId="LiveId" clId="{2C8B9D1D-5013-465C-8282-8A173F308449}" dt="2024-06-13T06:31:01.236" v="65" actId="2696"/>
        <pc:sldMkLst>
          <pc:docMk/>
          <pc:sldMk cId="1669319780" sldId="265"/>
        </pc:sldMkLst>
      </pc:sldChg>
      <pc:sldChg chg="addSp delSp modSp mod">
        <pc:chgData name="Jonathan Lim" userId="23faca20cd39a7b7" providerId="LiveId" clId="{2C8B9D1D-5013-465C-8282-8A173F308449}" dt="2024-06-13T07:01:45.544" v="1575" actId="14100"/>
        <pc:sldMkLst>
          <pc:docMk/>
          <pc:sldMk cId="2663517367" sldId="267"/>
        </pc:sldMkLst>
        <pc:spChg chg="del">
          <ac:chgData name="Jonathan Lim" userId="23faca20cd39a7b7" providerId="LiveId" clId="{2C8B9D1D-5013-465C-8282-8A173F308449}" dt="2024-06-13T06:56:08.962" v="1051" actId="478"/>
          <ac:spMkLst>
            <pc:docMk/>
            <pc:sldMk cId="2663517367" sldId="267"/>
            <ac:spMk id="2" creationId="{00000000-0000-0000-0000-000000000000}"/>
          </ac:spMkLst>
        </pc:spChg>
        <pc:spChg chg="add mod">
          <ac:chgData name="Jonathan Lim" userId="23faca20cd39a7b7" providerId="LiveId" clId="{2C8B9D1D-5013-465C-8282-8A173F308449}" dt="2024-06-13T06:56:06.930" v="1050"/>
          <ac:spMkLst>
            <pc:docMk/>
            <pc:sldMk cId="2663517367" sldId="267"/>
            <ac:spMk id="4" creationId="{579AFF53-6860-B0BA-B6F1-755695064273}"/>
          </ac:spMkLst>
        </pc:spChg>
        <pc:spChg chg="add del mod">
          <ac:chgData name="Jonathan Lim" userId="23faca20cd39a7b7" providerId="LiveId" clId="{2C8B9D1D-5013-465C-8282-8A173F308449}" dt="2024-06-13T06:56:11.952" v="1053" actId="478"/>
          <ac:spMkLst>
            <pc:docMk/>
            <pc:sldMk cId="2663517367" sldId="267"/>
            <ac:spMk id="6" creationId="{712645AA-A9D5-45F9-E57C-C2C7EAD0C295}"/>
          </ac:spMkLst>
        </pc:spChg>
        <pc:spChg chg="add mod">
          <ac:chgData name="Jonathan Lim" userId="23faca20cd39a7b7" providerId="LiveId" clId="{2C8B9D1D-5013-465C-8282-8A173F308449}" dt="2024-06-13T06:56:20.384" v="1079" actId="20577"/>
          <ac:spMkLst>
            <pc:docMk/>
            <pc:sldMk cId="2663517367" sldId="267"/>
            <ac:spMk id="7" creationId="{FF6FC1CF-4034-B2D1-D71E-B144D0FB2937}"/>
          </ac:spMkLst>
        </pc:spChg>
        <pc:graphicFrameChg chg="del">
          <ac:chgData name="Jonathan Lim" userId="23faca20cd39a7b7" providerId="LiveId" clId="{2C8B9D1D-5013-465C-8282-8A173F308449}" dt="2024-06-13T06:56:04.576" v="1048" actId="478"/>
          <ac:graphicFrameMkLst>
            <pc:docMk/>
            <pc:sldMk cId="2663517367" sldId="267"/>
            <ac:graphicFrameMk id="3" creationId="{37675928-44D6-EC43-5D93-FA0A2A201852}"/>
          </ac:graphicFrameMkLst>
        </pc:graphicFrameChg>
        <pc:graphicFrameChg chg="add mod modGraphic">
          <ac:chgData name="Jonathan Lim" userId="23faca20cd39a7b7" providerId="LiveId" clId="{2C8B9D1D-5013-465C-8282-8A173F308449}" dt="2024-06-13T07:01:45.544" v="1575" actId="14100"/>
          <ac:graphicFrameMkLst>
            <pc:docMk/>
            <pc:sldMk cId="2663517367" sldId="267"/>
            <ac:graphicFrameMk id="8" creationId="{A32EB71F-513E-8C7A-8574-E8BCB9482582}"/>
          </ac:graphicFrameMkLst>
        </pc:graphicFrameChg>
      </pc:sldChg>
      <pc:sldChg chg="addSp delSp modSp del mod">
        <pc:chgData name="Jonathan Lim" userId="23faca20cd39a7b7" providerId="LiveId" clId="{2C8B9D1D-5013-465C-8282-8A173F308449}" dt="2024-06-13T07:02:10.321" v="1577" actId="2696"/>
        <pc:sldMkLst>
          <pc:docMk/>
          <pc:sldMk cId="486117517" sldId="268"/>
        </pc:sldMkLst>
        <pc:spChg chg="del">
          <ac:chgData name="Jonathan Lim" userId="23faca20cd39a7b7" providerId="LiveId" clId="{2C8B9D1D-5013-465C-8282-8A173F308449}" dt="2024-06-13T07:02:05.614" v="1576" actId="478"/>
          <ac:spMkLst>
            <pc:docMk/>
            <pc:sldMk cId="486117517" sldId="268"/>
            <ac:spMk id="2" creationId="{00000000-0000-0000-0000-000000000000}"/>
          </ac:spMkLst>
        </pc:spChg>
        <pc:spChg chg="add mod">
          <ac:chgData name="Jonathan Lim" userId="23faca20cd39a7b7" providerId="LiveId" clId="{2C8B9D1D-5013-465C-8282-8A173F308449}" dt="2024-06-13T07:02:05.614" v="1576" actId="478"/>
          <ac:spMkLst>
            <pc:docMk/>
            <pc:sldMk cId="486117517" sldId="268"/>
            <ac:spMk id="5" creationId="{191EFE73-786C-0C17-FD16-5C85012C9899}"/>
          </ac:spMkLst>
        </pc:spChg>
      </pc:sldChg>
      <pc:sldChg chg="add del">
        <pc:chgData name="Jonathan Lim" userId="23faca20cd39a7b7" providerId="LiveId" clId="{2C8B9D1D-5013-465C-8282-8A173F308449}" dt="2024-06-13T07:32:28.494" v="3879" actId="47"/>
        <pc:sldMkLst>
          <pc:docMk/>
          <pc:sldMk cId="3938800415" sldId="268"/>
        </pc:sldMkLst>
      </pc:sldChg>
      <pc:sldChg chg="del">
        <pc:chgData name="Jonathan Lim" userId="23faca20cd39a7b7" providerId="LiveId" clId="{2C8B9D1D-5013-465C-8282-8A173F308449}" dt="2024-06-13T07:02:10.321" v="1577" actId="2696"/>
        <pc:sldMkLst>
          <pc:docMk/>
          <pc:sldMk cId="780759" sldId="269"/>
        </pc:sldMkLst>
      </pc:sldChg>
      <pc:sldChg chg="add del">
        <pc:chgData name="Jonathan Lim" userId="23faca20cd39a7b7" providerId="LiveId" clId="{2C8B9D1D-5013-465C-8282-8A173F308449}" dt="2024-06-13T07:32:28.494" v="3879" actId="47"/>
        <pc:sldMkLst>
          <pc:docMk/>
          <pc:sldMk cId="2658342021" sldId="269"/>
        </pc:sldMkLst>
      </pc:sldChg>
      <pc:sldChg chg="modSp mod">
        <pc:chgData name="Jonathan Lim" userId="23faca20cd39a7b7" providerId="LiveId" clId="{2C8B9D1D-5013-465C-8282-8A173F308449}" dt="2024-06-13T07:37:54.942" v="4663" actId="20577"/>
        <pc:sldMkLst>
          <pc:docMk/>
          <pc:sldMk cId="380257736" sldId="270"/>
        </pc:sldMkLst>
        <pc:spChg chg="mod">
          <ac:chgData name="Jonathan Lim" userId="23faca20cd39a7b7" providerId="LiveId" clId="{2C8B9D1D-5013-465C-8282-8A173F308449}" dt="2024-06-13T07:37:54.942" v="4663" actId="20577"/>
          <ac:spMkLst>
            <pc:docMk/>
            <pc:sldMk cId="380257736" sldId="270"/>
            <ac:spMk id="2" creationId="{00000000-0000-0000-0000-000000000000}"/>
          </ac:spMkLst>
        </pc:spChg>
      </pc:sldChg>
      <pc:sldChg chg="addSp modSp mod">
        <pc:chgData name="Jonathan Lim" userId="23faca20cd39a7b7" providerId="LiveId" clId="{2C8B9D1D-5013-465C-8282-8A173F308449}" dt="2024-06-13T07:11:42.167" v="1890" actId="20577"/>
        <pc:sldMkLst>
          <pc:docMk/>
          <pc:sldMk cId="1413275624" sldId="271"/>
        </pc:sldMkLst>
        <pc:spChg chg="mod">
          <ac:chgData name="Jonathan Lim" userId="23faca20cd39a7b7" providerId="LiveId" clId="{2C8B9D1D-5013-465C-8282-8A173F308449}" dt="2024-06-13T07:11:42.167" v="1890" actId="20577"/>
          <ac:spMkLst>
            <pc:docMk/>
            <pc:sldMk cId="1413275624" sldId="271"/>
            <ac:spMk id="2" creationId="{00000000-0000-0000-0000-000000000000}"/>
          </ac:spMkLst>
        </pc:spChg>
        <pc:spChg chg="add">
          <ac:chgData name="Jonathan Lim" userId="23faca20cd39a7b7" providerId="LiveId" clId="{2C8B9D1D-5013-465C-8282-8A173F308449}" dt="2024-06-13T06:27:05.526" v="22"/>
          <ac:spMkLst>
            <pc:docMk/>
            <pc:sldMk cId="1413275624" sldId="271"/>
            <ac:spMk id="3" creationId="{23FAA455-8293-9F43-BDF1-FC7457F6928E}"/>
          </ac:spMkLst>
        </pc:spChg>
        <pc:spChg chg="add mod">
          <ac:chgData name="Jonathan Lim" userId="23faca20cd39a7b7" providerId="LiveId" clId="{2C8B9D1D-5013-465C-8282-8A173F308449}" dt="2024-06-13T07:03:39.195" v="1818" actId="20577"/>
          <ac:spMkLst>
            <pc:docMk/>
            <pc:sldMk cId="1413275624" sldId="271"/>
            <ac:spMk id="8" creationId="{991F9418-971C-EC29-BB92-9712E07D6D0F}"/>
          </ac:spMkLst>
        </pc:spChg>
        <pc:picChg chg="add mod">
          <ac:chgData name="Jonathan Lim" userId="23faca20cd39a7b7" providerId="LiveId" clId="{2C8B9D1D-5013-465C-8282-8A173F308449}" dt="2024-06-13T06:28:39.147" v="50" actId="14100"/>
          <ac:picMkLst>
            <pc:docMk/>
            <pc:sldMk cId="1413275624" sldId="271"/>
            <ac:picMk id="5" creationId="{095262E7-A8A2-CA85-CE97-DF57B7250E1B}"/>
          </ac:picMkLst>
        </pc:picChg>
        <pc:picChg chg="add mod">
          <ac:chgData name="Jonathan Lim" userId="23faca20cd39a7b7" providerId="LiveId" clId="{2C8B9D1D-5013-465C-8282-8A173F308449}" dt="2024-06-13T06:28:43.912" v="52" actId="14100"/>
          <ac:picMkLst>
            <pc:docMk/>
            <pc:sldMk cId="1413275624" sldId="271"/>
            <ac:picMk id="7" creationId="{91F1E532-97DF-98A7-FA5D-E93643C16EF6}"/>
          </ac:picMkLst>
        </pc:picChg>
      </pc:sldChg>
      <pc:sldChg chg="addSp delSp modSp mod">
        <pc:chgData name="Jonathan Lim" userId="23faca20cd39a7b7" providerId="LiveId" clId="{2C8B9D1D-5013-465C-8282-8A173F308449}" dt="2024-06-13T07:32:06.543" v="3874" actId="20577"/>
        <pc:sldMkLst>
          <pc:docMk/>
          <pc:sldMk cId="230970966" sldId="272"/>
        </pc:sldMkLst>
        <pc:spChg chg="del">
          <ac:chgData name="Jonathan Lim" userId="23faca20cd39a7b7" providerId="LiveId" clId="{2C8B9D1D-5013-465C-8282-8A173F308449}" dt="2024-06-13T06:29:04.069" v="53" actId="478"/>
          <ac:spMkLst>
            <pc:docMk/>
            <pc:sldMk cId="230970966" sldId="272"/>
            <ac:spMk id="2" creationId="{00000000-0000-0000-0000-000000000000}"/>
          </ac:spMkLst>
        </pc:spChg>
        <pc:spChg chg="add del mod">
          <ac:chgData name="Jonathan Lim" userId="23faca20cd39a7b7" providerId="LiveId" clId="{2C8B9D1D-5013-465C-8282-8A173F308449}" dt="2024-06-13T06:29:07.163" v="55" actId="478"/>
          <ac:spMkLst>
            <pc:docMk/>
            <pc:sldMk cId="230970966" sldId="272"/>
            <ac:spMk id="4" creationId="{44341849-AD1F-928C-FB4E-636CE08A1F1B}"/>
          </ac:spMkLst>
        </pc:spChg>
        <pc:spChg chg="add del mod">
          <ac:chgData name="Jonathan Lim" userId="23faca20cd39a7b7" providerId="LiveId" clId="{2C8B9D1D-5013-465C-8282-8A173F308449}" dt="2024-06-13T07:19:32.400" v="2241" actId="478"/>
          <ac:spMkLst>
            <pc:docMk/>
            <pc:sldMk cId="230970966" sldId="272"/>
            <ac:spMk id="5" creationId="{AC19CF9E-B9A7-BD5A-3B48-A7D5B8798436}"/>
          </ac:spMkLst>
        </pc:spChg>
        <pc:spChg chg="add mod">
          <ac:chgData name="Jonathan Lim" userId="23faca20cd39a7b7" providerId="LiveId" clId="{2C8B9D1D-5013-465C-8282-8A173F308449}" dt="2024-06-13T07:28:01.288" v="3225" actId="20577"/>
          <ac:spMkLst>
            <pc:docMk/>
            <pc:sldMk cId="230970966" sldId="272"/>
            <ac:spMk id="6" creationId="{AC728E60-B0CF-E946-3428-A917E4C272BE}"/>
          </ac:spMkLst>
        </pc:spChg>
        <pc:spChg chg="add mod">
          <ac:chgData name="Jonathan Lim" userId="23faca20cd39a7b7" providerId="LiveId" clId="{2C8B9D1D-5013-465C-8282-8A173F308449}" dt="2024-06-13T07:32:06.543" v="3874" actId="20577"/>
          <ac:spMkLst>
            <pc:docMk/>
            <pc:sldMk cId="230970966" sldId="272"/>
            <ac:spMk id="7" creationId="{C697088C-168C-2474-9393-2A9911F1D233}"/>
          </ac:spMkLst>
        </pc:spChg>
        <pc:picChg chg="add mod">
          <ac:chgData name="Jonathan Lim" userId="23faca20cd39a7b7" providerId="LiveId" clId="{2C8B9D1D-5013-465C-8282-8A173F308449}" dt="2024-06-13T07:31:15.639" v="3664" actId="1076"/>
          <ac:picMkLst>
            <pc:docMk/>
            <pc:sldMk cId="230970966" sldId="272"/>
            <ac:picMk id="9" creationId="{D14C670D-0B59-E446-F7B7-76946F7CD329}"/>
          </ac:picMkLst>
        </pc:picChg>
      </pc:sldChg>
      <pc:sldChg chg="modSp add mod">
        <pc:chgData name="Jonathan Lim" userId="23faca20cd39a7b7" providerId="LiveId" clId="{2C8B9D1D-5013-465C-8282-8A173F308449}" dt="2024-06-13T06:55:47.562" v="1047" actId="20577"/>
        <pc:sldMkLst>
          <pc:docMk/>
          <pc:sldMk cId="2692309718" sldId="273"/>
        </pc:sldMkLst>
        <pc:spChg chg="mod">
          <ac:chgData name="Jonathan Lim" userId="23faca20cd39a7b7" providerId="LiveId" clId="{2C8B9D1D-5013-465C-8282-8A173F308449}" dt="2024-06-13T06:37:41.236" v="206" actId="20577"/>
          <ac:spMkLst>
            <pc:docMk/>
            <pc:sldMk cId="2692309718" sldId="273"/>
            <ac:spMk id="2" creationId="{00000000-0000-0000-0000-000000000000}"/>
          </ac:spMkLst>
        </pc:spChg>
        <pc:graphicFrameChg chg="mod">
          <ac:chgData name="Jonathan Lim" userId="23faca20cd39a7b7" providerId="LiveId" clId="{2C8B9D1D-5013-465C-8282-8A173F308449}" dt="2024-06-13T06:55:47.562" v="1047" actId="20577"/>
          <ac:graphicFrameMkLst>
            <pc:docMk/>
            <pc:sldMk cId="2692309718" sldId="273"/>
            <ac:graphicFrameMk id="3" creationId="{37675928-44D6-EC43-5D93-FA0A2A201852}"/>
          </ac:graphicFrameMkLst>
        </pc:graphicFrameChg>
      </pc:sldChg>
      <pc:sldChg chg="add del">
        <pc:chgData name="Jonathan Lim" userId="23faca20cd39a7b7" providerId="LiveId" clId="{2C8B9D1D-5013-465C-8282-8A173F308449}" dt="2024-06-13T06:56:57.320" v="1081"/>
        <pc:sldMkLst>
          <pc:docMk/>
          <pc:sldMk cId="707635261" sldId="274"/>
        </pc:sldMkLst>
      </pc:sldChg>
      <pc:sldChg chg="addSp delSp modSp add mod">
        <pc:chgData name="Jonathan Lim" userId="23faca20cd39a7b7" providerId="LiveId" clId="{2C8B9D1D-5013-465C-8282-8A173F308449}" dt="2024-06-13T07:27:38.890" v="3169" actId="113"/>
        <pc:sldMkLst>
          <pc:docMk/>
          <pc:sldMk cId="2931813189" sldId="274"/>
        </pc:sldMkLst>
        <pc:spChg chg="add del mod">
          <ac:chgData name="Jonathan Lim" userId="23faca20cd39a7b7" providerId="LiveId" clId="{2C8B9D1D-5013-465C-8282-8A173F308449}" dt="2024-06-13T07:14:33.597" v="1949" actId="20577"/>
          <ac:spMkLst>
            <pc:docMk/>
            <pc:sldMk cId="2931813189" sldId="274"/>
            <ac:spMk id="2" creationId="{00000000-0000-0000-0000-000000000000}"/>
          </ac:spMkLst>
        </pc:spChg>
        <pc:spChg chg="add del mod">
          <ac:chgData name="Jonathan Lim" userId="23faca20cd39a7b7" providerId="LiveId" clId="{2C8B9D1D-5013-465C-8282-8A173F308449}" dt="2024-06-13T07:10:51.978" v="1848" actId="478"/>
          <ac:spMkLst>
            <pc:docMk/>
            <pc:sldMk cId="2931813189" sldId="274"/>
            <ac:spMk id="4" creationId="{74BD51E5-537E-F34C-F8FD-4596D0E05604}"/>
          </ac:spMkLst>
        </pc:spChg>
        <pc:spChg chg="mod">
          <ac:chgData name="Jonathan Lim" userId="23faca20cd39a7b7" providerId="LiveId" clId="{2C8B9D1D-5013-465C-8282-8A173F308449}" dt="2024-06-13T07:27:38.890" v="3169" actId="113"/>
          <ac:spMkLst>
            <pc:docMk/>
            <pc:sldMk cId="2931813189" sldId="274"/>
            <ac:spMk id="8" creationId="{991F9418-971C-EC29-BB92-9712E07D6D0F}"/>
          </ac:spMkLst>
        </pc:spChg>
        <pc:graphicFrameChg chg="add del mod">
          <ac:chgData name="Jonathan Lim" userId="23faca20cd39a7b7" providerId="LiveId" clId="{2C8B9D1D-5013-465C-8282-8A173F308449}" dt="2024-06-13T07:16:10.735" v="1989" actId="478"/>
          <ac:graphicFrameMkLst>
            <pc:docMk/>
            <pc:sldMk cId="2931813189" sldId="274"/>
            <ac:graphicFrameMk id="6" creationId="{6410668B-7CC1-696D-A389-11CBE8857CE0}"/>
          </ac:graphicFrameMkLst>
        </pc:graphicFrameChg>
        <pc:graphicFrameChg chg="add mod modGraphic">
          <ac:chgData name="Jonathan Lim" userId="23faca20cd39a7b7" providerId="LiveId" clId="{2C8B9D1D-5013-465C-8282-8A173F308449}" dt="2024-06-13T07:21:36.717" v="2341" actId="1076"/>
          <ac:graphicFrameMkLst>
            <pc:docMk/>
            <pc:sldMk cId="2931813189" sldId="274"/>
            <ac:graphicFrameMk id="9" creationId="{0003D2B4-24A2-8B0D-BD04-9BDF78BF6562}"/>
          </ac:graphicFrameMkLst>
        </pc:graphicFrameChg>
        <pc:picChg chg="del">
          <ac:chgData name="Jonathan Lim" userId="23faca20cd39a7b7" providerId="LiveId" clId="{2C8B9D1D-5013-465C-8282-8A173F308449}" dt="2024-06-13T07:04:20.951" v="1846" actId="478"/>
          <ac:picMkLst>
            <pc:docMk/>
            <pc:sldMk cId="2931813189" sldId="274"/>
            <ac:picMk id="5" creationId="{095262E7-A8A2-CA85-CE97-DF57B7250E1B}"/>
          </ac:picMkLst>
        </pc:picChg>
        <pc:picChg chg="del">
          <ac:chgData name="Jonathan Lim" userId="23faca20cd39a7b7" providerId="LiveId" clId="{2C8B9D1D-5013-465C-8282-8A173F308449}" dt="2024-06-13T07:04:20.951" v="1846" actId="478"/>
          <ac:picMkLst>
            <pc:docMk/>
            <pc:sldMk cId="2931813189" sldId="274"/>
            <ac:picMk id="7" creationId="{91F1E532-97DF-98A7-FA5D-E93643C16EF6}"/>
          </ac:picMkLst>
        </pc:picChg>
        <pc:picChg chg="add mod">
          <ac:chgData name="Jonathan Lim" userId="23faca20cd39a7b7" providerId="LiveId" clId="{2C8B9D1D-5013-465C-8282-8A173F308449}" dt="2024-06-13T07:22:03.658" v="2353" actId="1076"/>
          <ac:picMkLst>
            <pc:docMk/>
            <pc:sldMk cId="2931813189" sldId="274"/>
            <ac:picMk id="11" creationId="{ACF0B640-4242-5CC0-2B1B-846DC787B3F1}"/>
          </ac:picMkLst>
        </pc:picChg>
        <pc:picChg chg="add mod">
          <ac:chgData name="Jonathan Lim" userId="23faca20cd39a7b7" providerId="LiveId" clId="{2C8B9D1D-5013-465C-8282-8A173F308449}" dt="2024-06-13T07:21:41.837" v="2343" actId="1076"/>
          <ac:picMkLst>
            <pc:docMk/>
            <pc:sldMk cId="2931813189" sldId="274"/>
            <ac:picMk id="13" creationId="{B0B0A87E-CFBC-AE16-94F2-09A9ADC2B7A3}"/>
          </ac:picMkLst>
        </pc:picChg>
        <pc:picChg chg="add mod">
          <ac:chgData name="Jonathan Lim" userId="23faca20cd39a7b7" providerId="LiveId" clId="{2C8B9D1D-5013-465C-8282-8A173F308449}" dt="2024-06-13T07:22:01.805" v="2352" actId="14100"/>
          <ac:picMkLst>
            <pc:docMk/>
            <pc:sldMk cId="2931813189" sldId="274"/>
            <ac:picMk id="15" creationId="{47425287-B8D9-3701-031D-5E27DB4B94C0}"/>
          </ac:picMkLst>
        </pc:picChg>
      </pc:sldChg>
      <pc:sldChg chg="add del">
        <pc:chgData name="Jonathan Lim" userId="23faca20cd39a7b7" providerId="LiveId" clId="{2C8B9D1D-5013-465C-8282-8A173F308449}" dt="2024-06-13T06:57:01.078" v="1083"/>
        <pc:sldMkLst>
          <pc:docMk/>
          <pc:sldMk cId="2946235146" sldId="274"/>
        </pc:sldMkLst>
      </pc:sldChg>
      <pc:sldChg chg="delSp modSp add mod">
        <pc:chgData name="Jonathan Lim" userId="23faca20cd39a7b7" providerId="LiveId" clId="{2C8B9D1D-5013-465C-8282-8A173F308449}" dt="2024-06-13T07:37:32.960" v="4644" actId="20577"/>
        <pc:sldMkLst>
          <pc:docMk/>
          <pc:sldMk cId="3908444763" sldId="275"/>
        </pc:sldMkLst>
        <pc:spChg chg="mod">
          <ac:chgData name="Jonathan Lim" userId="23faca20cd39a7b7" providerId="LiveId" clId="{2C8B9D1D-5013-465C-8282-8A173F308449}" dt="2024-06-13T07:37:32.960" v="4644" actId="20577"/>
          <ac:spMkLst>
            <pc:docMk/>
            <pc:sldMk cId="3908444763" sldId="275"/>
            <ac:spMk id="6" creationId="{AC728E60-B0CF-E946-3428-A917E4C272BE}"/>
          </ac:spMkLst>
        </pc:spChg>
        <pc:spChg chg="mod">
          <ac:chgData name="Jonathan Lim" userId="23faca20cd39a7b7" providerId="LiveId" clId="{2C8B9D1D-5013-465C-8282-8A173F308449}" dt="2024-06-13T07:33:03.164" v="3942" actId="6549"/>
          <ac:spMkLst>
            <pc:docMk/>
            <pc:sldMk cId="3908444763" sldId="275"/>
            <ac:spMk id="7" creationId="{C697088C-168C-2474-9393-2A9911F1D233}"/>
          </ac:spMkLst>
        </pc:spChg>
        <pc:picChg chg="del">
          <ac:chgData name="Jonathan Lim" userId="23faca20cd39a7b7" providerId="LiveId" clId="{2C8B9D1D-5013-465C-8282-8A173F308449}" dt="2024-06-13T07:32:59.668" v="3941" actId="478"/>
          <ac:picMkLst>
            <pc:docMk/>
            <pc:sldMk cId="3908444763" sldId="275"/>
            <ac:picMk id="9" creationId="{D14C670D-0B59-E446-F7B7-76946F7CD329}"/>
          </ac:picMkLst>
        </pc:picChg>
      </pc:sldChg>
      <pc:sldChg chg="addSp modSp add mod ord">
        <pc:chgData name="Jonathan Lim" userId="23faca20cd39a7b7" providerId="LiveId" clId="{2C8B9D1D-5013-465C-8282-8A173F308449}" dt="2024-06-13T07:37:29.402" v="4643" actId="20577"/>
        <pc:sldMkLst>
          <pc:docMk/>
          <pc:sldMk cId="1234195799" sldId="276"/>
        </pc:sldMkLst>
        <pc:spChg chg="mod">
          <ac:chgData name="Jonathan Lim" userId="23faca20cd39a7b7" providerId="LiveId" clId="{2C8B9D1D-5013-465C-8282-8A173F308449}" dt="2024-06-13T07:37:29.402" v="4643" actId="20577"/>
          <ac:spMkLst>
            <pc:docMk/>
            <pc:sldMk cId="1234195799" sldId="276"/>
            <ac:spMk id="6" creationId="{AC728E60-B0CF-E946-3428-A917E4C272BE}"/>
          </ac:spMkLst>
        </pc:spChg>
        <pc:spChg chg="mod">
          <ac:chgData name="Jonathan Lim" userId="23faca20cd39a7b7" providerId="LiveId" clId="{2C8B9D1D-5013-465C-8282-8A173F308449}" dt="2024-06-13T07:37:18.965" v="4640" actId="113"/>
          <ac:spMkLst>
            <pc:docMk/>
            <pc:sldMk cId="1234195799" sldId="276"/>
            <ac:spMk id="7" creationId="{C697088C-168C-2474-9393-2A9911F1D233}"/>
          </ac:spMkLst>
        </pc:spChg>
        <pc:picChg chg="add mod">
          <ac:chgData name="Jonathan Lim" userId="23faca20cd39a7b7" providerId="LiveId" clId="{2C8B9D1D-5013-465C-8282-8A173F308449}" dt="2024-06-13T07:34:35.282" v="4062" actId="1076"/>
          <ac:picMkLst>
            <pc:docMk/>
            <pc:sldMk cId="1234195799" sldId="276"/>
            <ac:picMk id="3" creationId="{6C1A21D6-1E0E-671E-E688-811DFB718191}"/>
          </ac:picMkLst>
        </pc:picChg>
      </pc:sldChg>
      <pc:sldChg chg="modSp add mod">
        <pc:chgData name="Jonathan Lim" userId="23faca20cd39a7b7" providerId="LiveId" clId="{2C8B9D1D-5013-465C-8282-8A173F308449}" dt="2024-06-13T07:37:46.186" v="4661" actId="20577"/>
        <pc:sldMkLst>
          <pc:docMk/>
          <pc:sldMk cId="2601515172" sldId="277"/>
        </pc:sldMkLst>
        <pc:spChg chg="mod">
          <ac:chgData name="Jonathan Lim" userId="23faca20cd39a7b7" providerId="LiveId" clId="{2C8B9D1D-5013-465C-8282-8A173F308449}" dt="2024-06-13T07:37:46.186" v="4661" actId="20577"/>
          <ac:spMkLst>
            <pc:docMk/>
            <pc:sldMk cId="2601515172" sldId="277"/>
            <ac:spMk id="6" creationId="{AC728E60-B0CF-E946-3428-A917E4C272B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96A96-7DE1-4D86-AE1C-8F7C6A35AE2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222F21D-E392-47F6-AEEA-1D1D324A34B1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Defining the universe </a:t>
          </a:r>
          <a:endParaRPr lang="en-SG" sz="2400" dirty="0"/>
        </a:p>
      </dgm:t>
    </dgm:pt>
    <dgm:pt modelId="{5088E9C4-B03C-4E86-8FBB-0902A0560D09}" type="parTrans" cxnId="{DCDFBE38-9D97-46D7-ABE7-6FD8A1EC8A6C}">
      <dgm:prSet/>
      <dgm:spPr/>
      <dgm:t>
        <a:bodyPr/>
        <a:lstStyle/>
        <a:p>
          <a:endParaRPr lang="en-SG" sz="1600"/>
        </a:p>
      </dgm:t>
    </dgm:pt>
    <dgm:pt modelId="{45B5F676-FBCF-41D2-92E9-F3C7B8003C16}" type="sibTrans" cxnId="{DCDFBE38-9D97-46D7-ABE7-6FD8A1EC8A6C}">
      <dgm:prSet/>
      <dgm:spPr/>
      <dgm:t>
        <a:bodyPr/>
        <a:lstStyle/>
        <a:p>
          <a:endParaRPr lang="en-SG" sz="1600"/>
        </a:p>
      </dgm:t>
    </dgm:pt>
    <dgm:pt modelId="{D79ED970-5696-4029-A24E-E88CCB180C2E}">
      <dgm:prSet custT="1"/>
      <dgm:spPr/>
      <dgm:t>
        <a:bodyPr/>
        <a:lstStyle/>
        <a:p>
          <a:r>
            <a:rPr lang="en-US" sz="1200" dirty="0">
              <a:latin typeface="+mj-lt"/>
            </a:rPr>
            <a:t>Japan: We focus on Japan and narrow our view to the </a:t>
          </a:r>
          <a:r>
            <a:rPr lang="en-US" sz="1200" dirty="0" err="1">
              <a:latin typeface="+mj-lt"/>
            </a:rPr>
            <a:t>Topix</a:t>
          </a:r>
          <a:r>
            <a:rPr lang="en-US" sz="1200" dirty="0">
              <a:latin typeface="+mj-lt"/>
            </a:rPr>
            <a:t>, comprising of 2144 constituents. </a:t>
          </a:r>
        </a:p>
      </dgm:t>
    </dgm:pt>
    <dgm:pt modelId="{CB245C3E-DEE1-493A-B1D4-A923A3C222C0}" type="parTrans" cxnId="{536E0FB4-B39D-4B89-8D42-B152B9EDF3E8}">
      <dgm:prSet/>
      <dgm:spPr/>
      <dgm:t>
        <a:bodyPr/>
        <a:lstStyle/>
        <a:p>
          <a:endParaRPr lang="en-SG" sz="1600"/>
        </a:p>
      </dgm:t>
    </dgm:pt>
    <dgm:pt modelId="{2BDDA0C8-F67C-4871-8C5D-59498F2DC085}" type="sibTrans" cxnId="{536E0FB4-B39D-4B89-8D42-B152B9EDF3E8}">
      <dgm:prSet/>
      <dgm:spPr/>
      <dgm:t>
        <a:bodyPr/>
        <a:lstStyle/>
        <a:p>
          <a:endParaRPr lang="en-SG" sz="1600"/>
        </a:p>
      </dgm:t>
    </dgm:pt>
    <dgm:pt modelId="{84F217CD-590B-43C9-8C67-9612CE268597}">
      <dgm:prSet custT="1"/>
      <dgm:spPr/>
      <dgm:t>
        <a:bodyPr/>
        <a:lstStyle/>
        <a:p>
          <a:r>
            <a:rPr lang="en-US" sz="1200" dirty="0">
              <a:latin typeface="+mj-lt"/>
            </a:rPr>
            <a:t>The </a:t>
          </a:r>
          <a:r>
            <a:rPr lang="en-US" sz="1200" dirty="0" err="1">
              <a:latin typeface="+mj-lt"/>
            </a:rPr>
            <a:t>Topix</a:t>
          </a:r>
          <a:r>
            <a:rPr lang="en-US" sz="1200" dirty="0">
              <a:latin typeface="+mj-lt"/>
            </a:rPr>
            <a:t> accounts for ~90% of the market, outside of which we believe that liquidity and free float will be a constraint to the execution of our strategy.</a:t>
          </a:r>
        </a:p>
      </dgm:t>
    </dgm:pt>
    <dgm:pt modelId="{4AE2F87C-1A1C-4E4E-B53A-2137E76CF69A}" type="parTrans" cxnId="{391733FA-F0B3-4E15-A880-0409F07ACC4B}">
      <dgm:prSet/>
      <dgm:spPr/>
      <dgm:t>
        <a:bodyPr/>
        <a:lstStyle/>
        <a:p>
          <a:endParaRPr lang="en-SG" sz="1600"/>
        </a:p>
      </dgm:t>
    </dgm:pt>
    <dgm:pt modelId="{706AC30E-D40B-4867-B345-C372D9DE8437}" type="sibTrans" cxnId="{391733FA-F0B3-4E15-A880-0409F07ACC4B}">
      <dgm:prSet/>
      <dgm:spPr/>
      <dgm:t>
        <a:bodyPr/>
        <a:lstStyle/>
        <a:p>
          <a:endParaRPr lang="en-SG" sz="1600"/>
        </a:p>
      </dgm:t>
    </dgm:pt>
    <dgm:pt modelId="{349CC8F1-5543-4F0A-998D-41D3336C2926}">
      <dgm:prSet custT="1"/>
      <dgm:spPr/>
      <dgm:t>
        <a:bodyPr/>
        <a:lstStyle/>
        <a:p>
          <a:r>
            <a:rPr lang="en-US" sz="2800" dirty="0">
              <a:latin typeface="+mj-lt"/>
            </a:rPr>
            <a:t>Data gathering</a:t>
          </a:r>
        </a:p>
      </dgm:t>
    </dgm:pt>
    <dgm:pt modelId="{EDC31F00-6C37-41B4-9EA4-F7E1B7F421E0}" type="parTrans" cxnId="{AEB32162-7AEC-458E-A75D-1A113CC23AF3}">
      <dgm:prSet/>
      <dgm:spPr/>
      <dgm:t>
        <a:bodyPr/>
        <a:lstStyle/>
        <a:p>
          <a:endParaRPr lang="en-SG" sz="1600"/>
        </a:p>
      </dgm:t>
    </dgm:pt>
    <dgm:pt modelId="{26A8A77C-DC89-4060-9648-E938ADE10281}" type="sibTrans" cxnId="{AEB32162-7AEC-458E-A75D-1A113CC23AF3}">
      <dgm:prSet/>
      <dgm:spPr/>
      <dgm:t>
        <a:bodyPr/>
        <a:lstStyle/>
        <a:p>
          <a:endParaRPr lang="en-SG" sz="1600"/>
        </a:p>
      </dgm:t>
    </dgm:pt>
    <dgm:pt modelId="{711CF229-75B9-4C66-A8A1-68FB38992F29}">
      <dgm:prSet custT="1"/>
      <dgm:spPr/>
      <dgm:t>
        <a:bodyPr/>
        <a:lstStyle/>
        <a:p>
          <a:r>
            <a:rPr lang="en-US" sz="1100" b="0" dirty="0">
              <a:latin typeface="+mj-lt"/>
            </a:rPr>
            <a:t>Daily price:</a:t>
          </a:r>
        </a:p>
      </dgm:t>
    </dgm:pt>
    <dgm:pt modelId="{C11584FE-6058-4410-B145-99EADAE48036}" type="parTrans" cxnId="{D5987E44-CB3F-4563-BCB6-5BA31381BC75}">
      <dgm:prSet/>
      <dgm:spPr/>
      <dgm:t>
        <a:bodyPr/>
        <a:lstStyle/>
        <a:p>
          <a:endParaRPr lang="en-SG" sz="1600"/>
        </a:p>
      </dgm:t>
    </dgm:pt>
    <dgm:pt modelId="{5F07C886-95DE-4687-A268-6E34EF81C774}" type="sibTrans" cxnId="{D5987E44-CB3F-4563-BCB6-5BA31381BC75}">
      <dgm:prSet/>
      <dgm:spPr/>
      <dgm:t>
        <a:bodyPr/>
        <a:lstStyle/>
        <a:p>
          <a:endParaRPr lang="en-SG" sz="1600"/>
        </a:p>
      </dgm:t>
    </dgm:pt>
    <dgm:pt modelId="{58461ABE-EDDE-4B60-ABD4-F481591AF56B}">
      <dgm:prSet custT="1"/>
      <dgm:spPr/>
      <dgm:t>
        <a:bodyPr/>
        <a:lstStyle/>
        <a:p>
          <a:r>
            <a:rPr lang="en-US" sz="1100" dirty="0">
              <a:latin typeface="+mj-lt"/>
            </a:rPr>
            <a:t>10 -year daily price history of the </a:t>
          </a:r>
          <a:r>
            <a:rPr lang="en-US" sz="1100" dirty="0" err="1">
              <a:latin typeface="+mj-lt"/>
            </a:rPr>
            <a:t>Topix</a:t>
          </a:r>
          <a:r>
            <a:rPr lang="en-US" sz="1100" dirty="0">
              <a:latin typeface="+mj-lt"/>
            </a:rPr>
            <a:t> constituents</a:t>
          </a:r>
        </a:p>
      </dgm:t>
    </dgm:pt>
    <dgm:pt modelId="{AB2C3DB8-084B-449A-932D-AA368CCC46D8}" type="parTrans" cxnId="{514E7507-DFB6-431B-9590-B2D711D70BDC}">
      <dgm:prSet/>
      <dgm:spPr/>
      <dgm:t>
        <a:bodyPr/>
        <a:lstStyle/>
        <a:p>
          <a:endParaRPr lang="en-SG" sz="1600"/>
        </a:p>
      </dgm:t>
    </dgm:pt>
    <dgm:pt modelId="{9BE94C25-19C0-4F12-991E-AA0C6954CDE4}" type="sibTrans" cxnId="{514E7507-DFB6-431B-9590-B2D711D70BDC}">
      <dgm:prSet/>
      <dgm:spPr/>
      <dgm:t>
        <a:bodyPr/>
        <a:lstStyle/>
        <a:p>
          <a:endParaRPr lang="en-SG" sz="1600"/>
        </a:p>
      </dgm:t>
    </dgm:pt>
    <dgm:pt modelId="{40B7E36B-1DB4-42B5-AECF-30E2BF011BCA}">
      <dgm:prSet custT="1"/>
      <dgm:spPr/>
      <dgm:t>
        <a:bodyPr/>
        <a:lstStyle/>
        <a:p>
          <a:r>
            <a:rPr lang="en-US" sz="1100" dirty="0">
              <a:latin typeface="+mj-lt"/>
            </a:rPr>
            <a:t>Possible inclusion of stocks that have been removed from the current index</a:t>
          </a:r>
        </a:p>
      </dgm:t>
    </dgm:pt>
    <dgm:pt modelId="{D946D667-210C-42F3-8F1F-F1806E9CF91A}" type="parTrans" cxnId="{9932B4C5-5683-4B92-A062-A8672DFA5751}">
      <dgm:prSet/>
      <dgm:spPr/>
      <dgm:t>
        <a:bodyPr/>
        <a:lstStyle/>
        <a:p>
          <a:endParaRPr lang="en-SG" sz="1600"/>
        </a:p>
      </dgm:t>
    </dgm:pt>
    <dgm:pt modelId="{636D4830-B0CB-4A2B-AC15-31EF1C3AEB83}" type="sibTrans" cxnId="{9932B4C5-5683-4B92-A062-A8672DFA5751}">
      <dgm:prSet/>
      <dgm:spPr/>
      <dgm:t>
        <a:bodyPr/>
        <a:lstStyle/>
        <a:p>
          <a:endParaRPr lang="en-SG" sz="1600"/>
        </a:p>
      </dgm:t>
    </dgm:pt>
    <dgm:pt modelId="{83EAA3E3-89B3-4FF2-8F46-0B4431CE89AF}">
      <dgm:prSet custT="1"/>
      <dgm:spPr/>
      <dgm:t>
        <a:bodyPr/>
        <a:lstStyle/>
        <a:p>
          <a:r>
            <a:rPr lang="en-US" sz="1100" dirty="0">
              <a:latin typeface="+mj-lt"/>
            </a:rPr>
            <a:t>Price should be adjusted for stock splits and other related actions</a:t>
          </a:r>
        </a:p>
      </dgm:t>
    </dgm:pt>
    <dgm:pt modelId="{FD80101D-7ABF-45D5-B806-2D3A504B3F04}" type="parTrans" cxnId="{E71FC5D0-D3B3-4E17-BD83-9AE98C3023F2}">
      <dgm:prSet/>
      <dgm:spPr/>
      <dgm:t>
        <a:bodyPr/>
        <a:lstStyle/>
        <a:p>
          <a:endParaRPr lang="en-SG" sz="1600"/>
        </a:p>
      </dgm:t>
    </dgm:pt>
    <dgm:pt modelId="{413203DE-5A85-4A3B-A849-115B2F18959F}" type="sibTrans" cxnId="{E71FC5D0-D3B3-4E17-BD83-9AE98C3023F2}">
      <dgm:prSet/>
      <dgm:spPr/>
      <dgm:t>
        <a:bodyPr/>
        <a:lstStyle/>
        <a:p>
          <a:endParaRPr lang="en-SG" sz="1600"/>
        </a:p>
      </dgm:t>
    </dgm:pt>
    <dgm:pt modelId="{627A21DA-6A8D-4013-825A-7D059E41BF81}">
      <dgm:prSet custT="1"/>
      <dgm:spPr/>
      <dgm:t>
        <a:bodyPr/>
        <a:lstStyle/>
        <a:p>
          <a:r>
            <a:rPr lang="en-US" sz="1100" dirty="0">
              <a:latin typeface="+mj-lt"/>
            </a:rPr>
            <a:t>GICs classification to cluster stocks</a:t>
          </a:r>
        </a:p>
      </dgm:t>
    </dgm:pt>
    <dgm:pt modelId="{918C4343-031E-490E-B0EB-28B069965DC8}" type="parTrans" cxnId="{510663D0-E479-4EE5-8E85-17E14E28320B}">
      <dgm:prSet/>
      <dgm:spPr/>
      <dgm:t>
        <a:bodyPr/>
        <a:lstStyle/>
        <a:p>
          <a:endParaRPr lang="en-SG" sz="1600"/>
        </a:p>
      </dgm:t>
    </dgm:pt>
    <dgm:pt modelId="{40771505-A741-48EF-B926-F8BE65C33EBC}" type="sibTrans" cxnId="{510663D0-E479-4EE5-8E85-17E14E28320B}">
      <dgm:prSet/>
      <dgm:spPr/>
      <dgm:t>
        <a:bodyPr/>
        <a:lstStyle/>
        <a:p>
          <a:endParaRPr lang="en-SG" sz="1600"/>
        </a:p>
      </dgm:t>
    </dgm:pt>
    <dgm:pt modelId="{434EEB71-2034-4F4E-A495-20DAD5D54EF6}">
      <dgm:prSet custT="1"/>
      <dgm:spPr/>
      <dgm:t>
        <a:bodyPr/>
        <a:lstStyle/>
        <a:p>
          <a:r>
            <a:rPr lang="en-US" sz="1100" dirty="0">
              <a:latin typeface="+mj-lt"/>
            </a:rPr>
            <a:t>Stock market cap</a:t>
          </a:r>
        </a:p>
      </dgm:t>
    </dgm:pt>
    <dgm:pt modelId="{52A18925-0BE9-42CB-9606-7C13B8E0B307}" type="parTrans" cxnId="{3773E3F4-1FC8-4220-B1DB-623890DA0E7D}">
      <dgm:prSet/>
      <dgm:spPr/>
      <dgm:t>
        <a:bodyPr/>
        <a:lstStyle/>
        <a:p>
          <a:endParaRPr lang="en-SG" sz="1600"/>
        </a:p>
      </dgm:t>
    </dgm:pt>
    <dgm:pt modelId="{C64AF212-02D1-4032-8B02-75EED3F8175E}" type="sibTrans" cxnId="{3773E3F4-1FC8-4220-B1DB-623890DA0E7D}">
      <dgm:prSet/>
      <dgm:spPr/>
      <dgm:t>
        <a:bodyPr/>
        <a:lstStyle/>
        <a:p>
          <a:endParaRPr lang="en-SG" sz="1600"/>
        </a:p>
      </dgm:t>
    </dgm:pt>
    <dgm:pt modelId="{387D272D-61AE-4D03-A1D3-83B94DD89C14}">
      <dgm:prSet custT="1"/>
      <dgm:spPr/>
      <dgm:t>
        <a:bodyPr/>
        <a:lstStyle/>
        <a:p>
          <a:r>
            <a:rPr lang="en-US" sz="1100" dirty="0">
              <a:latin typeface="+mj-lt"/>
            </a:rPr>
            <a:t>Daily ADV</a:t>
          </a:r>
        </a:p>
      </dgm:t>
    </dgm:pt>
    <dgm:pt modelId="{454A65D9-E5C3-48C9-9C12-3702E74C9F3C}" type="parTrans" cxnId="{36562EEA-0806-40AA-A16A-CC470D74247F}">
      <dgm:prSet/>
      <dgm:spPr/>
      <dgm:t>
        <a:bodyPr/>
        <a:lstStyle/>
        <a:p>
          <a:endParaRPr lang="en-SG" sz="1600"/>
        </a:p>
      </dgm:t>
    </dgm:pt>
    <dgm:pt modelId="{C278944C-948E-4308-BBD1-638F33B8296A}" type="sibTrans" cxnId="{36562EEA-0806-40AA-A16A-CC470D74247F}">
      <dgm:prSet/>
      <dgm:spPr/>
      <dgm:t>
        <a:bodyPr/>
        <a:lstStyle/>
        <a:p>
          <a:endParaRPr lang="en-SG" sz="1600"/>
        </a:p>
      </dgm:t>
    </dgm:pt>
    <dgm:pt modelId="{776C8F58-E443-4A76-8D81-E9B49A377360}">
      <dgm:prSet custT="1"/>
      <dgm:spPr/>
      <dgm:t>
        <a:bodyPr/>
        <a:lstStyle/>
        <a:p>
          <a:endParaRPr lang="en-US" sz="1200" dirty="0">
            <a:latin typeface="+mj-lt"/>
          </a:endParaRPr>
        </a:p>
      </dgm:t>
    </dgm:pt>
    <dgm:pt modelId="{8E3BA4CD-0B09-4E31-873C-7B51CDD0DCFA}" type="parTrans" cxnId="{358A92C3-3A53-49C9-A548-41BE935C664D}">
      <dgm:prSet/>
      <dgm:spPr/>
      <dgm:t>
        <a:bodyPr/>
        <a:lstStyle/>
        <a:p>
          <a:endParaRPr lang="en-SG"/>
        </a:p>
      </dgm:t>
    </dgm:pt>
    <dgm:pt modelId="{0D4F5359-093D-43B5-93BC-8C2E9D53F162}" type="sibTrans" cxnId="{358A92C3-3A53-49C9-A548-41BE935C664D}">
      <dgm:prSet/>
      <dgm:spPr/>
      <dgm:t>
        <a:bodyPr/>
        <a:lstStyle/>
        <a:p>
          <a:endParaRPr lang="en-SG"/>
        </a:p>
      </dgm:t>
    </dgm:pt>
    <dgm:pt modelId="{2ABD79B9-FC65-48BD-8EA7-8BC1778C88DB}" type="pres">
      <dgm:prSet presAssocID="{95C96A96-7DE1-4D86-AE1C-8F7C6A35AE28}" presName="Name0" presStyleCnt="0">
        <dgm:presLayoutVars>
          <dgm:dir/>
          <dgm:animLvl val="lvl"/>
          <dgm:resizeHandles/>
        </dgm:presLayoutVars>
      </dgm:prSet>
      <dgm:spPr/>
    </dgm:pt>
    <dgm:pt modelId="{8DEF5B72-3312-4F70-B1BF-1A022C6EEE67}" type="pres">
      <dgm:prSet presAssocID="{6222F21D-E392-47F6-AEEA-1D1D324A34B1}" presName="linNode" presStyleCnt="0"/>
      <dgm:spPr/>
    </dgm:pt>
    <dgm:pt modelId="{EF45FCC5-7929-4FDC-B358-70F57CDBDDE2}" type="pres">
      <dgm:prSet presAssocID="{6222F21D-E392-47F6-AEEA-1D1D324A34B1}" presName="parentShp" presStyleLbl="node1" presStyleIdx="0" presStyleCnt="2">
        <dgm:presLayoutVars>
          <dgm:bulletEnabled val="1"/>
        </dgm:presLayoutVars>
      </dgm:prSet>
      <dgm:spPr/>
    </dgm:pt>
    <dgm:pt modelId="{BD1B4FC1-4661-44CD-BF9A-1E904043749A}" type="pres">
      <dgm:prSet presAssocID="{6222F21D-E392-47F6-AEEA-1D1D324A34B1}" presName="childShp" presStyleLbl="bgAccFollowNode1" presStyleIdx="0" presStyleCnt="2">
        <dgm:presLayoutVars>
          <dgm:bulletEnabled val="1"/>
        </dgm:presLayoutVars>
      </dgm:prSet>
      <dgm:spPr/>
    </dgm:pt>
    <dgm:pt modelId="{341DDF7E-5B49-45FB-8FD4-205D00CB48BA}" type="pres">
      <dgm:prSet presAssocID="{45B5F676-FBCF-41D2-92E9-F3C7B8003C16}" presName="spacing" presStyleCnt="0"/>
      <dgm:spPr/>
    </dgm:pt>
    <dgm:pt modelId="{4A6A93DD-753E-46AA-AB30-3DC44D89A0F4}" type="pres">
      <dgm:prSet presAssocID="{349CC8F1-5543-4F0A-998D-41D3336C2926}" presName="linNode" presStyleCnt="0"/>
      <dgm:spPr/>
    </dgm:pt>
    <dgm:pt modelId="{83E50497-1F5A-4477-A551-5270C6402F38}" type="pres">
      <dgm:prSet presAssocID="{349CC8F1-5543-4F0A-998D-41D3336C2926}" presName="parentShp" presStyleLbl="node1" presStyleIdx="1" presStyleCnt="2">
        <dgm:presLayoutVars>
          <dgm:bulletEnabled val="1"/>
        </dgm:presLayoutVars>
      </dgm:prSet>
      <dgm:spPr/>
    </dgm:pt>
    <dgm:pt modelId="{11BE171C-1618-4FAE-A656-03B45881B343}" type="pres">
      <dgm:prSet presAssocID="{349CC8F1-5543-4F0A-998D-41D3336C292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72B8704-3E63-4B88-BD23-160FF4DD336F}" type="presOf" srcId="{776C8F58-E443-4A76-8D81-E9B49A377360}" destId="{BD1B4FC1-4661-44CD-BF9A-1E904043749A}" srcOrd="0" destOrd="1" presId="urn:microsoft.com/office/officeart/2005/8/layout/vList6"/>
    <dgm:cxn modelId="{514E7507-DFB6-431B-9590-B2D711D70BDC}" srcId="{711CF229-75B9-4C66-A8A1-68FB38992F29}" destId="{58461ABE-EDDE-4B60-ABD4-F481591AF56B}" srcOrd="0" destOrd="0" parTransId="{AB2C3DB8-084B-449A-932D-AA368CCC46D8}" sibTransId="{9BE94C25-19C0-4F12-991E-AA0C6954CDE4}"/>
    <dgm:cxn modelId="{1663EB16-B18A-4D30-BFE0-7DCF1F634FD6}" type="presOf" srcId="{434EEB71-2034-4F4E-A495-20DAD5D54EF6}" destId="{11BE171C-1618-4FAE-A656-03B45881B343}" srcOrd="0" destOrd="5" presId="urn:microsoft.com/office/officeart/2005/8/layout/vList6"/>
    <dgm:cxn modelId="{0426481E-6630-493A-BA02-9FFD0A8BEA11}" type="presOf" srcId="{387D272D-61AE-4D03-A1D3-83B94DD89C14}" destId="{11BE171C-1618-4FAE-A656-03B45881B343}" srcOrd="0" destOrd="6" presId="urn:microsoft.com/office/officeart/2005/8/layout/vList6"/>
    <dgm:cxn modelId="{6E026426-28E9-4119-9F14-A1E4E8C2B93D}" type="presOf" srcId="{84F217CD-590B-43C9-8C67-9612CE268597}" destId="{BD1B4FC1-4661-44CD-BF9A-1E904043749A}" srcOrd="0" destOrd="2" presId="urn:microsoft.com/office/officeart/2005/8/layout/vList6"/>
    <dgm:cxn modelId="{DCDFBE38-9D97-46D7-ABE7-6FD8A1EC8A6C}" srcId="{95C96A96-7DE1-4D86-AE1C-8F7C6A35AE28}" destId="{6222F21D-E392-47F6-AEEA-1D1D324A34B1}" srcOrd="0" destOrd="0" parTransId="{5088E9C4-B03C-4E86-8FBB-0902A0560D09}" sibTransId="{45B5F676-FBCF-41D2-92E9-F3C7B8003C16}"/>
    <dgm:cxn modelId="{AEB32162-7AEC-458E-A75D-1A113CC23AF3}" srcId="{95C96A96-7DE1-4D86-AE1C-8F7C6A35AE28}" destId="{349CC8F1-5543-4F0A-998D-41D3336C2926}" srcOrd="1" destOrd="0" parTransId="{EDC31F00-6C37-41B4-9EA4-F7E1B7F421E0}" sibTransId="{26A8A77C-DC89-4060-9648-E938ADE10281}"/>
    <dgm:cxn modelId="{D5987E44-CB3F-4563-BCB6-5BA31381BC75}" srcId="{349CC8F1-5543-4F0A-998D-41D3336C2926}" destId="{711CF229-75B9-4C66-A8A1-68FB38992F29}" srcOrd="0" destOrd="0" parTransId="{C11584FE-6058-4410-B145-99EADAE48036}" sibTransId="{5F07C886-95DE-4687-A268-6E34EF81C774}"/>
    <dgm:cxn modelId="{AC0D5176-A5BB-4E73-8C21-301AE13F29C0}" type="presOf" srcId="{95C96A96-7DE1-4D86-AE1C-8F7C6A35AE28}" destId="{2ABD79B9-FC65-48BD-8EA7-8BC1778C88DB}" srcOrd="0" destOrd="0" presId="urn:microsoft.com/office/officeart/2005/8/layout/vList6"/>
    <dgm:cxn modelId="{C5A9597C-D598-469E-A959-0AEC4CCC68A5}" type="presOf" srcId="{349CC8F1-5543-4F0A-998D-41D3336C2926}" destId="{83E50497-1F5A-4477-A551-5270C6402F38}" srcOrd="0" destOrd="0" presId="urn:microsoft.com/office/officeart/2005/8/layout/vList6"/>
    <dgm:cxn modelId="{85A2C67E-31C4-4A7E-A747-38A440E00A80}" type="presOf" srcId="{83EAA3E3-89B3-4FF2-8F46-0B4431CE89AF}" destId="{11BE171C-1618-4FAE-A656-03B45881B343}" srcOrd="0" destOrd="3" presId="urn:microsoft.com/office/officeart/2005/8/layout/vList6"/>
    <dgm:cxn modelId="{536E0FB4-B39D-4B89-8D42-B152B9EDF3E8}" srcId="{6222F21D-E392-47F6-AEEA-1D1D324A34B1}" destId="{D79ED970-5696-4029-A24E-E88CCB180C2E}" srcOrd="0" destOrd="0" parTransId="{CB245C3E-DEE1-493A-B1D4-A923A3C222C0}" sibTransId="{2BDDA0C8-F67C-4871-8C5D-59498F2DC085}"/>
    <dgm:cxn modelId="{A6D4AABC-BEC9-4E02-B20D-6A896F50BD27}" type="presOf" srcId="{627A21DA-6A8D-4013-825A-7D059E41BF81}" destId="{11BE171C-1618-4FAE-A656-03B45881B343}" srcOrd="0" destOrd="4" presId="urn:microsoft.com/office/officeart/2005/8/layout/vList6"/>
    <dgm:cxn modelId="{358A92C3-3A53-49C9-A548-41BE935C664D}" srcId="{6222F21D-E392-47F6-AEEA-1D1D324A34B1}" destId="{776C8F58-E443-4A76-8D81-E9B49A377360}" srcOrd="1" destOrd="0" parTransId="{8E3BA4CD-0B09-4E31-873C-7B51CDD0DCFA}" sibTransId="{0D4F5359-093D-43B5-93BC-8C2E9D53F162}"/>
    <dgm:cxn modelId="{9932B4C5-5683-4B92-A062-A8672DFA5751}" srcId="{58461ABE-EDDE-4B60-ABD4-F481591AF56B}" destId="{40B7E36B-1DB4-42B5-AECF-30E2BF011BCA}" srcOrd="0" destOrd="0" parTransId="{D946D667-210C-42F3-8F1F-F1806E9CF91A}" sibTransId="{636D4830-B0CB-4A2B-AC15-31EF1C3AEB83}"/>
    <dgm:cxn modelId="{EAF5D0C9-698F-4215-B62B-BFF5133CE022}" type="presOf" srcId="{58461ABE-EDDE-4B60-ABD4-F481591AF56B}" destId="{11BE171C-1618-4FAE-A656-03B45881B343}" srcOrd="0" destOrd="1" presId="urn:microsoft.com/office/officeart/2005/8/layout/vList6"/>
    <dgm:cxn modelId="{88EC2CCF-EED6-4CF3-A891-563CB894B5A7}" type="presOf" srcId="{40B7E36B-1DB4-42B5-AECF-30E2BF011BCA}" destId="{11BE171C-1618-4FAE-A656-03B45881B343}" srcOrd="0" destOrd="2" presId="urn:microsoft.com/office/officeart/2005/8/layout/vList6"/>
    <dgm:cxn modelId="{510663D0-E479-4EE5-8E85-17E14E28320B}" srcId="{349CC8F1-5543-4F0A-998D-41D3336C2926}" destId="{627A21DA-6A8D-4013-825A-7D059E41BF81}" srcOrd="1" destOrd="0" parTransId="{918C4343-031E-490E-B0EB-28B069965DC8}" sibTransId="{40771505-A741-48EF-B926-F8BE65C33EBC}"/>
    <dgm:cxn modelId="{E71FC5D0-D3B3-4E17-BD83-9AE98C3023F2}" srcId="{711CF229-75B9-4C66-A8A1-68FB38992F29}" destId="{83EAA3E3-89B3-4FF2-8F46-0B4431CE89AF}" srcOrd="1" destOrd="0" parTransId="{FD80101D-7ABF-45D5-B806-2D3A504B3F04}" sibTransId="{413203DE-5A85-4A3B-A849-115B2F18959F}"/>
    <dgm:cxn modelId="{EBEB01D5-1FBC-427F-A67C-5DFAA65AF070}" type="presOf" srcId="{711CF229-75B9-4C66-A8A1-68FB38992F29}" destId="{11BE171C-1618-4FAE-A656-03B45881B343}" srcOrd="0" destOrd="0" presId="urn:microsoft.com/office/officeart/2005/8/layout/vList6"/>
    <dgm:cxn modelId="{072FC4DD-8949-4C74-9778-8E5D3DA1CF74}" type="presOf" srcId="{D79ED970-5696-4029-A24E-E88CCB180C2E}" destId="{BD1B4FC1-4661-44CD-BF9A-1E904043749A}" srcOrd="0" destOrd="0" presId="urn:microsoft.com/office/officeart/2005/8/layout/vList6"/>
    <dgm:cxn modelId="{0CD217E7-B79E-4FC6-BBFB-9634F781F3DC}" type="presOf" srcId="{6222F21D-E392-47F6-AEEA-1D1D324A34B1}" destId="{EF45FCC5-7929-4FDC-B358-70F57CDBDDE2}" srcOrd="0" destOrd="0" presId="urn:microsoft.com/office/officeart/2005/8/layout/vList6"/>
    <dgm:cxn modelId="{36562EEA-0806-40AA-A16A-CC470D74247F}" srcId="{349CC8F1-5543-4F0A-998D-41D3336C2926}" destId="{387D272D-61AE-4D03-A1D3-83B94DD89C14}" srcOrd="3" destOrd="0" parTransId="{454A65D9-E5C3-48C9-9C12-3702E74C9F3C}" sibTransId="{C278944C-948E-4308-BBD1-638F33B8296A}"/>
    <dgm:cxn modelId="{3773E3F4-1FC8-4220-B1DB-623890DA0E7D}" srcId="{349CC8F1-5543-4F0A-998D-41D3336C2926}" destId="{434EEB71-2034-4F4E-A495-20DAD5D54EF6}" srcOrd="2" destOrd="0" parTransId="{52A18925-0BE9-42CB-9606-7C13B8E0B307}" sibTransId="{C64AF212-02D1-4032-8B02-75EED3F8175E}"/>
    <dgm:cxn modelId="{391733FA-F0B3-4E15-A880-0409F07ACC4B}" srcId="{6222F21D-E392-47F6-AEEA-1D1D324A34B1}" destId="{84F217CD-590B-43C9-8C67-9612CE268597}" srcOrd="2" destOrd="0" parTransId="{4AE2F87C-1A1C-4E4E-B53A-2137E76CF69A}" sibTransId="{706AC30E-D40B-4867-B345-C372D9DE8437}"/>
    <dgm:cxn modelId="{603FF79A-03C8-4C89-AFF5-13A2B4FF1F35}" type="presParOf" srcId="{2ABD79B9-FC65-48BD-8EA7-8BC1778C88DB}" destId="{8DEF5B72-3312-4F70-B1BF-1A022C6EEE67}" srcOrd="0" destOrd="0" presId="urn:microsoft.com/office/officeart/2005/8/layout/vList6"/>
    <dgm:cxn modelId="{59BCB861-780E-45BD-88E8-1CFC12CF437F}" type="presParOf" srcId="{8DEF5B72-3312-4F70-B1BF-1A022C6EEE67}" destId="{EF45FCC5-7929-4FDC-B358-70F57CDBDDE2}" srcOrd="0" destOrd="0" presId="urn:microsoft.com/office/officeart/2005/8/layout/vList6"/>
    <dgm:cxn modelId="{E56F84E1-E492-4AAB-B742-EE652FC2A86A}" type="presParOf" srcId="{8DEF5B72-3312-4F70-B1BF-1A022C6EEE67}" destId="{BD1B4FC1-4661-44CD-BF9A-1E904043749A}" srcOrd="1" destOrd="0" presId="urn:microsoft.com/office/officeart/2005/8/layout/vList6"/>
    <dgm:cxn modelId="{54B13A78-5F46-4242-853A-83BB67544988}" type="presParOf" srcId="{2ABD79B9-FC65-48BD-8EA7-8BC1778C88DB}" destId="{341DDF7E-5B49-45FB-8FD4-205D00CB48BA}" srcOrd="1" destOrd="0" presId="urn:microsoft.com/office/officeart/2005/8/layout/vList6"/>
    <dgm:cxn modelId="{F46A9375-D4C2-4E38-AA2B-AAFC63E02CBA}" type="presParOf" srcId="{2ABD79B9-FC65-48BD-8EA7-8BC1778C88DB}" destId="{4A6A93DD-753E-46AA-AB30-3DC44D89A0F4}" srcOrd="2" destOrd="0" presId="urn:microsoft.com/office/officeart/2005/8/layout/vList6"/>
    <dgm:cxn modelId="{92CC247A-E9D2-4B55-ABB3-A54E5FB177BD}" type="presParOf" srcId="{4A6A93DD-753E-46AA-AB30-3DC44D89A0F4}" destId="{83E50497-1F5A-4477-A551-5270C6402F38}" srcOrd="0" destOrd="0" presId="urn:microsoft.com/office/officeart/2005/8/layout/vList6"/>
    <dgm:cxn modelId="{69D7E5DF-D5B6-4B80-8A73-E66D946C72AA}" type="presParOf" srcId="{4A6A93DD-753E-46AA-AB30-3DC44D89A0F4}" destId="{11BE171C-1618-4FAE-A656-03B45881B34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582C2-41AA-42E1-A7DE-B8C16B26E4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F3B9965-A668-45C0-AC46-F2CC5D109BDD}">
      <dgm:prSet phldrT="[Text]"/>
      <dgm:spPr/>
      <dgm:t>
        <a:bodyPr/>
        <a:lstStyle/>
        <a:p>
          <a:r>
            <a:rPr lang="en-US" b="1" dirty="0">
              <a:latin typeface="+mj-lt"/>
            </a:rPr>
            <a:t>Identifying possible combination of pair</a:t>
          </a:r>
          <a:endParaRPr lang="en-SG" b="1" dirty="0"/>
        </a:p>
      </dgm:t>
    </dgm:pt>
    <dgm:pt modelId="{23302094-481B-4F11-8BD7-E35992663B06}" type="parTrans" cxnId="{BB9A0212-CEEB-4F36-BF1F-DA86EBB47CE5}">
      <dgm:prSet/>
      <dgm:spPr/>
      <dgm:t>
        <a:bodyPr/>
        <a:lstStyle/>
        <a:p>
          <a:endParaRPr lang="en-SG"/>
        </a:p>
      </dgm:t>
    </dgm:pt>
    <dgm:pt modelId="{387EA798-BBB1-4A7A-AF6D-2E59B4F1A694}" type="sibTrans" cxnId="{BB9A0212-CEEB-4F36-BF1F-DA86EBB47CE5}">
      <dgm:prSet/>
      <dgm:spPr/>
      <dgm:t>
        <a:bodyPr/>
        <a:lstStyle/>
        <a:p>
          <a:endParaRPr lang="en-SG"/>
        </a:p>
      </dgm:t>
    </dgm:pt>
    <dgm:pt modelId="{E043F86B-C837-451C-8E17-A290786B251A}">
      <dgm:prSet/>
      <dgm:spPr/>
      <dgm:t>
        <a:bodyPr/>
        <a:lstStyle/>
        <a:p>
          <a:r>
            <a:rPr lang="en-US" dirty="0">
              <a:latin typeface="+mj-lt"/>
            </a:rPr>
            <a:t>Based of our universe of the TOPIX index, consisting of 2144 constituents, we were able to map out 63K possible combination of pairs </a:t>
          </a:r>
        </a:p>
      </dgm:t>
    </dgm:pt>
    <dgm:pt modelId="{2A953916-725E-4826-BBE3-AA71E13540EA}" type="parTrans" cxnId="{4674DDF6-EA85-4260-BDAD-097ACC23F8A9}">
      <dgm:prSet/>
      <dgm:spPr/>
      <dgm:t>
        <a:bodyPr/>
        <a:lstStyle/>
        <a:p>
          <a:endParaRPr lang="en-SG"/>
        </a:p>
      </dgm:t>
    </dgm:pt>
    <dgm:pt modelId="{DA40A251-5259-474A-BB83-CECA0DF971FE}" type="sibTrans" cxnId="{4674DDF6-EA85-4260-BDAD-097ACC23F8A9}">
      <dgm:prSet/>
      <dgm:spPr/>
      <dgm:t>
        <a:bodyPr/>
        <a:lstStyle/>
        <a:p>
          <a:endParaRPr lang="en-SG"/>
        </a:p>
      </dgm:t>
    </dgm:pt>
    <dgm:pt modelId="{DBC73B64-7E18-486D-B0F2-09063D83575E}">
      <dgm:prSet/>
      <dgm:spPr/>
      <dgm:t>
        <a:bodyPr/>
        <a:lstStyle/>
        <a:p>
          <a:r>
            <a:rPr lang="en-US" b="1" dirty="0">
              <a:latin typeface="+mj-lt"/>
            </a:rPr>
            <a:t>Liquidity considerations </a:t>
          </a:r>
        </a:p>
      </dgm:t>
    </dgm:pt>
    <dgm:pt modelId="{9C33E337-99DA-4D33-B4C8-BF0DABDFFEBE}" type="parTrans" cxnId="{53140F0F-3C3E-4C49-B385-5431E244D002}">
      <dgm:prSet/>
      <dgm:spPr/>
      <dgm:t>
        <a:bodyPr/>
        <a:lstStyle/>
        <a:p>
          <a:endParaRPr lang="en-SG"/>
        </a:p>
      </dgm:t>
    </dgm:pt>
    <dgm:pt modelId="{B0611272-546E-45E8-B5DC-254A3257CB5E}" type="sibTrans" cxnId="{53140F0F-3C3E-4C49-B385-5431E244D002}">
      <dgm:prSet/>
      <dgm:spPr/>
      <dgm:t>
        <a:bodyPr/>
        <a:lstStyle/>
        <a:p>
          <a:endParaRPr lang="en-SG"/>
        </a:p>
      </dgm:t>
    </dgm:pt>
    <dgm:pt modelId="{F66028C6-FC1C-4E87-A810-35875D69884A}">
      <dgm:prSet/>
      <dgm:spPr/>
      <dgm:t>
        <a:bodyPr/>
        <a:lstStyle/>
        <a:p>
          <a:r>
            <a:rPr lang="en-US" dirty="0">
              <a:latin typeface="+mj-lt"/>
            </a:rPr>
            <a:t>In order to increase the scalability of pairs and also manage for slippage, we set an ADV limit of US$10mn</a:t>
          </a:r>
        </a:p>
      </dgm:t>
    </dgm:pt>
    <dgm:pt modelId="{6DBB984E-9AF8-4C32-BB24-4E3CD760FA4B}" type="parTrans" cxnId="{524D21F1-9182-4B71-9871-11E8B38E2390}">
      <dgm:prSet/>
      <dgm:spPr/>
      <dgm:t>
        <a:bodyPr/>
        <a:lstStyle/>
        <a:p>
          <a:endParaRPr lang="en-SG"/>
        </a:p>
      </dgm:t>
    </dgm:pt>
    <dgm:pt modelId="{7970178A-0EE8-432B-9C62-571D363469AF}" type="sibTrans" cxnId="{524D21F1-9182-4B71-9871-11E8B38E2390}">
      <dgm:prSet/>
      <dgm:spPr/>
      <dgm:t>
        <a:bodyPr/>
        <a:lstStyle/>
        <a:p>
          <a:endParaRPr lang="en-SG"/>
        </a:p>
      </dgm:t>
    </dgm:pt>
    <dgm:pt modelId="{10485C2A-DC20-4680-8014-F20B1F1D2DAF}">
      <dgm:prSet/>
      <dgm:spPr/>
      <dgm:t>
        <a:bodyPr/>
        <a:lstStyle/>
        <a:p>
          <a:r>
            <a:rPr lang="en-US" b="1" dirty="0">
              <a:latin typeface="+mj-lt"/>
            </a:rPr>
            <a:t>Test for stationarity</a:t>
          </a:r>
        </a:p>
      </dgm:t>
    </dgm:pt>
    <dgm:pt modelId="{2326658C-7C87-4488-8C7E-31614D2DFF79}" type="parTrans" cxnId="{861B7BC4-FDD3-4236-BDB0-A89FCBE1BD6F}">
      <dgm:prSet/>
      <dgm:spPr/>
      <dgm:t>
        <a:bodyPr/>
        <a:lstStyle/>
        <a:p>
          <a:endParaRPr lang="en-SG"/>
        </a:p>
      </dgm:t>
    </dgm:pt>
    <dgm:pt modelId="{2FE2F3B1-1FDF-44F8-8572-D1DD51B19AFD}" type="sibTrans" cxnId="{861B7BC4-FDD3-4236-BDB0-A89FCBE1BD6F}">
      <dgm:prSet/>
      <dgm:spPr/>
      <dgm:t>
        <a:bodyPr/>
        <a:lstStyle/>
        <a:p>
          <a:endParaRPr lang="en-SG"/>
        </a:p>
      </dgm:t>
    </dgm:pt>
    <dgm:pt modelId="{69E1AC06-F8A5-44D1-9F3D-5EF08004C33C}">
      <dgm:prSet/>
      <dgm:spPr/>
      <dgm:t>
        <a:bodyPr/>
        <a:lstStyle/>
        <a:p>
          <a:r>
            <a:rPr lang="en-US" dirty="0">
              <a:latin typeface="+mj-lt"/>
            </a:rPr>
            <a:t>We apply the ADF test to test for stationarity.</a:t>
          </a:r>
        </a:p>
      </dgm:t>
    </dgm:pt>
    <dgm:pt modelId="{6A996AA9-DEFE-408E-9F44-3F3757D51FA1}" type="parTrans" cxnId="{28D2D150-E436-4356-808A-977E3A91EC4B}">
      <dgm:prSet/>
      <dgm:spPr/>
      <dgm:t>
        <a:bodyPr/>
        <a:lstStyle/>
        <a:p>
          <a:endParaRPr lang="en-SG"/>
        </a:p>
      </dgm:t>
    </dgm:pt>
    <dgm:pt modelId="{BE0056D7-19C4-48B9-952A-6064A537EAEB}" type="sibTrans" cxnId="{28D2D150-E436-4356-808A-977E3A91EC4B}">
      <dgm:prSet/>
      <dgm:spPr/>
      <dgm:t>
        <a:bodyPr/>
        <a:lstStyle/>
        <a:p>
          <a:endParaRPr lang="en-SG"/>
        </a:p>
      </dgm:t>
    </dgm:pt>
    <dgm:pt modelId="{09AC6578-0A05-4336-A31C-F3A670BC0006}">
      <dgm:prSet/>
      <dgm:spPr/>
      <dgm:t>
        <a:bodyPr/>
        <a:lstStyle/>
        <a:p>
          <a:r>
            <a:rPr lang="en-US" dirty="0">
              <a:latin typeface="+mj-lt"/>
            </a:rPr>
            <a:t>Our output yields 3.8K pairs, relevant for trading</a:t>
          </a:r>
        </a:p>
      </dgm:t>
    </dgm:pt>
    <dgm:pt modelId="{F9B9FFA3-C41E-44AF-8EC2-54C6EC8B8349}" type="parTrans" cxnId="{9CB9F44E-C470-4E6C-986B-FF9B4BB2190F}">
      <dgm:prSet/>
      <dgm:spPr/>
      <dgm:t>
        <a:bodyPr/>
        <a:lstStyle/>
        <a:p>
          <a:endParaRPr lang="en-SG"/>
        </a:p>
      </dgm:t>
    </dgm:pt>
    <dgm:pt modelId="{6649980E-85B8-4EB4-BE46-8A61B054C104}" type="sibTrans" cxnId="{9CB9F44E-C470-4E6C-986B-FF9B4BB2190F}">
      <dgm:prSet/>
      <dgm:spPr/>
      <dgm:t>
        <a:bodyPr/>
        <a:lstStyle/>
        <a:p>
          <a:endParaRPr lang="en-SG"/>
        </a:p>
      </dgm:t>
    </dgm:pt>
    <dgm:pt modelId="{5798F3C4-BF0C-4AE8-9D93-307644FF5970}" type="pres">
      <dgm:prSet presAssocID="{8C0582C2-41AA-42E1-A7DE-B8C16B26E41D}" presName="linearFlow" presStyleCnt="0">
        <dgm:presLayoutVars>
          <dgm:dir/>
          <dgm:animLvl val="lvl"/>
          <dgm:resizeHandles val="exact"/>
        </dgm:presLayoutVars>
      </dgm:prSet>
      <dgm:spPr/>
    </dgm:pt>
    <dgm:pt modelId="{A9324804-D97C-4B21-8BED-0EE86FFC989E}" type="pres">
      <dgm:prSet presAssocID="{9F3B9965-A668-45C0-AC46-F2CC5D109BDD}" presName="composite" presStyleCnt="0"/>
      <dgm:spPr/>
    </dgm:pt>
    <dgm:pt modelId="{47C0904A-0846-45BC-9770-D98017DAD880}" type="pres">
      <dgm:prSet presAssocID="{9F3B9965-A668-45C0-AC46-F2CC5D109BD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EF32E1-B295-48D1-A042-7D6B2495F9F1}" type="pres">
      <dgm:prSet presAssocID="{9F3B9965-A668-45C0-AC46-F2CC5D109BDD}" presName="descendantText" presStyleLbl="alignAcc1" presStyleIdx="0" presStyleCnt="3">
        <dgm:presLayoutVars>
          <dgm:bulletEnabled val="1"/>
        </dgm:presLayoutVars>
      </dgm:prSet>
      <dgm:spPr/>
    </dgm:pt>
    <dgm:pt modelId="{95471628-F012-499E-A4C4-5D72E6BBBED7}" type="pres">
      <dgm:prSet presAssocID="{387EA798-BBB1-4A7A-AF6D-2E59B4F1A694}" presName="sp" presStyleCnt="0"/>
      <dgm:spPr/>
    </dgm:pt>
    <dgm:pt modelId="{C16A8FD6-39E2-4873-AE07-67AFC5AE990A}" type="pres">
      <dgm:prSet presAssocID="{DBC73B64-7E18-486D-B0F2-09063D83575E}" presName="composite" presStyleCnt="0"/>
      <dgm:spPr/>
    </dgm:pt>
    <dgm:pt modelId="{EF23BF18-689A-4E30-BCF7-9BCD335878AC}" type="pres">
      <dgm:prSet presAssocID="{DBC73B64-7E18-486D-B0F2-09063D83575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B7CECC9-D666-4B0A-811B-B2E52C9EF1A2}" type="pres">
      <dgm:prSet presAssocID="{DBC73B64-7E18-486D-B0F2-09063D83575E}" presName="descendantText" presStyleLbl="alignAcc1" presStyleIdx="1" presStyleCnt="3">
        <dgm:presLayoutVars>
          <dgm:bulletEnabled val="1"/>
        </dgm:presLayoutVars>
      </dgm:prSet>
      <dgm:spPr/>
    </dgm:pt>
    <dgm:pt modelId="{AB845C27-49A5-4058-9C06-C535D85BC133}" type="pres">
      <dgm:prSet presAssocID="{B0611272-546E-45E8-B5DC-254A3257CB5E}" presName="sp" presStyleCnt="0"/>
      <dgm:spPr/>
    </dgm:pt>
    <dgm:pt modelId="{579B86FF-B4F7-43AF-857F-D24F8E566CAF}" type="pres">
      <dgm:prSet presAssocID="{10485C2A-DC20-4680-8014-F20B1F1D2DAF}" presName="composite" presStyleCnt="0"/>
      <dgm:spPr/>
    </dgm:pt>
    <dgm:pt modelId="{B0B06BC3-88FC-4858-A72F-5B3670A4821D}" type="pres">
      <dgm:prSet presAssocID="{10485C2A-DC20-4680-8014-F20B1F1D2DA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0C762EE-412C-4351-ABE4-922F93034BC9}" type="pres">
      <dgm:prSet presAssocID="{10485C2A-DC20-4680-8014-F20B1F1D2DA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140F0F-3C3E-4C49-B385-5431E244D002}" srcId="{8C0582C2-41AA-42E1-A7DE-B8C16B26E41D}" destId="{DBC73B64-7E18-486D-B0F2-09063D83575E}" srcOrd="1" destOrd="0" parTransId="{9C33E337-99DA-4D33-B4C8-BF0DABDFFEBE}" sibTransId="{B0611272-546E-45E8-B5DC-254A3257CB5E}"/>
    <dgm:cxn modelId="{BB9A0212-CEEB-4F36-BF1F-DA86EBB47CE5}" srcId="{8C0582C2-41AA-42E1-A7DE-B8C16B26E41D}" destId="{9F3B9965-A668-45C0-AC46-F2CC5D109BDD}" srcOrd="0" destOrd="0" parTransId="{23302094-481B-4F11-8BD7-E35992663B06}" sibTransId="{387EA798-BBB1-4A7A-AF6D-2E59B4F1A694}"/>
    <dgm:cxn modelId="{0B635C2D-C70F-4752-B7E8-AE723E34AE07}" type="presOf" srcId="{8C0582C2-41AA-42E1-A7DE-B8C16B26E41D}" destId="{5798F3C4-BF0C-4AE8-9D93-307644FF5970}" srcOrd="0" destOrd="0" presId="urn:microsoft.com/office/officeart/2005/8/layout/chevron2"/>
    <dgm:cxn modelId="{0A856B31-4358-4D83-8D3B-8A4CAF233835}" type="presOf" srcId="{F66028C6-FC1C-4E87-A810-35875D69884A}" destId="{1B7CECC9-D666-4B0A-811B-B2E52C9EF1A2}" srcOrd="0" destOrd="0" presId="urn:microsoft.com/office/officeart/2005/8/layout/chevron2"/>
    <dgm:cxn modelId="{52443641-9007-41F3-A4AB-7202BCDF25ED}" type="presOf" srcId="{DBC73B64-7E18-486D-B0F2-09063D83575E}" destId="{EF23BF18-689A-4E30-BCF7-9BCD335878AC}" srcOrd="0" destOrd="0" presId="urn:microsoft.com/office/officeart/2005/8/layout/chevron2"/>
    <dgm:cxn modelId="{AD35674D-1077-444B-BF12-BFA342E54F00}" type="presOf" srcId="{10485C2A-DC20-4680-8014-F20B1F1D2DAF}" destId="{B0B06BC3-88FC-4858-A72F-5B3670A4821D}" srcOrd="0" destOrd="0" presId="urn:microsoft.com/office/officeart/2005/8/layout/chevron2"/>
    <dgm:cxn modelId="{9CB9F44E-C470-4E6C-986B-FF9B4BB2190F}" srcId="{69E1AC06-F8A5-44D1-9F3D-5EF08004C33C}" destId="{09AC6578-0A05-4336-A31C-F3A670BC0006}" srcOrd="0" destOrd="0" parTransId="{F9B9FFA3-C41E-44AF-8EC2-54C6EC8B8349}" sibTransId="{6649980E-85B8-4EB4-BE46-8A61B054C104}"/>
    <dgm:cxn modelId="{28D2D150-E436-4356-808A-977E3A91EC4B}" srcId="{10485C2A-DC20-4680-8014-F20B1F1D2DAF}" destId="{69E1AC06-F8A5-44D1-9F3D-5EF08004C33C}" srcOrd="0" destOrd="0" parTransId="{6A996AA9-DEFE-408E-9F44-3F3757D51FA1}" sibTransId="{BE0056D7-19C4-48B9-952A-6064A537EAEB}"/>
    <dgm:cxn modelId="{A4D2BB96-D8DF-42B9-8D47-B58B1890EAC2}" type="presOf" srcId="{E043F86B-C837-451C-8E17-A290786B251A}" destId="{E7EF32E1-B295-48D1-A042-7D6B2495F9F1}" srcOrd="0" destOrd="0" presId="urn:microsoft.com/office/officeart/2005/8/layout/chevron2"/>
    <dgm:cxn modelId="{1680F2B9-B4CF-47BA-8D45-8C10360FAD02}" type="presOf" srcId="{9F3B9965-A668-45C0-AC46-F2CC5D109BDD}" destId="{47C0904A-0846-45BC-9770-D98017DAD880}" srcOrd="0" destOrd="0" presId="urn:microsoft.com/office/officeart/2005/8/layout/chevron2"/>
    <dgm:cxn modelId="{94A0B9C1-90A5-4A7A-AF11-F84A1526CAF6}" type="presOf" srcId="{69E1AC06-F8A5-44D1-9F3D-5EF08004C33C}" destId="{A0C762EE-412C-4351-ABE4-922F93034BC9}" srcOrd="0" destOrd="0" presId="urn:microsoft.com/office/officeart/2005/8/layout/chevron2"/>
    <dgm:cxn modelId="{861B7BC4-FDD3-4236-BDB0-A89FCBE1BD6F}" srcId="{8C0582C2-41AA-42E1-A7DE-B8C16B26E41D}" destId="{10485C2A-DC20-4680-8014-F20B1F1D2DAF}" srcOrd="2" destOrd="0" parTransId="{2326658C-7C87-4488-8C7E-31614D2DFF79}" sibTransId="{2FE2F3B1-1FDF-44F8-8572-D1DD51B19AFD}"/>
    <dgm:cxn modelId="{3FB659D7-E15C-45F9-BEF9-BFD3452B5F18}" type="presOf" srcId="{09AC6578-0A05-4336-A31C-F3A670BC0006}" destId="{A0C762EE-412C-4351-ABE4-922F93034BC9}" srcOrd="0" destOrd="1" presId="urn:microsoft.com/office/officeart/2005/8/layout/chevron2"/>
    <dgm:cxn modelId="{524D21F1-9182-4B71-9871-11E8B38E2390}" srcId="{DBC73B64-7E18-486D-B0F2-09063D83575E}" destId="{F66028C6-FC1C-4E87-A810-35875D69884A}" srcOrd="0" destOrd="0" parTransId="{6DBB984E-9AF8-4C32-BB24-4E3CD760FA4B}" sibTransId="{7970178A-0EE8-432B-9C62-571D363469AF}"/>
    <dgm:cxn modelId="{4674DDF6-EA85-4260-BDAD-097ACC23F8A9}" srcId="{9F3B9965-A668-45C0-AC46-F2CC5D109BDD}" destId="{E043F86B-C837-451C-8E17-A290786B251A}" srcOrd="0" destOrd="0" parTransId="{2A953916-725E-4826-BBE3-AA71E13540EA}" sibTransId="{DA40A251-5259-474A-BB83-CECA0DF971FE}"/>
    <dgm:cxn modelId="{0A5CF900-EE8F-4B6A-BA20-120BDA88E01C}" type="presParOf" srcId="{5798F3C4-BF0C-4AE8-9D93-307644FF5970}" destId="{A9324804-D97C-4B21-8BED-0EE86FFC989E}" srcOrd="0" destOrd="0" presId="urn:microsoft.com/office/officeart/2005/8/layout/chevron2"/>
    <dgm:cxn modelId="{B6292EF8-4992-4F25-ADEF-634A7BDFE6C5}" type="presParOf" srcId="{A9324804-D97C-4B21-8BED-0EE86FFC989E}" destId="{47C0904A-0846-45BC-9770-D98017DAD880}" srcOrd="0" destOrd="0" presId="urn:microsoft.com/office/officeart/2005/8/layout/chevron2"/>
    <dgm:cxn modelId="{22367A33-0E90-42C4-B817-C63DD44A8E99}" type="presParOf" srcId="{A9324804-D97C-4B21-8BED-0EE86FFC989E}" destId="{E7EF32E1-B295-48D1-A042-7D6B2495F9F1}" srcOrd="1" destOrd="0" presId="urn:microsoft.com/office/officeart/2005/8/layout/chevron2"/>
    <dgm:cxn modelId="{058F02B5-DB15-4264-92C9-54E7FB042AFD}" type="presParOf" srcId="{5798F3C4-BF0C-4AE8-9D93-307644FF5970}" destId="{95471628-F012-499E-A4C4-5D72E6BBBED7}" srcOrd="1" destOrd="0" presId="urn:microsoft.com/office/officeart/2005/8/layout/chevron2"/>
    <dgm:cxn modelId="{8D406F99-06C0-4C40-B446-B78ED939B8D6}" type="presParOf" srcId="{5798F3C4-BF0C-4AE8-9D93-307644FF5970}" destId="{C16A8FD6-39E2-4873-AE07-67AFC5AE990A}" srcOrd="2" destOrd="0" presId="urn:microsoft.com/office/officeart/2005/8/layout/chevron2"/>
    <dgm:cxn modelId="{FBFF3FD7-8BA9-4481-A48D-5FBC3D80CC40}" type="presParOf" srcId="{C16A8FD6-39E2-4873-AE07-67AFC5AE990A}" destId="{EF23BF18-689A-4E30-BCF7-9BCD335878AC}" srcOrd="0" destOrd="0" presId="urn:microsoft.com/office/officeart/2005/8/layout/chevron2"/>
    <dgm:cxn modelId="{19C2E381-F82A-4452-A69D-A1B4F7D1DE0B}" type="presParOf" srcId="{C16A8FD6-39E2-4873-AE07-67AFC5AE990A}" destId="{1B7CECC9-D666-4B0A-811B-B2E52C9EF1A2}" srcOrd="1" destOrd="0" presId="urn:microsoft.com/office/officeart/2005/8/layout/chevron2"/>
    <dgm:cxn modelId="{6A3B18DF-069C-4776-A175-532F9F24CF10}" type="presParOf" srcId="{5798F3C4-BF0C-4AE8-9D93-307644FF5970}" destId="{AB845C27-49A5-4058-9C06-C535D85BC133}" srcOrd="3" destOrd="0" presId="urn:microsoft.com/office/officeart/2005/8/layout/chevron2"/>
    <dgm:cxn modelId="{1B9C5A1E-F33D-4F39-824F-544FE1CBE00D}" type="presParOf" srcId="{5798F3C4-BF0C-4AE8-9D93-307644FF5970}" destId="{579B86FF-B4F7-43AF-857F-D24F8E566CAF}" srcOrd="4" destOrd="0" presId="urn:microsoft.com/office/officeart/2005/8/layout/chevron2"/>
    <dgm:cxn modelId="{C4289180-0674-4116-B7A0-DAF2940A3A69}" type="presParOf" srcId="{579B86FF-B4F7-43AF-857F-D24F8E566CAF}" destId="{B0B06BC3-88FC-4858-A72F-5B3670A4821D}" srcOrd="0" destOrd="0" presId="urn:microsoft.com/office/officeart/2005/8/layout/chevron2"/>
    <dgm:cxn modelId="{166CCB11-693D-41B5-9489-03F00A654EEA}" type="presParOf" srcId="{579B86FF-B4F7-43AF-857F-D24F8E566CAF}" destId="{A0C762EE-412C-4351-ABE4-922F93034B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D47F5-BF0A-40C2-97FB-338EF07DF33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7BAA6D7C-841C-4246-8DA9-7CAAAD5D371F}">
      <dgm:prSet phldrT="[Text]"/>
      <dgm:spPr/>
      <dgm:t>
        <a:bodyPr/>
        <a:lstStyle/>
        <a:p>
          <a:r>
            <a:rPr lang="en-SG" dirty="0"/>
            <a:t>Entry</a:t>
          </a:r>
        </a:p>
      </dgm:t>
    </dgm:pt>
    <dgm:pt modelId="{DCF94E8F-DDE5-45D6-BB61-11F2B35C5574}" type="parTrans" cxnId="{E27AFB3B-5AD5-40E7-A682-F3053E5EB1C8}">
      <dgm:prSet/>
      <dgm:spPr/>
      <dgm:t>
        <a:bodyPr/>
        <a:lstStyle/>
        <a:p>
          <a:endParaRPr lang="en-SG"/>
        </a:p>
      </dgm:t>
    </dgm:pt>
    <dgm:pt modelId="{C219CA01-80DE-4B95-9142-63DA757A0592}" type="sibTrans" cxnId="{E27AFB3B-5AD5-40E7-A682-F3053E5EB1C8}">
      <dgm:prSet/>
      <dgm:spPr/>
      <dgm:t>
        <a:bodyPr/>
        <a:lstStyle/>
        <a:p>
          <a:endParaRPr lang="en-SG"/>
        </a:p>
      </dgm:t>
    </dgm:pt>
    <dgm:pt modelId="{99EE72BE-3E02-4571-8CE6-83EA7E5A4A8E}">
      <dgm:prSet phldrT="[Text]"/>
      <dgm:spPr/>
      <dgm:t>
        <a:bodyPr/>
        <a:lstStyle/>
        <a:p>
          <a:r>
            <a:rPr lang="en-SG" dirty="0"/>
            <a:t>For the valid pairs, trade entry point is triggered when spread is at the 1 </a:t>
          </a:r>
          <a:r>
            <a:rPr lang="en-SG" dirty="0" err="1"/>
            <a:t>st</a:t>
          </a:r>
          <a:r>
            <a:rPr lang="en-SG" dirty="0"/>
            <a:t> dev point</a:t>
          </a:r>
        </a:p>
      </dgm:t>
    </dgm:pt>
    <dgm:pt modelId="{BBEF679A-6EA1-4C93-B4A8-F9AF6681D741}" type="parTrans" cxnId="{4B524E4C-0D3E-4FAB-B5D0-B9428A94AEAD}">
      <dgm:prSet/>
      <dgm:spPr/>
      <dgm:t>
        <a:bodyPr/>
        <a:lstStyle/>
        <a:p>
          <a:endParaRPr lang="en-SG"/>
        </a:p>
      </dgm:t>
    </dgm:pt>
    <dgm:pt modelId="{7941B723-D4CC-47AE-8CFC-8834E78D722B}" type="sibTrans" cxnId="{4B524E4C-0D3E-4FAB-B5D0-B9428A94AEAD}">
      <dgm:prSet/>
      <dgm:spPr/>
      <dgm:t>
        <a:bodyPr/>
        <a:lstStyle/>
        <a:p>
          <a:endParaRPr lang="en-SG"/>
        </a:p>
      </dgm:t>
    </dgm:pt>
    <dgm:pt modelId="{EF1BA1B5-D128-4300-A3E4-1995FFC3A350}">
      <dgm:prSet phldrT="[Text]"/>
      <dgm:spPr/>
      <dgm:t>
        <a:bodyPr/>
        <a:lstStyle/>
        <a:p>
          <a:r>
            <a:rPr lang="en-SG" dirty="0"/>
            <a:t>We calculate the 1 year rolling mean, 1 and 2 </a:t>
          </a:r>
          <a:r>
            <a:rPr lang="en-SG" dirty="0" err="1"/>
            <a:t>st</a:t>
          </a:r>
          <a:r>
            <a:rPr lang="en-SG" dirty="0"/>
            <a:t> dev spread band to set the criteria</a:t>
          </a:r>
        </a:p>
      </dgm:t>
    </dgm:pt>
    <dgm:pt modelId="{43459D41-1474-4307-9E72-611285DD3560}" type="parTrans" cxnId="{D82FCEBA-0681-47DA-8CE8-FB1DE2BC7460}">
      <dgm:prSet/>
      <dgm:spPr/>
      <dgm:t>
        <a:bodyPr/>
        <a:lstStyle/>
        <a:p>
          <a:endParaRPr lang="en-SG"/>
        </a:p>
      </dgm:t>
    </dgm:pt>
    <dgm:pt modelId="{EDB64829-5A80-4832-9747-4F943C521FED}" type="sibTrans" cxnId="{D82FCEBA-0681-47DA-8CE8-FB1DE2BC7460}">
      <dgm:prSet/>
      <dgm:spPr/>
      <dgm:t>
        <a:bodyPr/>
        <a:lstStyle/>
        <a:p>
          <a:endParaRPr lang="en-SG"/>
        </a:p>
      </dgm:t>
    </dgm:pt>
    <dgm:pt modelId="{08F0B303-56F1-41C2-8F99-71C934C7FC09}">
      <dgm:prSet phldrT="[Text]"/>
      <dgm:spPr/>
      <dgm:t>
        <a:bodyPr/>
        <a:lstStyle/>
        <a:p>
          <a:r>
            <a:rPr lang="en-SG" dirty="0"/>
            <a:t>Profit taking</a:t>
          </a:r>
        </a:p>
      </dgm:t>
    </dgm:pt>
    <dgm:pt modelId="{FAB058A6-7E87-49DD-8E29-E0D2DD4062BA}" type="parTrans" cxnId="{6FD335B5-17F7-46E8-960C-1AC6668F9259}">
      <dgm:prSet/>
      <dgm:spPr/>
      <dgm:t>
        <a:bodyPr/>
        <a:lstStyle/>
        <a:p>
          <a:endParaRPr lang="en-SG"/>
        </a:p>
      </dgm:t>
    </dgm:pt>
    <dgm:pt modelId="{99DFA87E-D3DE-45D1-B8B8-0266A6B6EEF8}" type="sibTrans" cxnId="{6FD335B5-17F7-46E8-960C-1AC6668F9259}">
      <dgm:prSet/>
      <dgm:spPr/>
      <dgm:t>
        <a:bodyPr/>
        <a:lstStyle/>
        <a:p>
          <a:endParaRPr lang="en-SG"/>
        </a:p>
      </dgm:t>
    </dgm:pt>
    <dgm:pt modelId="{E44801BB-B64E-4846-B10A-C4ECA249568C}">
      <dgm:prSet phldrT="[Text]"/>
      <dgm:spPr/>
      <dgm:t>
        <a:bodyPr/>
        <a:lstStyle/>
        <a:p>
          <a:r>
            <a:rPr lang="en-SG" dirty="0"/>
            <a:t>Trade exit / profit take is triggered when spread reverse back to mean</a:t>
          </a:r>
        </a:p>
      </dgm:t>
    </dgm:pt>
    <dgm:pt modelId="{EE52F254-287F-43F3-9711-B3AB8780C7EE}" type="parTrans" cxnId="{FD3C9292-88D6-4C23-AE9D-5563DEE00ABE}">
      <dgm:prSet/>
      <dgm:spPr/>
      <dgm:t>
        <a:bodyPr/>
        <a:lstStyle/>
        <a:p>
          <a:endParaRPr lang="en-SG"/>
        </a:p>
      </dgm:t>
    </dgm:pt>
    <dgm:pt modelId="{A6B18E5A-6F8B-4FC6-952B-2276424B8552}" type="sibTrans" cxnId="{FD3C9292-88D6-4C23-AE9D-5563DEE00ABE}">
      <dgm:prSet/>
      <dgm:spPr/>
      <dgm:t>
        <a:bodyPr/>
        <a:lstStyle/>
        <a:p>
          <a:endParaRPr lang="en-SG"/>
        </a:p>
      </dgm:t>
    </dgm:pt>
    <dgm:pt modelId="{C69C6449-B76D-46D8-96BC-1008C4A0B5CD}">
      <dgm:prSet phldrT="[Text]"/>
      <dgm:spPr/>
      <dgm:t>
        <a:bodyPr/>
        <a:lstStyle/>
        <a:p>
          <a:r>
            <a:rPr lang="en-SG" dirty="0"/>
            <a:t>Stop loss</a:t>
          </a:r>
        </a:p>
      </dgm:t>
    </dgm:pt>
    <dgm:pt modelId="{3B996DA2-3345-40AE-AED2-A3DF3B71F80E}" type="parTrans" cxnId="{F66D4BF9-5403-4E78-96E6-856CC965040C}">
      <dgm:prSet/>
      <dgm:spPr/>
      <dgm:t>
        <a:bodyPr/>
        <a:lstStyle/>
        <a:p>
          <a:endParaRPr lang="en-SG"/>
        </a:p>
      </dgm:t>
    </dgm:pt>
    <dgm:pt modelId="{12EF63F8-2885-471F-BF54-0C05442E869F}" type="sibTrans" cxnId="{F66D4BF9-5403-4E78-96E6-856CC965040C}">
      <dgm:prSet/>
      <dgm:spPr/>
      <dgm:t>
        <a:bodyPr/>
        <a:lstStyle/>
        <a:p>
          <a:endParaRPr lang="en-SG"/>
        </a:p>
      </dgm:t>
    </dgm:pt>
    <dgm:pt modelId="{EBD83C62-DADF-426B-8817-C31C6B4BCEF4}">
      <dgm:prSet phldrT="[Text]"/>
      <dgm:spPr/>
      <dgm:t>
        <a:bodyPr/>
        <a:lstStyle/>
        <a:p>
          <a:r>
            <a:rPr lang="en-SG" dirty="0"/>
            <a:t>Trade is cut / stop loss gets triggered when spread is at the 2 </a:t>
          </a:r>
          <a:r>
            <a:rPr lang="en-SG" dirty="0" err="1"/>
            <a:t>st</a:t>
          </a:r>
          <a:r>
            <a:rPr lang="en-SG" dirty="0"/>
            <a:t> dev point</a:t>
          </a:r>
        </a:p>
      </dgm:t>
    </dgm:pt>
    <dgm:pt modelId="{1FEED6F3-350B-4660-8719-BDB10DC0012F}" type="parTrans" cxnId="{B9B2E81A-FE21-419A-BC6A-FF09BBF32917}">
      <dgm:prSet/>
      <dgm:spPr/>
      <dgm:t>
        <a:bodyPr/>
        <a:lstStyle/>
        <a:p>
          <a:endParaRPr lang="en-SG"/>
        </a:p>
      </dgm:t>
    </dgm:pt>
    <dgm:pt modelId="{9C5BD197-C452-4817-8A92-6DB62A5FF172}" type="sibTrans" cxnId="{B9B2E81A-FE21-419A-BC6A-FF09BBF32917}">
      <dgm:prSet/>
      <dgm:spPr/>
      <dgm:t>
        <a:bodyPr/>
        <a:lstStyle/>
        <a:p>
          <a:endParaRPr lang="en-SG"/>
        </a:p>
      </dgm:t>
    </dgm:pt>
    <dgm:pt modelId="{9359F3B1-7353-4B9D-A879-3F37EEF0CE86}" type="pres">
      <dgm:prSet presAssocID="{AB9D47F5-BF0A-40C2-97FB-338EF07DF33C}" presName="Name0" presStyleCnt="0">
        <dgm:presLayoutVars>
          <dgm:dir/>
          <dgm:animLvl val="lvl"/>
          <dgm:resizeHandles val="exact"/>
        </dgm:presLayoutVars>
      </dgm:prSet>
      <dgm:spPr/>
    </dgm:pt>
    <dgm:pt modelId="{EB6A2FEF-8D12-4091-A7DB-B1717217753E}" type="pres">
      <dgm:prSet presAssocID="{7BAA6D7C-841C-4246-8DA9-7CAAAD5D371F}" presName="linNode" presStyleCnt="0"/>
      <dgm:spPr/>
    </dgm:pt>
    <dgm:pt modelId="{0B6BFB2C-3881-4456-A36C-51C5DFCD571C}" type="pres">
      <dgm:prSet presAssocID="{7BAA6D7C-841C-4246-8DA9-7CAAAD5D371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C6E23E0-04D3-4E48-8729-B19A170CC687}" type="pres">
      <dgm:prSet presAssocID="{7BAA6D7C-841C-4246-8DA9-7CAAAD5D371F}" presName="descendantText" presStyleLbl="alignAccFollowNode1" presStyleIdx="0" presStyleCnt="3">
        <dgm:presLayoutVars>
          <dgm:bulletEnabled val="1"/>
        </dgm:presLayoutVars>
      </dgm:prSet>
      <dgm:spPr/>
    </dgm:pt>
    <dgm:pt modelId="{DE8A0F98-5E17-479F-A435-F8A5A63AE801}" type="pres">
      <dgm:prSet presAssocID="{C219CA01-80DE-4B95-9142-63DA757A0592}" presName="sp" presStyleCnt="0"/>
      <dgm:spPr/>
    </dgm:pt>
    <dgm:pt modelId="{24EF667A-65CE-4E7C-9020-4F217C3FF20D}" type="pres">
      <dgm:prSet presAssocID="{08F0B303-56F1-41C2-8F99-71C934C7FC09}" presName="linNode" presStyleCnt="0"/>
      <dgm:spPr/>
    </dgm:pt>
    <dgm:pt modelId="{13F7949C-C787-41B4-ADAF-5862EC643E63}" type="pres">
      <dgm:prSet presAssocID="{08F0B303-56F1-41C2-8F99-71C934C7FC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DE3FC95-CB00-4BA8-9C3A-243640B8A417}" type="pres">
      <dgm:prSet presAssocID="{08F0B303-56F1-41C2-8F99-71C934C7FC09}" presName="descendantText" presStyleLbl="alignAccFollowNode1" presStyleIdx="1" presStyleCnt="3">
        <dgm:presLayoutVars>
          <dgm:bulletEnabled val="1"/>
        </dgm:presLayoutVars>
      </dgm:prSet>
      <dgm:spPr/>
    </dgm:pt>
    <dgm:pt modelId="{E92B65F5-1D87-439C-ADCA-EE03EF48470D}" type="pres">
      <dgm:prSet presAssocID="{99DFA87E-D3DE-45D1-B8B8-0266A6B6EEF8}" presName="sp" presStyleCnt="0"/>
      <dgm:spPr/>
    </dgm:pt>
    <dgm:pt modelId="{BBA5FB35-9609-48A3-BF36-48D933B2EAEE}" type="pres">
      <dgm:prSet presAssocID="{C69C6449-B76D-46D8-96BC-1008C4A0B5CD}" presName="linNode" presStyleCnt="0"/>
      <dgm:spPr/>
    </dgm:pt>
    <dgm:pt modelId="{F7C11545-568C-44DC-94DC-049C93D05EBD}" type="pres">
      <dgm:prSet presAssocID="{C69C6449-B76D-46D8-96BC-1008C4A0B5C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FA791D-6A4F-4751-969E-87953510B324}" type="pres">
      <dgm:prSet presAssocID="{C69C6449-B76D-46D8-96BC-1008C4A0B5C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55CD803-5C64-400C-8EFF-ED063FAFC429}" type="presOf" srcId="{99EE72BE-3E02-4571-8CE6-83EA7E5A4A8E}" destId="{4C6E23E0-04D3-4E48-8729-B19A170CC687}" srcOrd="0" destOrd="0" presId="urn:microsoft.com/office/officeart/2005/8/layout/vList5"/>
    <dgm:cxn modelId="{B9B2E81A-FE21-419A-BC6A-FF09BBF32917}" srcId="{C69C6449-B76D-46D8-96BC-1008C4A0B5CD}" destId="{EBD83C62-DADF-426B-8817-C31C6B4BCEF4}" srcOrd="0" destOrd="0" parTransId="{1FEED6F3-350B-4660-8719-BDB10DC0012F}" sibTransId="{9C5BD197-C452-4817-8A92-6DB62A5FF172}"/>
    <dgm:cxn modelId="{3AD1F630-5BC4-4A93-89C8-C3C43EFDB9EC}" type="presOf" srcId="{C69C6449-B76D-46D8-96BC-1008C4A0B5CD}" destId="{F7C11545-568C-44DC-94DC-049C93D05EBD}" srcOrd="0" destOrd="0" presId="urn:microsoft.com/office/officeart/2005/8/layout/vList5"/>
    <dgm:cxn modelId="{E27AFB3B-5AD5-40E7-A682-F3053E5EB1C8}" srcId="{AB9D47F5-BF0A-40C2-97FB-338EF07DF33C}" destId="{7BAA6D7C-841C-4246-8DA9-7CAAAD5D371F}" srcOrd="0" destOrd="0" parTransId="{DCF94E8F-DDE5-45D6-BB61-11F2B35C5574}" sibTransId="{C219CA01-80DE-4B95-9142-63DA757A0592}"/>
    <dgm:cxn modelId="{26C4565C-B108-4235-829D-1E75E5BDADB2}" type="presOf" srcId="{7BAA6D7C-841C-4246-8DA9-7CAAAD5D371F}" destId="{0B6BFB2C-3881-4456-A36C-51C5DFCD571C}" srcOrd="0" destOrd="0" presId="urn:microsoft.com/office/officeart/2005/8/layout/vList5"/>
    <dgm:cxn modelId="{D659B846-EC66-43A7-948E-739A6E1F2B18}" type="presOf" srcId="{E44801BB-B64E-4846-B10A-C4ECA249568C}" destId="{9DE3FC95-CB00-4BA8-9C3A-243640B8A417}" srcOrd="0" destOrd="0" presId="urn:microsoft.com/office/officeart/2005/8/layout/vList5"/>
    <dgm:cxn modelId="{4B524E4C-0D3E-4FAB-B5D0-B9428A94AEAD}" srcId="{7BAA6D7C-841C-4246-8DA9-7CAAAD5D371F}" destId="{99EE72BE-3E02-4571-8CE6-83EA7E5A4A8E}" srcOrd="0" destOrd="0" parTransId="{BBEF679A-6EA1-4C93-B4A8-F9AF6681D741}" sibTransId="{7941B723-D4CC-47AE-8CFC-8834E78D722B}"/>
    <dgm:cxn modelId="{FD3C9292-88D6-4C23-AE9D-5563DEE00ABE}" srcId="{08F0B303-56F1-41C2-8F99-71C934C7FC09}" destId="{E44801BB-B64E-4846-B10A-C4ECA249568C}" srcOrd="0" destOrd="0" parTransId="{EE52F254-287F-43F3-9711-B3AB8780C7EE}" sibTransId="{A6B18E5A-6F8B-4FC6-952B-2276424B8552}"/>
    <dgm:cxn modelId="{27FCC79C-DBF8-4D21-9285-762EFB903E25}" type="presOf" srcId="{AB9D47F5-BF0A-40C2-97FB-338EF07DF33C}" destId="{9359F3B1-7353-4B9D-A879-3F37EEF0CE86}" srcOrd="0" destOrd="0" presId="urn:microsoft.com/office/officeart/2005/8/layout/vList5"/>
    <dgm:cxn modelId="{FF1143A6-5062-4078-BDC5-5450C2F85D05}" type="presOf" srcId="{EBD83C62-DADF-426B-8817-C31C6B4BCEF4}" destId="{62FA791D-6A4F-4751-969E-87953510B324}" srcOrd="0" destOrd="0" presId="urn:microsoft.com/office/officeart/2005/8/layout/vList5"/>
    <dgm:cxn modelId="{2F5E40A8-89A1-49D8-BBA6-71F1661BAE14}" type="presOf" srcId="{08F0B303-56F1-41C2-8F99-71C934C7FC09}" destId="{13F7949C-C787-41B4-ADAF-5862EC643E63}" srcOrd="0" destOrd="0" presId="urn:microsoft.com/office/officeart/2005/8/layout/vList5"/>
    <dgm:cxn modelId="{6FD335B5-17F7-46E8-960C-1AC6668F9259}" srcId="{AB9D47F5-BF0A-40C2-97FB-338EF07DF33C}" destId="{08F0B303-56F1-41C2-8F99-71C934C7FC09}" srcOrd="1" destOrd="0" parTransId="{FAB058A6-7E87-49DD-8E29-E0D2DD4062BA}" sibTransId="{99DFA87E-D3DE-45D1-B8B8-0266A6B6EEF8}"/>
    <dgm:cxn modelId="{D82FCEBA-0681-47DA-8CE8-FB1DE2BC7460}" srcId="{99EE72BE-3E02-4571-8CE6-83EA7E5A4A8E}" destId="{EF1BA1B5-D128-4300-A3E4-1995FFC3A350}" srcOrd="0" destOrd="0" parTransId="{43459D41-1474-4307-9E72-611285DD3560}" sibTransId="{EDB64829-5A80-4832-9747-4F943C521FED}"/>
    <dgm:cxn modelId="{92C73FE0-61BB-40E2-BA2F-95ABB88A9C51}" type="presOf" srcId="{EF1BA1B5-D128-4300-A3E4-1995FFC3A350}" destId="{4C6E23E0-04D3-4E48-8729-B19A170CC687}" srcOrd="0" destOrd="1" presId="urn:microsoft.com/office/officeart/2005/8/layout/vList5"/>
    <dgm:cxn modelId="{F66D4BF9-5403-4E78-96E6-856CC965040C}" srcId="{AB9D47F5-BF0A-40C2-97FB-338EF07DF33C}" destId="{C69C6449-B76D-46D8-96BC-1008C4A0B5CD}" srcOrd="2" destOrd="0" parTransId="{3B996DA2-3345-40AE-AED2-A3DF3B71F80E}" sibTransId="{12EF63F8-2885-471F-BF54-0C05442E869F}"/>
    <dgm:cxn modelId="{5AED2893-5104-4B00-BB17-743EFA85F953}" type="presParOf" srcId="{9359F3B1-7353-4B9D-A879-3F37EEF0CE86}" destId="{EB6A2FEF-8D12-4091-A7DB-B1717217753E}" srcOrd="0" destOrd="0" presId="urn:microsoft.com/office/officeart/2005/8/layout/vList5"/>
    <dgm:cxn modelId="{7C70B457-F6DA-4285-81CF-9773E4890487}" type="presParOf" srcId="{EB6A2FEF-8D12-4091-A7DB-B1717217753E}" destId="{0B6BFB2C-3881-4456-A36C-51C5DFCD571C}" srcOrd="0" destOrd="0" presId="urn:microsoft.com/office/officeart/2005/8/layout/vList5"/>
    <dgm:cxn modelId="{11EA93AA-7AAE-42A8-B75B-83139CBEF875}" type="presParOf" srcId="{EB6A2FEF-8D12-4091-A7DB-B1717217753E}" destId="{4C6E23E0-04D3-4E48-8729-B19A170CC687}" srcOrd="1" destOrd="0" presId="urn:microsoft.com/office/officeart/2005/8/layout/vList5"/>
    <dgm:cxn modelId="{0017F333-581D-4A82-97ED-1AEDD0845D9C}" type="presParOf" srcId="{9359F3B1-7353-4B9D-A879-3F37EEF0CE86}" destId="{DE8A0F98-5E17-479F-A435-F8A5A63AE801}" srcOrd="1" destOrd="0" presId="urn:microsoft.com/office/officeart/2005/8/layout/vList5"/>
    <dgm:cxn modelId="{BA2BFD6B-B44C-4A91-A6A3-6723BB9CCB09}" type="presParOf" srcId="{9359F3B1-7353-4B9D-A879-3F37EEF0CE86}" destId="{24EF667A-65CE-4E7C-9020-4F217C3FF20D}" srcOrd="2" destOrd="0" presId="urn:microsoft.com/office/officeart/2005/8/layout/vList5"/>
    <dgm:cxn modelId="{F1A947E2-76D2-42BD-A926-06BB4E2B85C6}" type="presParOf" srcId="{24EF667A-65CE-4E7C-9020-4F217C3FF20D}" destId="{13F7949C-C787-41B4-ADAF-5862EC643E63}" srcOrd="0" destOrd="0" presId="urn:microsoft.com/office/officeart/2005/8/layout/vList5"/>
    <dgm:cxn modelId="{A793671F-CAC4-4327-BD54-5557DACEFF7B}" type="presParOf" srcId="{24EF667A-65CE-4E7C-9020-4F217C3FF20D}" destId="{9DE3FC95-CB00-4BA8-9C3A-243640B8A417}" srcOrd="1" destOrd="0" presId="urn:microsoft.com/office/officeart/2005/8/layout/vList5"/>
    <dgm:cxn modelId="{32B4EA44-7DA6-4D0B-BFF5-B98568F9F94C}" type="presParOf" srcId="{9359F3B1-7353-4B9D-A879-3F37EEF0CE86}" destId="{E92B65F5-1D87-439C-ADCA-EE03EF48470D}" srcOrd="3" destOrd="0" presId="urn:microsoft.com/office/officeart/2005/8/layout/vList5"/>
    <dgm:cxn modelId="{7E884667-B693-425A-863B-1B71B1987FA8}" type="presParOf" srcId="{9359F3B1-7353-4B9D-A879-3F37EEF0CE86}" destId="{BBA5FB35-9609-48A3-BF36-48D933B2EAEE}" srcOrd="4" destOrd="0" presId="urn:microsoft.com/office/officeart/2005/8/layout/vList5"/>
    <dgm:cxn modelId="{FBA6C0BE-1A72-4C39-8199-B639A108F3FA}" type="presParOf" srcId="{BBA5FB35-9609-48A3-BF36-48D933B2EAEE}" destId="{F7C11545-568C-44DC-94DC-049C93D05EBD}" srcOrd="0" destOrd="0" presId="urn:microsoft.com/office/officeart/2005/8/layout/vList5"/>
    <dgm:cxn modelId="{C4B2CA61-66BC-4976-8374-6AAD6E4DDE92}" type="presParOf" srcId="{BBA5FB35-9609-48A3-BF36-48D933B2EAEE}" destId="{62FA791D-6A4F-4751-969E-87953510B3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CABD0D-B58C-4571-8A18-33996D0DD1E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6EE10FA-8C5B-49BA-8D8E-2C7610FCA991}">
      <dgm:prSet phldrT="[Text]"/>
      <dgm:spPr/>
      <dgm:t>
        <a:bodyPr/>
        <a:lstStyle/>
        <a:p>
          <a:r>
            <a:rPr lang="en-SG" dirty="0"/>
            <a:t>Cumulative </a:t>
          </a:r>
          <a:r>
            <a:rPr lang="en-SG" dirty="0" err="1"/>
            <a:t>PnL</a:t>
          </a:r>
          <a:r>
            <a:rPr lang="en-SG" dirty="0"/>
            <a:t> &gt; 3. </a:t>
          </a:r>
          <a:r>
            <a:rPr lang="en-SG" b="1" dirty="0">
              <a:solidFill>
                <a:srgbClr val="FF0000"/>
              </a:solidFill>
            </a:rPr>
            <a:t>Pairs: 9</a:t>
          </a:r>
        </a:p>
      </dgm:t>
    </dgm:pt>
    <dgm:pt modelId="{9DB03178-A36C-4D84-A4F3-DF40FAD9FC1A}" type="parTrans" cxnId="{DB8D5529-8877-4F5B-A89B-664EC8FC7E0E}">
      <dgm:prSet/>
      <dgm:spPr/>
      <dgm:t>
        <a:bodyPr/>
        <a:lstStyle/>
        <a:p>
          <a:endParaRPr lang="en-SG"/>
        </a:p>
      </dgm:t>
    </dgm:pt>
    <dgm:pt modelId="{BD05FF56-06E7-413D-AD54-A5C8DC9C78E3}" type="sibTrans" cxnId="{DB8D5529-8877-4F5B-A89B-664EC8FC7E0E}">
      <dgm:prSet/>
      <dgm:spPr/>
      <dgm:t>
        <a:bodyPr/>
        <a:lstStyle/>
        <a:p>
          <a:endParaRPr lang="en-SG"/>
        </a:p>
      </dgm:t>
    </dgm:pt>
    <dgm:pt modelId="{86A66A6A-CB3F-4749-9FED-586C62082075}">
      <dgm:prSet phldrT="[Text]"/>
      <dgm:spPr/>
      <dgm:t>
        <a:bodyPr/>
        <a:lstStyle/>
        <a:p>
          <a:r>
            <a:rPr lang="en-SG" dirty="0"/>
            <a:t>Cumulative </a:t>
          </a:r>
          <a:r>
            <a:rPr lang="en-SG" dirty="0" err="1"/>
            <a:t>PnL</a:t>
          </a:r>
          <a:r>
            <a:rPr lang="en-SG" dirty="0"/>
            <a:t> &gt; 2. </a:t>
          </a:r>
          <a:r>
            <a:rPr lang="en-SG" b="1" dirty="0">
              <a:solidFill>
                <a:srgbClr val="FF0000"/>
              </a:solidFill>
            </a:rPr>
            <a:t>Pairs: 107</a:t>
          </a:r>
        </a:p>
      </dgm:t>
    </dgm:pt>
    <dgm:pt modelId="{B0C234F0-07C6-46F0-850C-1B1B4A0688D8}" type="parTrans" cxnId="{753C2818-0909-416F-A505-0BB5990A59B2}">
      <dgm:prSet/>
      <dgm:spPr/>
      <dgm:t>
        <a:bodyPr/>
        <a:lstStyle/>
        <a:p>
          <a:endParaRPr lang="en-SG"/>
        </a:p>
      </dgm:t>
    </dgm:pt>
    <dgm:pt modelId="{E1B0E6A7-D35F-4E03-AD63-305FD61DF641}" type="sibTrans" cxnId="{753C2818-0909-416F-A505-0BB5990A59B2}">
      <dgm:prSet/>
      <dgm:spPr/>
      <dgm:t>
        <a:bodyPr/>
        <a:lstStyle/>
        <a:p>
          <a:endParaRPr lang="en-SG"/>
        </a:p>
      </dgm:t>
    </dgm:pt>
    <dgm:pt modelId="{312C2E7B-8E81-4938-A61C-E3EEA9E46922}">
      <dgm:prSet phldrT="[Text]" custT="1"/>
      <dgm:spPr/>
      <dgm:t>
        <a:bodyPr/>
        <a:lstStyle/>
        <a:p>
          <a:r>
            <a:rPr lang="en-SG" sz="2200" kern="1200" dirty="0"/>
            <a:t>Cumulative </a:t>
          </a:r>
          <a:r>
            <a:rPr lang="en-SG" sz="2200" kern="1200" dirty="0" err="1"/>
            <a:t>PnL</a:t>
          </a:r>
          <a:r>
            <a:rPr lang="en-SG" sz="2200" kern="1200" dirty="0"/>
            <a:t> &gt; </a:t>
          </a:r>
          <a:r>
            <a:rPr lang="en-SG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1.5. </a:t>
          </a:r>
          <a:r>
            <a:rPr lang="en-SG" sz="2200" b="1" kern="1200" dirty="0">
              <a:solidFill>
                <a:srgbClr val="FF0000"/>
              </a:solidFill>
            </a:rPr>
            <a:t>Pairs: 379</a:t>
          </a:r>
        </a:p>
      </dgm:t>
    </dgm:pt>
    <dgm:pt modelId="{418A5BA4-DD7F-47AB-BA84-0E2EF2365F01}" type="parTrans" cxnId="{973CFF88-5F0E-455D-A7F8-80F2FAA388F3}">
      <dgm:prSet/>
      <dgm:spPr/>
      <dgm:t>
        <a:bodyPr/>
        <a:lstStyle/>
        <a:p>
          <a:endParaRPr lang="en-SG"/>
        </a:p>
      </dgm:t>
    </dgm:pt>
    <dgm:pt modelId="{119D0B48-724D-4818-9A12-18DCB001990B}" type="sibTrans" cxnId="{973CFF88-5F0E-455D-A7F8-80F2FAA388F3}">
      <dgm:prSet/>
      <dgm:spPr/>
      <dgm:t>
        <a:bodyPr/>
        <a:lstStyle/>
        <a:p>
          <a:endParaRPr lang="en-SG"/>
        </a:p>
      </dgm:t>
    </dgm:pt>
    <dgm:pt modelId="{91BAC443-B1C2-4D18-BF1F-C53882529087}">
      <dgm:prSet phldrT="[Text]"/>
      <dgm:spPr/>
      <dgm:t>
        <a:bodyPr/>
        <a:lstStyle/>
        <a:p>
          <a:r>
            <a:rPr lang="en-SG" dirty="0"/>
            <a:t>Cumulative </a:t>
          </a:r>
          <a:r>
            <a:rPr lang="en-SG" dirty="0" err="1"/>
            <a:t>PnL</a:t>
          </a:r>
          <a:r>
            <a:rPr lang="en-SG" dirty="0"/>
            <a:t> &gt; 1. </a:t>
          </a:r>
          <a:r>
            <a:rPr lang="en-SG" b="1" dirty="0">
              <a:solidFill>
                <a:srgbClr val="FF0000"/>
              </a:solidFill>
            </a:rPr>
            <a:t>Pairs: 1081</a:t>
          </a:r>
        </a:p>
      </dgm:t>
    </dgm:pt>
    <dgm:pt modelId="{B8DB356B-42E1-4890-B00E-F29088DD744A}" type="parTrans" cxnId="{96B74D6B-CF94-4FED-A53D-908324F3B708}">
      <dgm:prSet/>
      <dgm:spPr/>
      <dgm:t>
        <a:bodyPr/>
        <a:lstStyle/>
        <a:p>
          <a:endParaRPr lang="en-SG"/>
        </a:p>
      </dgm:t>
    </dgm:pt>
    <dgm:pt modelId="{1172522A-E9D2-4EB9-8D64-AD8C99412070}" type="sibTrans" cxnId="{96B74D6B-CF94-4FED-A53D-908324F3B708}">
      <dgm:prSet/>
      <dgm:spPr/>
      <dgm:t>
        <a:bodyPr/>
        <a:lstStyle/>
        <a:p>
          <a:endParaRPr lang="en-SG"/>
        </a:p>
      </dgm:t>
    </dgm:pt>
    <dgm:pt modelId="{70F9D595-AA63-4D2C-8069-58367F4E8D78}" type="pres">
      <dgm:prSet presAssocID="{9BCABD0D-B58C-4571-8A18-33996D0DD1E8}" presName="compositeShape" presStyleCnt="0">
        <dgm:presLayoutVars>
          <dgm:dir/>
          <dgm:resizeHandles/>
        </dgm:presLayoutVars>
      </dgm:prSet>
      <dgm:spPr/>
    </dgm:pt>
    <dgm:pt modelId="{F475E142-DE57-499F-95E7-04579AC774E5}" type="pres">
      <dgm:prSet presAssocID="{9BCABD0D-B58C-4571-8A18-33996D0DD1E8}" presName="pyramid" presStyleLbl="node1" presStyleIdx="0" presStyleCnt="1"/>
      <dgm:spPr/>
    </dgm:pt>
    <dgm:pt modelId="{EC069484-9494-4C20-B58F-EA4E12523FE7}" type="pres">
      <dgm:prSet presAssocID="{9BCABD0D-B58C-4571-8A18-33996D0DD1E8}" presName="theList" presStyleCnt="0"/>
      <dgm:spPr/>
    </dgm:pt>
    <dgm:pt modelId="{427FF1CF-78C4-41D4-BA34-3A525A451DB7}" type="pres">
      <dgm:prSet presAssocID="{96EE10FA-8C5B-49BA-8D8E-2C7610FCA991}" presName="aNode" presStyleLbl="fgAcc1" presStyleIdx="0" presStyleCnt="4">
        <dgm:presLayoutVars>
          <dgm:bulletEnabled val="1"/>
        </dgm:presLayoutVars>
      </dgm:prSet>
      <dgm:spPr/>
    </dgm:pt>
    <dgm:pt modelId="{FACF5CCA-1469-465A-870C-329591EDFE28}" type="pres">
      <dgm:prSet presAssocID="{96EE10FA-8C5B-49BA-8D8E-2C7610FCA991}" presName="aSpace" presStyleCnt="0"/>
      <dgm:spPr/>
    </dgm:pt>
    <dgm:pt modelId="{FECB1642-626F-4037-B1B1-57B073064A1D}" type="pres">
      <dgm:prSet presAssocID="{86A66A6A-CB3F-4749-9FED-586C62082075}" presName="aNode" presStyleLbl="fgAcc1" presStyleIdx="1" presStyleCnt="4">
        <dgm:presLayoutVars>
          <dgm:bulletEnabled val="1"/>
        </dgm:presLayoutVars>
      </dgm:prSet>
      <dgm:spPr/>
    </dgm:pt>
    <dgm:pt modelId="{76A5FAF9-01A5-4091-ACC4-FCDCC00976AC}" type="pres">
      <dgm:prSet presAssocID="{86A66A6A-CB3F-4749-9FED-586C62082075}" presName="aSpace" presStyleCnt="0"/>
      <dgm:spPr/>
    </dgm:pt>
    <dgm:pt modelId="{43D5069A-FF67-4C57-8911-D735FABB2AC8}" type="pres">
      <dgm:prSet presAssocID="{312C2E7B-8E81-4938-A61C-E3EEA9E46922}" presName="aNode" presStyleLbl="fgAcc1" presStyleIdx="2" presStyleCnt="4">
        <dgm:presLayoutVars>
          <dgm:bulletEnabled val="1"/>
        </dgm:presLayoutVars>
      </dgm:prSet>
      <dgm:spPr/>
    </dgm:pt>
    <dgm:pt modelId="{536F4DDE-D5D8-4EDE-A90D-4CF825E1938C}" type="pres">
      <dgm:prSet presAssocID="{312C2E7B-8E81-4938-A61C-E3EEA9E46922}" presName="aSpace" presStyleCnt="0"/>
      <dgm:spPr/>
    </dgm:pt>
    <dgm:pt modelId="{5724323C-1EB6-49E1-96CC-B7E9E597EAEC}" type="pres">
      <dgm:prSet presAssocID="{91BAC443-B1C2-4D18-BF1F-C53882529087}" presName="aNode" presStyleLbl="fgAcc1" presStyleIdx="3" presStyleCnt="4">
        <dgm:presLayoutVars>
          <dgm:bulletEnabled val="1"/>
        </dgm:presLayoutVars>
      </dgm:prSet>
      <dgm:spPr/>
    </dgm:pt>
    <dgm:pt modelId="{F10190C3-A17B-41D4-9876-B2716350C664}" type="pres">
      <dgm:prSet presAssocID="{91BAC443-B1C2-4D18-BF1F-C53882529087}" presName="aSpace" presStyleCnt="0"/>
      <dgm:spPr/>
    </dgm:pt>
  </dgm:ptLst>
  <dgm:cxnLst>
    <dgm:cxn modelId="{753C2818-0909-416F-A505-0BB5990A59B2}" srcId="{9BCABD0D-B58C-4571-8A18-33996D0DD1E8}" destId="{86A66A6A-CB3F-4749-9FED-586C62082075}" srcOrd="1" destOrd="0" parTransId="{B0C234F0-07C6-46F0-850C-1B1B4A0688D8}" sibTransId="{E1B0E6A7-D35F-4E03-AD63-305FD61DF641}"/>
    <dgm:cxn modelId="{DB8D5529-8877-4F5B-A89B-664EC8FC7E0E}" srcId="{9BCABD0D-B58C-4571-8A18-33996D0DD1E8}" destId="{96EE10FA-8C5B-49BA-8D8E-2C7610FCA991}" srcOrd="0" destOrd="0" parTransId="{9DB03178-A36C-4D84-A4F3-DF40FAD9FC1A}" sibTransId="{BD05FF56-06E7-413D-AD54-A5C8DC9C78E3}"/>
    <dgm:cxn modelId="{5C2A542E-59AE-4E2B-A6FF-A97BE477E88A}" type="presOf" srcId="{312C2E7B-8E81-4938-A61C-E3EEA9E46922}" destId="{43D5069A-FF67-4C57-8911-D735FABB2AC8}" srcOrd="0" destOrd="0" presId="urn:microsoft.com/office/officeart/2005/8/layout/pyramid2"/>
    <dgm:cxn modelId="{96B74D6B-CF94-4FED-A53D-908324F3B708}" srcId="{9BCABD0D-B58C-4571-8A18-33996D0DD1E8}" destId="{91BAC443-B1C2-4D18-BF1F-C53882529087}" srcOrd="3" destOrd="0" parTransId="{B8DB356B-42E1-4890-B00E-F29088DD744A}" sibTransId="{1172522A-E9D2-4EB9-8D64-AD8C99412070}"/>
    <dgm:cxn modelId="{04A4B44F-5D3E-4B34-B789-B12D78686449}" type="presOf" srcId="{91BAC443-B1C2-4D18-BF1F-C53882529087}" destId="{5724323C-1EB6-49E1-96CC-B7E9E597EAEC}" srcOrd="0" destOrd="0" presId="urn:microsoft.com/office/officeart/2005/8/layout/pyramid2"/>
    <dgm:cxn modelId="{973CFF88-5F0E-455D-A7F8-80F2FAA388F3}" srcId="{9BCABD0D-B58C-4571-8A18-33996D0DD1E8}" destId="{312C2E7B-8E81-4938-A61C-E3EEA9E46922}" srcOrd="2" destOrd="0" parTransId="{418A5BA4-DD7F-47AB-BA84-0E2EF2365F01}" sibTransId="{119D0B48-724D-4818-9A12-18DCB001990B}"/>
    <dgm:cxn modelId="{7FAF339D-42F5-48D2-A147-D86463FD7AA6}" type="presOf" srcId="{9BCABD0D-B58C-4571-8A18-33996D0DD1E8}" destId="{70F9D595-AA63-4D2C-8069-58367F4E8D78}" srcOrd="0" destOrd="0" presId="urn:microsoft.com/office/officeart/2005/8/layout/pyramid2"/>
    <dgm:cxn modelId="{ED681CD7-08BB-4F5B-BD4D-2A08843B7E95}" type="presOf" srcId="{86A66A6A-CB3F-4749-9FED-586C62082075}" destId="{FECB1642-626F-4037-B1B1-57B073064A1D}" srcOrd="0" destOrd="0" presId="urn:microsoft.com/office/officeart/2005/8/layout/pyramid2"/>
    <dgm:cxn modelId="{6DE0CBE1-9691-44D4-ACF6-0F68F6FD5E38}" type="presOf" srcId="{96EE10FA-8C5B-49BA-8D8E-2C7610FCA991}" destId="{427FF1CF-78C4-41D4-BA34-3A525A451DB7}" srcOrd="0" destOrd="0" presId="urn:microsoft.com/office/officeart/2005/8/layout/pyramid2"/>
    <dgm:cxn modelId="{A39F198C-FE43-4489-B75F-5E5A491F82D7}" type="presParOf" srcId="{70F9D595-AA63-4D2C-8069-58367F4E8D78}" destId="{F475E142-DE57-499F-95E7-04579AC774E5}" srcOrd="0" destOrd="0" presId="urn:microsoft.com/office/officeart/2005/8/layout/pyramid2"/>
    <dgm:cxn modelId="{1F89C98C-AFB2-4BF2-838F-A04E24233ED9}" type="presParOf" srcId="{70F9D595-AA63-4D2C-8069-58367F4E8D78}" destId="{EC069484-9494-4C20-B58F-EA4E12523FE7}" srcOrd="1" destOrd="0" presId="urn:microsoft.com/office/officeart/2005/8/layout/pyramid2"/>
    <dgm:cxn modelId="{2D09306C-5673-4E26-AB6F-63DBFAA24057}" type="presParOf" srcId="{EC069484-9494-4C20-B58F-EA4E12523FE7}" destId="{427FF1CF-78C4-41D4-BA34-3A525A451DB7}" srcOrd="0" destOrd="0" presId="urn:microsoft.com/office/officeart/2005/8/layout/pyramid2"/>
    <dgm:cxn modelId="{E0FB699E-CB87-4783-AFA0-A31FB95B3E43}" type="presParOf" srcId="{EC069484-9494-4C20-B58F-EA4E12523FE7}" destId="{FACF5CCA-1469-465A-870C-329591EDFE28}" srcOrd="1" destOrd="0" presId="urn:microsoft.com/office/officeart/2005/8/layout/pyramid2"/>
    <dgm:cxn modelId="{11B2083F-E156-4C11-B29F-726E9FD7C911}" type="presParOf" srcId="{EC069484-9494-4C20-B58F-EA4E12523FE7}" destId="{FECB1642-626F-4037-B1B1-57B073064A1D}" srcOrd="2" destOrd="0" presId="urn:microsoft.com/office/officeart/2005/8/layout/pyramid2"/>
    <dgm:cxn modelId="{06124CFC-FAD9-4B7B-A18F-3BEE25640ED0}" type="presParOf" srcId="{EC069484-9494-4C20-B58F-EA4E12523FE7}" destId="{76A5FAF9-01A5-4091-ACC4-FCDCC00976AC}" srcOrd="3" destOrd="0" presId="urn:microsoft.com/office/officeart/2005/8/layout/pyramid2"/>
    <dgm:cxn modelId="{F6FBB9F4-A944-4DB9-B2E5-69D5E21818DF}" type="presParOf" srcId="{EC069484-9494-4C20-B58F-EA4E12523FE7}" destId="{43D5069A-FF67-4C57-8911-D735FABB2AC8}" srcOrd="4" destOrd="0" presId="urn:microsoft.com/office/officeart/2005/8/layout/pyramid2"/>
    <dgm:cxn modelId="{C8B7FE52-8F84-49E4-A741-DCE705B5F99A}" type="presParOf" srcId="{EC069484-9494-4C20-B58F-EA4E12523FE7}" destId="{536F4DDE-D5D8-4EDE-A90D-4CF825E1938C}" srcOrd="5" destOrd="0" presId="urn:microsoft.com/office/officeart/2005/8/layout/pyramid2"/>
    <dgm:cxn modelId="{AFD83E21-74DA-42D0-A0D4-E86A8450C6A5}" type="presParOf" srcId="{EC069484-9494-4C20-B58F-EA4E12523FE7}" destId="{5724323C-1EB6-49E1-96CC-B7E9E597EAEC}" srcOrd="6" destOrd="0" presId="urn:microsoft.com/office/officeart/2005/8/layout/pyramid2"/>
    <dgm:cxn modelId="{8F2A3206-67CC-4174-AE45-448941120D8E}" type="presParOf" srcId="{EC069484-9494-4C20-B58F-EA4E12523FE7}" destId="{F10190C3-A17B-41D4-9876-B2716350C664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B4FC1-4661-44CD-BF9A-1E904043749A}">
      <dsp:nvSpPr>
        <dsp:cNvPr id="0" name=""/>
        <dsp:cNvSpPr/>
      </dsp:nvSpPr>
      <dsp:spPr>
        <a:xfrm>
          <a:off x="2505878" y="634"/>
          <a:ext cx="3758817" cy="24761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lt"/>
            </a:rPr>
            <a:t>Japan: We focus on Japan and narrow our view to the </a:t>
          </a:r>
          <a:r>
            <a:rPr lang="en-US" sz="1200" kern="1200" dirty="0" err="1">
              <a:latin typeface="+mj-lt"/>
            </a:rPr>
            <a:t>Topix</a:t>
          </a:r>
          <a:r>
            <a:rPr lang="en-US" sz="1200" kern="1200" dirty="0">
              <a:latin typeface="+mj-lt"/>
            </a:rPr>
            <a:t>, comprising of 2144 constituents.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+mj-lt"/>
            </a:rPr>
            <a:t>The </a:t>
          </a:r>
          <a:r>
            <a:rPr lang="en-US" sz="1200" kern="1200" dirty="0" err="1">
              <a:latin typeface="+mj-lt"/>
            </a:rPr>
            <a:t>Topix</a:t>
          </a:r>
          <a:r>
            <a:rPr lang="en-US" sz="1200" kern="1200" dirty="0">
              <a:latin typeface="+mj-lt"/>
            </a:rPr>
            <a:t> accounts for ~90% of the market, outside of which we believe that liquidity and free float will be a constraint to the execution of our strategy.</a:t>
          </a:r>
        </a:p>
      </dsp:txBody>
      <dsp:txXfrm>
        <a:off x="2505878" y="310156"/>
        <a:ext cx="2830253" cy="1857129"/>
      </dsp:txXfrm>
    </dsp:sp>
    <dsp:sp modelId="{EF45FCC5-7929-4FDC-B358-70F57CDBDDE2}">
      <dsp:nvSpPr>
        <dsp:cNvPr id="0" name=""/>
        <dsp:cNvSpPr/>
      </dsp:nvSpPr>
      <dsp:spPr>
        <a:xfrm>
          <a:off x="0" y="634"/>
          <a:ext cx="2505878" cy="2476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Defining the universe </a:t>
          </a:r>
          <a:endParaRPr lang="en-SG" sz="2400" kern="1200" dirty="0"/>
        </a:p>
      </dsp:txBody>
      <dsp:txXfrm>
        <a:off x="120877" y="121511"/>
        <a:ext cx="2264124" cy="2234418"/>
      </dsp:txXfrm>
    </dsp:sp>
    <dsp:sp modelId="{11BE171C-1618-4FAE-A656-03B45881B343}">
      <dsp:nvSpPr>
        <dsp:cNvPr id="0" name=""/>
        <dsp:cNvSpPr/>
      </dsp:nvSpPr>
      <dsp:spPr>
        <a:xfrm>
          <a:off x="2505878" y="2724424"/>
          <a:ext cx="3758817" cy="24761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>
              <a:latin typeface="+mj-lt"/>
            </a:rPr>
            <a:t>Daily price: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10 -year daily price history of the </a:t>
          </a:r>
          <a:r>
            <a:rPr lang="en-US" sz="1100" kern="1200" dirty="0" err="1">
              <a:latin typeface="+mj-lt"/>
            </a:rPr>
            <a:t>Topix</a:t>
          </a:r>
          <a:r>
            <a:rPr lang="en-US" sz="1100" kern="1200" dirty="0">
              <a:latin typeface="+mj-lt"/>
            </a:rPr>
            <a:t> constituents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Possible inclusion of stocks that have been removed from the current index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Price should be adjusted for stock splits and other related actions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GICs classification to cluster stocks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Stock market cap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+mj-lt"/>
            </a:rPr>
            <a:t>Daily ADV</a:t>
          </a:r>
        </a:p>
      </dsp:txBody>
      <dsp:txXfrm>
        <a:off x="2505878" y="3033946"/>
        <a:ext cx="2830253" cy="1857129"/>
      </dsp:txXfrm>
    </dsp:sp>
    <dsp:sp modelId="{83E50497-1F5A-4477-A551-5270C6402F38}">
      <dsp:nvSpPr>
        <dsp:cNvPr id="0" name=""/>
        <dsp:cNvSpPr/>
      </dsp:nvSpPr>
      <dsp:spPr>
        <a:xfrm>
          <a:off x="0" y="2724424"/>
          <a:ext cx="2505878" cy="2476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Data gathering</a:t>
          </a:r>
        </a:p>
      </dsp:txBody>
      <dsp:txXfrm>
        <a:off x="120877" y="2845301"/>
        <a:ext cx="2264124" cy="2234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0904A-0846-45BC-9770-D98017DAD880}">
      <dsp:nvSpPr>
        <dsp:cNvPr id="0" name=""/>
        <dsp:cNvSpPr/>
      </dsp:nvSpPr>
      <dsp:spPr>
        <a:xfrm rot="5400000">
          <a:off x="-289643" y="29277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Identifying possible combination of pair</a:t>
          </a:r>
          <a:endParaRPr lang="en-SG" sz="1100" b="1" kern="1200" dirty="0"/>
        </a:p>
      </dsp:txBody>
      <dsp:txXfrm rot="-5400000">
        <a:off x="1" y="678968"/>
        <a:ext cx="1351668" cy="579287"/>
      </dsp:txXfrm>
    </dsp:sp>
    <dsp:sp modelId="{E7EF32E1-B295-48D1-A042-7D6B2495F9F1}">
      <dsp:nvSpPr>
        <dsp:cNvPr id="0" name=""/>
        <dsp:cNvSpPr/>
      </dsp:nvSpPr>
      <dsp:spPr>
        <a:xfrm rot="5400000">
          <a:off x="5592889" y="-423808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+mj-lt"/>
            </a:rPr>
            <a:t>Based of our universe of the TOPIX index, consisting of 2144 constituents, we were able to map out 63K possible combination of pairs </a:t>
          </a:r>
        </a:p>
      </dsp:txBody>
      <dsp:txXfrm rot="-5400000">
        <a:off x="1351668" y="64406"/>
        <a:ext cx="9676293" cy="1132581"/>
      </dsp:txXfrm>
    </dsp:sp>
    <dsp:sp modelId="{EF23BF18-689A-4E30-BCF7-9BCD335878AC}">
      <dsp:nvSpPr>
        <dsp:cNvPr id="0" name=""/>
        <dsp:cNvSpPr/>
      </dsp:nvSpPr>
      <dsp:spPr>
        <a:xfrm rot="5400000">
          <a:off x="-289643" y="2032793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Liquidity considerations </a:t>
          </a:r>
        </a:p>
      </dsp:txBody>
      <dsp:txXfrm rot="-5400000">
        <a:off x="1" y="2418983"/>
        <a:ext cx="1351668" cy="579287"/>
      </dsp:txXfrm>
    </dsp:sp>
    <dsp:sp modelId="{1B7CECC9-D666-4B0A-811B-B2E52C9EF1A2}">
      <dsp:nvSpPr>
        <dsp:cNvPr id="0" name=""/>
        <dsp:cNvSpPr/>
      </dsp:nvSpPr>
      <dsp:spPr>
        <a:xfrm rot="5400000">
          <a:off x="5592889" y="-2498070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+mj-lt"/>
            </a:rPr>
            <a:t>In order to increase the scalability of pairs and also manage for slippage, we set an ADV limit of US$10mn</a:t>
          </a:r>
        </a:p>
      </dsp:txBody>
      <dsp:txXfrm rot="-5400000">
        <a:off x="1351668" y="1804421"/>
        <a:ext cx="9676293" cy="1132581"/>
      </dsp:txXfrm>
    </dsp:sp>
    <dsp:sp modelId="{B0B06BC3-88FC-4858-A72F-5B3670A4821D}">
      <dsp:nvSpPr>
        <dsp:cNvPr id="0" name=""/>
        <dsp:cNvSpPr/>
      </dsp:nvSpPr>
      <dsp:spPr>
        <a:xfrm rot="5400000">
          <a:off x="-289643" y="3772808"/>
          <a:ext cx="1930955" cy="13516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Test for stationarity</a:t>
          </a:r>
        </a:p>
      </dsp:txBody>
      <dsp:txXfrm rot="-5400000">
        <a:off x="1" y="4158998"/>
        <a:ext cx="1351668" cy="579287"/>
      </dsp:txXfrm>
    </dsp:sp>
    <dsp:sp modelId="{A0C762EE-412C-4351-ABE4-922F93034BC9}">
      <dsp:nvSpPr>
        <dsp:cNvPr id="0" name=""/>
        <dsp:cNvSpPr/>
      </dsp:nvSpPr>
      <dsp:spPr>
        <a:xfrm rot="5400000">
          <a:off x="5592889" y="-758055"/>
          <a:ext cx="1255121" cy="97375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+mj-lt"/>
            </a:rPr>
            <a:t>We apply the ADF test to test for stationarity.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+mj-lt"/>
            </a:rPr>
            <a:t>Our output yields 3.8K pairs, relevant for trading</a:t>
          </a:r>
        </a:p>
      </dsp:txBody>
      <dsp:txXfrm rot="-5400000">
        <a:off x="1351668" y="3544436"/>
        <a:ext cx="9676293" cy="1132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E23E0-04D3-4E48-8729-B19A170CC687}">
      <dsp:nvSpPr>
        <dsp:cNvPr id="0" name=""/>
        <dsp:cNvSpPr/>
      </dsp:nvSpPr>
      <dsp:spPr>
        <a:xfrm rot="5400000">
          <a:off x="3652470" y="-1166298"/>
          <a:ext cx="1410906" cy="410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For the valid pairs, trade entry point is triggered when spread is at the 1 </a:t>
          </a:r>
          <a:r>
            <a:rPr lang="en-SG" sz="1500" kern="1200" dirty="0" err="1"/>
            <a:t>st</a:t>
          </a:r>
          <a:r>
            <a:rPr lang="en-SG" sz="1500" kern="1200" dirty="0"/>
            <a:t> dev point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We calculate the 1 year rolling mean, 1 and 2 </a:t>
          </a:r>
          <a:r>
            <a:rPr lang="en-SG" sz="1500" kern="1200" dirty="0" err="1"/>
            <a:t>st</a:t>
          </a:r>
          <a:r>
            <a:rPr lang="en-SG" sz="1500" kern="1200" dirty="0"/>
            <a:t> dev spread band to set the criteria</a:t>
          </a:r>
        </a:p>
      </dsp:txBody>
      <dsp:txXfrm rot="-5400000">
        <a:off x="2307136" y="247911"/>
        <a:ext cx="4032700" cy="1273156"/>
      </dsp:txXfrm>
    </dsp:sp>
    <dsp:sp modelId="{0B6BFB2C-3881-4456-A36C-51C5DFCD571C}">
      <dsp:nvSpPr>
        <dsp:cNvPr id="0" name=""/>
        <dsp:cNvSpPr/>
      </dsp:nvSpPr>
      <dsp:spPr>
        <a:xfrm>
          <a:off x="0" y="2672"/>
          <a:ext cx="2307135" cy="1763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500" kern="1200" dirty="0"/>
            <a:t>Entry</a:t>
          </a:r>
        </a:p>
      </dsp:txBody>
      <dsp:txXfrm>
        <a:off x="86093" y="88765"/>
        <a:ext cx="2134949" cy="1591447"/>
      </dsp:txXfrm>
    </dsp:sp>
    <dsp:sp modelId="{9DE3FC95-CB00-4BA8-9C3A-243640B8A417}">
      <dsp:nvSpPr>
        <dsp:cNvPr id="0" name=""/>
        <dsp:cNvSpPr/>
      </dsp:nvSpPr>
      <dsp:spPr>
        <a:xfrm rot="5400000">
          <a:off x="3652470" y="685516"/>
          <a:ext cx="1410906" cy="410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Trade exit / profit take is triggered when spread reverse back to mean</a:t>
          </a:r>
        </a:p>
      </dsp:txBody>
      <dsp:txXfrm rot="-5400000">
        <a:off x="2307136" y="2099726"/>
        <a:ext cx="4032700" cy="1273156"/>
      </dsp:txXfrm>
    </dsp:sp>
    <dsp:sp modelId="{13F7949C-C787-41B4-ADAF-5862EC643E63}">
      <dsp:nvSpPr>
        <dsp:cNvPr id="0" name=""/>
        <dsp:cNvSpPr/>
      </dsp:nvSpPr>
      <dsp:spPr>
        <a:xfrm>
          <a:off x="0" y="1854487"/>
          <a:ext cx="2307135" cy="1763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500" kern="1200" dirty="0"/>
            <a:t>Profit taking</a:t>
          </a:r>
        </a:p>
      </dsp:txBody>
      <dsp:txXfrm>
        <a:off x="86093" y="1940580"/>
        <a:ext cx="2134949" cy="1591447"/>
      </dsp:txXfrm>
    </dsp:sp>
    <dsp:sp modelId="{62FA791D-6A4F-4751-969E-87953510B324}">
      <dsp:nvSpPr>
        <dsp:cNvPr id="0" name=""/>
        <dsp:cNvSpPr/>
      </dsp:nvSpPr>
      <dsp:spPr>
        <a:xfrm rot="5400000">
          <a:off x="3652470" y="2537331"/>
          <a:ext cx="1410906" cy="410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 dirty="0"/>
            <a:t>Trade is cut / stop loss gets triggered when spread is at the 2 </a:t>
          </a:r>
          <a:r>
            <a:rPr lang="en-SG" sz="1500" kern="1200" dirty="0" err="1"/>
            <a:t>st</a:t>
          </a:r>
          <a:r>
            <a:rPr lang="en-SG" sz="1500" kern="1200" dirty="0"/>
            <a:t> dev point</a:t>
          </a:r>
        </a:p>
      </dsp:txBody>
      <dsp:txXfrm rot="-5400000">
        <a:off x="2307136" y="3951541"/>
        <a:ext cx="4032700" cy="1273156"/>
      </dsp:txXfrm>
    </dsp:sp>
    <dsp:sp modelId="{F7C11545-568C-44DC-94DC-049C93D05EBD}">
      <dsp:nvSpPr>
        <dsp:cNvPr id="0" name=""/>
        <dsp:cNvSpPr/>
      </dsp:nvSpPr>
      <dsp:spPr>
        <a:xfrm>
          <a:off x="0" y="3706302"/>
          <a:ext cx="2307135" cy="17636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4500" kern="1200" dirty="0"/>
            <a:t>Stop loss</a:t>
          </a:r>
        </a:p>
      </dsp:txBody>
      <dsp:txXfrm>
        <a:off x="86093" y="3792395"/>
        <a:ext cx="2134949" cy="1591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E142-DE57-499F-95E7-04579AC774E5}">
      <dsp:nvSpPr>
        <dsp:cNvPr id="0" name=""/>
        <dsp:cNvSpPr/>
      </dsp:nvSpPr>
      <dsp:spPr>
        <a:xfrm>
          <a:off x="0" y="0"/>
          <a:ext cx="3032066" cy="5400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FF1CF-78C4-41D4-BA34-3A525A451DB7}">
      <dsp:nvSpPr>
        <dsp:cNvPr id="0" name=""/>
        <dsp:cNvSpPr/>
      </dsp:nvSpPr>
      <dsp:spPr>
        <a:xfrm>
          <a:off x="1516033" y="540587"/>
          <a:ext cx="1970843" cy="9598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Cumulative </a:t>
          </a:r>
          <a:r>
            <a:rPr lang="en-SG" sz="1800" kern="1200" dirty="0" err="1"/>
            <a:t>PnL</a:t>
          </a:r>
          <a:r>
            <a:rPr lang="en-SG" sz="1800" kern="1200" dirty="0"/>
            <a:t> &gt; 3. </a:t>
          </a:r>
          <a:r>
            <a:rPr lang="en-SG" sz="1800" b="1" kern="1200" dirty="0">
              <a:solidFill>
                <a:srgbClr val="FF0000"/>
              </a:solidFill>
            </a:rPr>
            <a:t>Pairs: 9</a:t>
          </a:r>
        </a:p>
      </dsp:txBody>
      <dsp:txXfrm>
        <a:off x="1562890" y="587444"/>
        <a:ext cx="1877129" cy="866158"/>
      </dsp:txXfrm>
    </dsp:sp>
    <dsp:sp modelId="{FECB1642-626F-4037-B1B1-57B073064A1D}">
      <dsp:nvSpPr>
        <dsp:cNvPr id="0" name=""/>
        <dsp:cNvSpPr/>
      </dsp:nvSpPr>
      <dsp:spPr>
        <a:xfrm>
          <a:off x="1516033" y="1620443"/>
          <a:ext cx="1970843" cy="9598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Cumulative </a:t>
          </a:r>
          <a:r>
            <a:rPr lang="en-SG" sz="1800" kern="1200" dirty="0" err="1"/>
            <a:t>PnL</a:t>
          </a:r>
          <a:r>
            <a:rPr lang="en-SG" sz="1800" kern="1200" dirty="0"/>
            <a:t> &gt; 2. </a:t>
          </a:r>
          <a:r>
            <a:rPr lang="en-SG" sz="1800" b="1" kern="1200" dirty="0">
              <a:solidFill>
                <a:srgbClr val="FF0000"/>
              </a:solidFill>
            </a:rPr>
            <a:t>Pairs: 107</a:t>
          </a:r>
        </a:p>
      </dsp:txBody>
      <dsp:txXfrm>
        <a:off x="1562890" y="1667300"/>
        <a:ext cx="1877129" cy="866158"/>
      </dsp:txXfrm>
    </dsp:sp>
    <dsp:sp modelId="{43D5069A-FF67-4C57-8911-D735FABB2AC8}">
      <dsp:nvSpPr>
        <dsp:cNvPr id="0" name=""/>
        <dsp:cNvSpPr/>
      </dsp:nvSpPr>
      <dsp:spPr>
        <a:xfrm>
          <a:off x="1516033" y="2700300"/>
          <a:ext cx="1970843" cy="9598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 dirty="0"/>
            <a:t>Cumulative </a:t>
          </a:r>
          <a:r>
            <a:rPr lang="en-SG" sz="2200" kern="1200" dirty="0" err="1"/>
            <a:t>PnL</a:t>
          </a:r>
          <a:r>
            <a:rPr lang="en-SG" sz="2200" kern="1200" dirty="0"/>
            <a:t> &gt; </a:t>
          </a:r>
          <a:r>
            <a:rPr lang="en-SG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1.5. </a:t>
          </a:r>
          <a:r>
            <a:rPr lang="en-SG" sz="2200" b="1" kern="1200" dirty="0">
              <a:solidFill>
                <a:srgbClr val="FF0000"/>
              </a:solidFill>
            </a:rPr>
            <a:t>Pairs: 379</a:t>
          </a:r>
        </a:p>
      </dsp:txBody>
      <dsp:txXfrm>
        <a:off x="1562890" y="2747157"/>
        <a:ext cx="1877129" cy="866158"/>
      </dsp:txXfrm>
    </dsp:sp>
    <dsp:sp modelId="{5724323C-1EB6-49E1-96CC-B7E9E597EAEC}">
      <dsp:nvSpPr>
        <dsp:cNvPr id="0" name=""/>
        <dsp:cNvSpPr/>
      </dsp:nvSpPr>
      <dsp:spPr>
        <a:xfrm>
          <a:off x="1516033" y="3780156"/>
          <a:ext cx="1970843" cy="95987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Cumulative </a:t>
          </a:r>
          <a:r>
            <a:rPr lang="en-SG" sz="1800" kern="1200" dirty="0" err="1"/>
            <a:t>PnL</a:t>
          </a:r>
          <a:r>
            <a:rPr lang="en-SG" sz="1800" kern="1200" dirty="0"/>
            <a:t> &gt; 1. </a:t>
          </a:r>
          <a:r>
            <a:rPr lang="en-SG" sz="1800" b="1" kern="1200" dirty="0">
              <a:solidFill>
                <a:srgbClr val="FF0000"/>
              </a:solidFill>
            </a:rPr>
            <a:t>Pairs: 1081</a:t>
          </a:r>
        </a:p>
      </dsp:txBody>
      <dsp:txXfrm>
        <a:off x="1562890" y="3827013"/>
        <a:ext cx="1877129" cy="866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QF621 Quant Trading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605264" cy="2113632"/>
          </a:xfrm>
        </p:spPr>
        <p:txBody>
          <a:bodyPr>
            <a:normAutofit/>
          </a:bodyPr>
          <a:lstStyle/>
          <a:p>
            <a:r>
              <a:rPr lang="en-US" sz="1400" dirty="0"/>
              <a:t>Team:</a:t>
            </a:r>
          </a:p>
          <a:p>
            <a:r>
              <a:rPr lang="en-US" sz="1400" dirty="0"/>
              <a:t>ER HWA MING 01477223</a:t>
            </a:r>
          </a:p>
          <a:p>
            <a:r>
              <a:rPr lang="en-US" sz="1400" dirty="0"/>
              <a:t>JOHANN FONG CHEOK ARN 01294185</a:t>
            </a:r>
          </a:p>
          <a:p>
            <a:r>
              <a:rPr lang="en-US" sz="1400" dirty="0"/>
              <a:t>LIM WEN KAI JONATHAN 01484523</a:t>
            </a:r>
          </a:p>
          <a:p>
            <a:r>
              <a:rPr lang="en-US" sz="1400" dirty="0"/>
              <a:t>OW WAI TING 01332586</a:t>
            </a:r>
          </a:p>
          <a:p>
            <a:r>
              <a:rPr lang="en-US" sz="1400" dirty="0"/>
              <a:t>SIM SHAN QIN 01329428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28E60-B0CF-E946-3428-A917E4C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#7 Cumulative return: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97088C-168C-2474-9393-2A9911F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4" y="1196752"/>
            <a:ext cx="5041390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Consistent upwards drive in return,</a:t>
            </a:r>
          </a:p>
          <a:p>
            <a:r>
              <a:rPr lang="en-US" dirty="0">
                <a:latin typeface="+mj-lt"/>
              </a:rPr>
              <a:t>We see small pockets of drawdowns, but period seems to be short lived </a:t>
            </a:r>
          </a:p>
          <a:p>
            <a:r>
              <a:rPr lang="en-US" b="1" dirty="0">
                <a:latin typeface="+mj-lt"/>
              </a:rPr>
              <a:t>Concentration risks: </a:t>
            </a:r>
            <a:r>
              <a:rPr lang="en-US" dirty="0">
                <a:latin typeface="+mj-lt"/>
              </a:rPr>
              <a:t>We allow for same securities to be traded on multiple legs of discrete pairs. For now the highest concentration a 33 / 379 pairs. Which is MSD % of GMV. We are generally comfortable with maintaining at this level. </a:t>
            </a:r>
          </a:p>
          <a:p>
            <a:r>
              <a:rPr lang="en-US" dirty="0">
                <a:latin typeface="+mj-lt"/>
              </a:rPr>
              <a:t>But in our forward strategy could introduce caps.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A21D6-1E0E-671E-E688-811DFB71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40" y="1196752"/>
            <a:ext cx="618762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95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28E60-B0CF-E946-3428-A917E4C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#8 Trading cost: what are the implications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97088C-168C-2474-9393-2A9911F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4" y="1196752"/>
            <a:ext cx="5041390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For now, </a:t>
            </a:r>
          </a:p>
        </p:txBody>
      </p:sp>
    </p:spTree>
    <p:extLst>
      <p:ext uri="{BB962C8B-B14F-4D97-AF65-F5344CB8AC3E}">
        <p14:creationId xmlns:p14="http://schemas.microsoft.com/office/powerpoint/2010/main" val="390844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28E60-B0CF-E946-3428-A917E4C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#9 Sharpe: what are the implications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97088C-168C-2474-9393-2A9911F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4" y="1196752"/>
            <a:ext cx="5041390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For now, </a:t>
            </a:r>
          </a:p>
        </p:txBody>
      </p:sp>
    </p:spTree>
    <p:extLst>
      <p:ext uri="{BB962C8B-B14F-4D97-AF65-F5344CB8AC3E}">
        <p14:creationId xmlns:p14="http://schemas.microsoft.com/office/powerpoint/2010/main" val="260151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>
            <a:normAutofit/>
          </a:bodyPr>
          <a:lstStyle/>
          <a:p>
            <a:r>
              <a:rPr lang="en-US" dirty="0"/>
              <a:t>#10: Considerations as we progress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E13D1-2F02-ED27-D7D1-3595263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8" y="1052736"/>
            <a:ext cx="10297144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•	Setting how the book exits older ideas and adds newer ideas – average holding period</a:t>
            </a:r>
          </a:p>
          <a:p>
            <a:r>
              <a:rPr lang="en-US" dirty="0">
                <a:latin typeface="+mj-lt"/>
              </a:rPr>
              <a:t>•	Number of positions – Deliberate whether to stick to fixed number of positioned (~100 positions) or give flexibility to scale up based on signals</a:t>
            </a:r>
          </a:p>
          <a:p>
            <a:r>
              <a:rPr lang="en-US" dirty="0">
                <a:latin typeface="+mj-lt"/>
              </a:rPr>
              <a:t>o	Decision parameters on ideas to exit when new signals come through</a:t>
            </a:r>
          </a:p>
          <a:p>
            <a:r>
              <a:rPr lang="en-US" dirty="0">
                <a:latin typeface="+mj-lt"/>
              </a:rPr>
              <a:t>o	Positions sizing especially if we do give flexibility on number of positions</a:t>
            </a:r>
          </a:p>
          <a:p>
            <a:r>
              <a:rPr lang="en-US" dirty="0">
                <a:latin typeface="+mj-lt"/>
              </a:rPr>
              <a:t>•	Scalability of the strategy — whether strategy can be scaled from US$100mn to US$1bn</a:t>
            </a:r>
          </a:p>
          <a:p>
            <a:r>
              <a:rPr lang="en-US" dirty="0">
                <a:latin typeface="+mj-lt"/>
              </a:rPr>
              <a:t>o	How to scale - more positions, or larger size – liquidity constraints and market impact studies key</a:t>
            </a:r>
          </a:p>
          <a:p>
            <a:r>
              <a:rPr lang="en-US" dirty="0">
                <a:latin typeface="+mj-lt"/>
              </a:rPr>
              <a:t>•	Sizing variation – stick to equal weighting or look to size up based on certain signals</a:t>
            </a:r>
          </a:p>
          <a:p>
            <a:r>
              <a:rPr lang="en-US" dirty="0">
                <a:latin typeface="+mj-lt"/>
              </a:rPr>
              <a:t>•	Trading Turnover targets – initial start point 10-20% of GMV a day</a:t>
            </a:r>
          </a:p>
          <a:p>
            <a:r>
              <a:rPr lang="en-US" dirty="0">
                <a:latin typeface="+mj-lt"/>
              </a:rPr>
              <a:t>o	Book turns 20% * 250 trading days – to assess associated trading cost implication</a:t>
            </a:r>
          </a:p>
          <a:p>
            <a:r>
              <a:rPr lang="en-US" dirty="0">
                <a:latin typeface="+mj-lt"/>
              </a:rPr>
              <a:t>•	Entry point – Closing price or VWAP based on back test</a:t>
            </a:r>
          </a:p>
        </p:txBody>
      </p:sp>
    </p:spTree>
    <p:extLst>
      <p:ext uri="{BB962C8B-B14F-4D97-AF65-F5344CB8AC3E}">
        <p14:creationId xmlns:p14="http://schemas.microsoft.com/office/powerpoint/2010/main" val="3802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412776"/>
            <a:ext cx="11017224" cy="4607024"/>
          </a:xfrm>
        </p:spPr>
        <p:txBody>
          <a:bodyPr>
            <a:normAutofit/>
          </a:bodyPr>
          <a:lstStyle/>
          <a:p>
            <a:r>
              <a:rPr lang="en-US" sz="3200" dirty="0"/>
              <a:t>We identify a mean reversion framework for stock picking across the Japan equity markets</a:t>
            </a:r>
          </a:p>
          <a:p>
            <a:r>
              <a:rPr lang="en-US" sz="3200" dirty="0"/>
              <a:t>Our goal is to construct a market neutral - low net portfolio</a:t>
            </a:r>
          </a:p>
          <a:p>
            <a:r>
              <a:rPr lang="en-US" sz="3200" dirty="0"/>
              <a:t>We believe we will be able to deliver high risk adjusted returns, in a strategy that is scalable given the depth and breadth of the Japanese market.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7AAF07-7E0E-CF42-48E9-48AD004D11CF}"/>
              </a:ext>
            </a:extLst>
          </p:cNvPr>
          <p:cNvSpPr txBox="1">
            <a:spLocks/>
          </p:cNvSpPr>
          <p:nvPr/>
        </p:nvSpPr>
        <p:spPr bwMode="auto">
          <a:xfrm>
            <a:off x="-1660" y="0"/>
            <a:ext cx="8686801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Investment objectives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/>
          <a:lstStyle/>
          <a:p>
            <a:r>
              <a:rPr lang="en-US" dirty="0"/>
              <a:t>Why Japan? and why now?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7288C-839E-1D2D-F538-4952426E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8" y="1196752"/>
            <a:ext cx="6159273" cy="2463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CB5DB-3174-18BC-87E9-8D6B4061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7" y="3790413"/>
            <a:ext cx="6159273" cy="269633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E13D1-2F02-ED27-D7D1-3595263F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476" y="1196752"/>
            <a:ext cx="504056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The Japan market has typically been a mean reverting market given its aging population demographic dynamics. Post-covid, that view has changed, with market participants believing that the re-emergence of inflation has the power to drive sustained real wage growth. This is supported by a move back to positive interest rates and meaningful corporate governance changes. </a:t>
            </a:r>
          </a:p>
          <a:p>
            <a:r>
              <a:rPr lang="en-US" dirty="0">
                <a:latin typeface="+mj-lt"/>
              </a:rPr>
              <a:t>Be that as it may, with the Nikkei surpassing its 1989 peak, we believe that the structural re-rating of Japanese markets has played out largely, and from hereon we are likely to swing back to its mean reverting nature. With that view, we look to develop a mean reversion framework.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8686801" cy="908720"/>
          </a:xfrm>
        </p:spPr>
        <p:txBody>
          <a:bodyPr/>
          <a:lstStyle/>
          <a:p>
            <a:r>
              <a:rPr lang="en-US" dirty="0"/>
              <a:t>#1: Data gathering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5CC90F-BA65-4E48-433F-6E27DF1BF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520805"/>
              </p:ext>
            </p:extLst>
          </p:nvPr>
        </p:nvGraphicFramePr>
        <p:xfrm>
          <a:off x="621804" y="1268760"/>
          <a:ext cx="6264696" cy="520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695FB09-7479-101B-F3FE-1C90547BF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6540" y="194004"/>
            <a:ext cx="3992052" cy="646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#2: Valid pair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675928-44D6-EC43-5D93-FA0A2A201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0813"/>
              </p:ext>
            </p:extLst>
          </p:nvPr>
        </p:nvGraphicFramePr>
        <p:xfrm>
          <a:off x="261764" y="1052736"/>
          <a:ext cx="1108923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6FC1CF-4034-B2D1-D71E-B144D0FB2937}"/>
              </a:ext>
            </a:extLst>
          </p:cNvPr>
          <p:cNvSpPr txBox="1">
            <a:spLocks/>
          </p:cNvSpPr>
          <p:nvPr/>
        </p:nvSpPr>
        <p:spPr bwMode="auto">
          <a:xfrm>
            <a:off x="-1660" y="0"/>
            <a:ext cx="12190485" cy="90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#3: Mean reversion framework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32EB71F-513E-8C7A-8574-E8BCB9482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52158"/>
              </p:ext>
            </p:extLst>
          </p:nvPr>
        </p:nvGraphicFramePr>
        <p:xfrm>
          <a:off x="261765" y="1052736"/>
          <a:ext cx="6408711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5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#4 </a:t>
            </a:r>
            <a:r>
              <a:rPr lang="en-US" dirty="0" err="1"/>
              <a:t>Backtesting</a:t>
            </a:r>
            <a:r>
              <a:rPr lang="en-US" dirty="0"/>
              <a:t> the strategy: Standalone pairs</a:t>
            </a:r>
          </a:p>
        </p:txBody>
      </p:sp>
      <p:pic>
        <p:nvPicPr>
          <p:cNvPr id="5" name="Picture 4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095262E7-A8A2-CA85-CE97-DF57B725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3842908"/>
            <a:ext cx="5472608" cy="2891912"/>
          </a:xfrm>
          <a:prstGeom prst="rect">
            <a:avLst/>
          </a:prstGeom>
        </p:spPr>
      </p:pic>
      <p:pic>
        <p:nvPicPr>
          <p:cNvPr id="7" name="Picture 6" descr="A graph showing the stock market&#10;&#10;Description automatically generated with medium confidence">
            <a:extLst>
              <a:ext uri="{FF2B5EF4-FFF2-40B4-BE49-F238E27FC236}">
                <a16:creationId xmlns:a16="http://schemas.microsoft.com/office/drawing/2014/main" id="{91F1E532-97DF-98A7-FA5D-E93643C16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908720"/>
            <a:ext cx="5472608" cy="28227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F9418-971C-EC29-BB92-9712E07D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476" y="1196752"/>
            <a:ext cx="5040560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Tracking the spread progression through a 10.5 year look back</a:t>
            </a:r>
          </a:p>
          <a:p>
            <a:r>
              <a:rPr lang="en-US" dirty="0">
                <a:latin typeface="+mj-lt"/>
              </a:rPr>
              <a:t>Strategy generally yields a positive </a:t>
            </a:r>
            <a:r>
              <a:rPr lang="en-US" dirty="0" err="1">
                <a:latin typeface="+mj-lt"/>
              </a:rPr>
              <a:t>PnL</a:t>
            </a:r>
            <a:r>
              <a:rPr lang="en-US" dirty="0">
                <a:latin typeface="+mj-lt"/>
              </a:rPr>
              <a:t> with small pockets of draw down</a:t>
            </a:r>
          </a:p>
          <a:p>
            <a:r>
              <a:rPr lang="en-US" dirty="0">
                <a:latin typeface="+mj-lt"/>
              </a:rPr>
              <a:t>Key stats of the pair 4369 JT vs 6845 JT</a:t>
            </a:r>
          </a:p>
        </p:txBody>
      </p:sp>
    </p:spTree>
    <p:extLst>
      <p:ext uri="{BB962C8B-B14F-4D97-AF65-F5344CB8AC3E}">
        <p14:creationId xmlns:p14="http://schemas.microsoft.com/office/powerpoint/2010/main" val="14132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#5 Portfolio construct: best pair search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1F9418-971C-EC29-BB92-9712E07D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4" y="1196752"/>
            <a:ext cx="5832648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We keep criteria at Cumulative </a:t>
            </a:r>
            <a:r>
              <a:rPr lang="en-US" dirty="0" err="1">
                <a:latin typeface="+mj-lt"/>
              </a:rPr>
              <a:t>PnL</a:t>
            </a:r>
            <a:r>
              <a:rPr lang="en-US" dirty="0">
                <a:latin typeface="+mj-lt"/>
              </a:rPr>
              <a:t> of &gt; 1.5.  This means a 10 year </a:t>
            </a:r>
            <a:r>
              <a:rPr lang="en-US" dirty="0" err="1">
                <a:latin typeface="+mj-lt"/>
              </a:rPr>
              <a:t>PnL</a:t>
            </a:r>
            <a:r>
              <a:rPr lang="en-US" dirty="0">
                <a:latin typeface="+mj-lt"/>
              </a:rPr>
              <a:t> of 1.5mn over a strategy that runs 2mn GMV for each trade</a:t>
            </a:r>
          </a:p>
          <a:p>
            <a:r>
              <a:rPr lang="en-US" dirty="0">
                <a:latin typeface="+mj-lt"/>
              </a:rPr>
              <a:t>We construct our forward-looking portfolio based on trading pairs that have exhibited the best 10 year return profile on our preset mean reversion criteria.</a:t>
            </a:r>
          </a:p>
          <a:p>
            <a:r>
              <a:rPr lang="en-US" b="1" dirty="0">
                <a:latin typeface="+mj-lt"/>
              </a:rPr>
              <a:t>Is this hindsight/survivorship bias? </a:t>
            </a:r>
            <a:r>
              <a:rPr lang="en-US" dirty="0">
                <a:latin typeface="+mj-lt"/>
              </a:rPr>
              <a:t>Possibly, but each pair being able to general a high watermark </a:t>
            </a:r>
            <a:r>
              <a:rPr lang="en-US" dirty="0" err="1">
                <a:latin typeface="+mj-lt"/>
              </a:rPr>
              <a:t>PnL</a:t>
            </a:r>
            <a:r>
              <a:rPr lang="en-US" dirty="0">
                <a:latin typeface="+mj-lt"/>
              </a:rPr>
              <a:t> is 1.5mn speaks of the quality of the pair over a long enough back tested horizon</a:t>
            </a:r>
          </a:p>
          <a:p>
            <a:r>
              <a:rPr lang="en-US" b="1" dirty="0">
                <a:latin typeface="+mj-lt"/>
              </a:rPr>
              <a:t>379 pairs is a diverse set: </a:t>
            </a:r>
            <a:r>
              <a:rPr lang="en-US" dirty="0">
                <a:latin typeface="+mj-lt"/>
              </a:rPr>
              <a:t>we believe 379 pairs provides enough diversification to support the statistical significance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003D2B4-24A2-8B0D-BD04-9BDF78BF6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46630"/>
              </p:ext>
            </p:extLst>
          </p:nvPr>
        </p:nvGraphicFramePr>
        <p:xfrm>
          <a:off x="8224159" y="1088740"/>
          <a:ext cx="3486877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ACF0B640-4242-5CC0-2B1B-846DC787B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1" y="3001961"/>
            <a:ext cx="3161557" cy="1656184"/>
          </a:xfrm>
          <a:prstGeom prst="rect">
            <a:avLst/>
          </a:prstGeom>
        </p:spPr>
      </p:pic>
      <p:pic>
        <p:nvPicPr>
          <p:cNvPr id="13" name="Picture 12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B0B0A87E-CFBC-AE16-94F2-09A9ADC2B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2" y="1196752"/>
            <a:ext cx="3161556" cy="1656184"/>
          </a:xfrm>
          <a:prstGeom prst="rect">
            <a:avLst/>
          </a:prstGeom>
        </p:spPr>
      </p:pic>
      <p:pic>
        <p:nvPicPr>
          <p:cNvPr id="15" name="Picture 1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47425287-B8D9-3701-031D-5E27DB4B94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2" y="4791672"/>
            <a:ext cx="316155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28E60-B0CF-E946-3428-A917E4C2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0" y="0"/>
            <a:ext cx="12190485" cy="908720"/>
          </a:xfrm>
        </p:spPr>
        <p:txBody>
          <a:bodyPr>
            <a:normAutofit/>
          </a:bodyPr>
          <a:lstStyle/>
          <a:p>
            <a:r>
              <a:rPr lang="en-US" dirty="0"/>
              <a:t>#6 GMV: Scaling dynamically depending on signals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97088C-168C-2474-9393-2A9911F1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34" y="1196752"/>
            <a:ext cx="5041390" cy="5184576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For now, we have decided not to target a specific GMV, however in subsequent improvements we could be looking into GMV normalization</a:t>
            </a:r>
          </a:p>
          <a:p>
            <a:pPr lvl="1"/>
            <a:r>
              <a:rPr lang="en-US" dirty="0">
                <a:latin typeface="+mj-lt"/>
              </a:rPr>
              <a:t>GMV stands on average at around 270mn assuming both legs of trade, but at peak can be around 450mn. This is on the assumption that each position has a US$1mn notional size</a:t>
            </a:r>
          </a:p>
          <a:p>
            <a:pPr lvl="1"/>
            <a:r>
              <a:rPr lang="en-US" dirty="0">
                <a:latin typeface="+mj-lt"/>
              </a:rPr>
              <a:t>Given that we only trade pairs, NMV is 0</a:t>
            </a:r>
          </a:p>
          <a:p>
            <a:pPr lvl="1"/>
            <a:r>
              <a:rPr lang="en-US" dirty="0">
                <a:latin typeface="+mj-lt"/>
              </a:rPr>
              <a:t>At the current juncture, we do not assume any rebalance of drifting rations between pairs, and could be a source of NMV divergence from 0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8" descr="A graph showing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D14C670D-0B59-E446-F7B7-76946F7C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719" y="1718124"/>
            <a:ext cx="6548913" cy="34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131</TotalTime>
  <Words>1057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Palatino Linotype</vt:lpstr>
      <vt:lpstr>Business strategy presentation</vt:lpstr>
      <vt:lpstr>QF621 Quant Trading Strategies</vt:lpstr>
      <vt:lpstr>PowerPoint Presentation</vt:lpstr>
      <vt:lpstr>Why Japan? and why now?</vt:lpstr>
      <vt:lpstr>#1: Data gathering</vt:lpstr>
      <vt:lpstr>#2: Valid pair testing</vt:lpstr>
      <vt:lpstr>PowerPoint Presentation</vt:lpstr>
      <vt:lpstr>#4 Backtesting the strategy: Standalone pairs</vt:lpstr>
      <vt:lpstr>#5 Portfolio construct: best pair search</vt:lpstr>
      <vt:lpstr>#6 GMV: Scaling dynamically depending on signals</vt:lpstr>
      <vt:lpstr>#7 Cumulative return:</vt:lpstr>
      <vt:lpstr>#8 Trading cost: what are the implications</vt:lpstr>
      <vt:lpstr>#9 Sharpe: what are the implications</vt:lpstr>
      <vt:lpstr>#10: Considerations as we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Lim</dc:creator>
  <cp:lastModifiedBy>Jonathan Lim</cp:lastModifiedBy>
  <cp:revision>2</cp:revision>
  <dcterms:created xsi:type="dcterms:W3CDTF">2024-06-09T10:08:47Z</dcterms:created>
  <dcterms:modified xsi:type="dcterms:W3CDTF">2024-06-13T07:38:00Z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