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481455" y="1183640"/>
            <a:ext cx="1352550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student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-1221105" y="2342515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gender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1220470" y="-472440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>
                <a:solidFill>
                  <a:schemeClr val="tx2">
                    <a:lumMod val="50000"/>
                  </a:schemeClr>
                </a:solidFill>
              </a:rPr>
              <a:t>id</a:t>
            </a:r>
            <a:endParaRPr lang="en-US" u="sng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-1221105" y="1356360"/>
            <a:ext cx="1092200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name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-1453515" y="3258185"/>
            <a:ext cx="168592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degree program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481455" y="4295775"/>
            <a:ext cx="1352550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course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-2674620" y="4214495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field of study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287780" y="4214495"/>
            <a:ext cx="1520190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password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-2616835" y="5768340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coursename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-1308100" y="5768340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>
                <a:solidFill>
                  <a:schemeClr val="tx2">
                    <a:lumMod val="50000"/>
                  </a:schemeClr>
                </a:solidFill>
              </a:rPr>
              <a:t>course id</a:t>
            </a:r>
            <a:endParaRPr lang="en-US" u="sng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09370" y="5768340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credit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5" y="5768340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exam form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8282305" y="1271905"/>
            <a:ext cx="1569720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Administrator 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5232400" y="970915"/>
            <a:ext cx="1352550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institute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18105" y="5768340"/>
            <a:ext cx="1694180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classroom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00620" y="2231390"/>
            <a:ext cx="163893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password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73565" y="2231390"/>
            <a:ext cx="129349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>
                <a:solidFill>
                  <a:schemeClr val="tx2">
                    <a:lumMod val="50000"/>
                  </a:schemeClr>
                </a:solidFill>
              </a:rPr>
              <a:t>id</a:t>
            </a:r>
            <a:endParaRPr lang="en-US" u="sng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>
            <a:stCxn id="6" idx="6"/>
            <a:endCxn id="4" idx="1"/>
          </p:cNvCxnSpPr>
          <p:nvPr/>
        </p:nvCxnSpPr>
        <p:spPr>
          <a:xfrm>
            <a:off x="635" y="-60325"/>
            <a:ext cx="1480820" cy="1567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6"/>
            <a:endCxn id="4" idx="1"/>
          </p:cNvCxnSpPr>
          <p:nvPr/>
        </p:nvCxnSpPr>
        <p:spPr>
          <a:xfrm flipV="1">
            <a:off x="-128905" y="1507490"/>
            <a:ext cx="1610360" cy="260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6"/>
            <a:endCxn id="4" idx="1"/>
          </p:cNvCxnSpPr>
          <p:nvPr/>
        </p:nvCxnSpPr>
        <p:spPr>
          <a:xfrm flipV="1">
            <a:off x="-1453515" y="1507490"/>
            <a:ext cx="2934970" cy="3119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4" idx="1"/>
          </p:cNvCxnSpPr>
          <p:nvPr/>
        </p:nvCxnSpPr>
        <p:spPr>
          <a:xfrm flipV="1">
            <a:off x="232410" y="1507490"/>
            <a:ext cx="1249045" cy="2162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6"/>
            <a:endCxn id="4" idx="1"/>
          </p:cNvCxnSpPr>
          <p:nvPr/>
        </p:nvCxnSpPr>
        <p:spPr>
          <a:xfrm flipV="1">
            <a:off x="0" y="1507490"/>
            <a:ext cx="1481455" cy="1247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6"/>
            <a:endCxn id="4" idx="1"/>
          </p:cNvCxnSpPr>
          <p:nvPr/>
        </p:nvCxnSpPr>
        <p:spPr>
          <a:xfrm flipV="1">
            <a:off x="232410" y="1507490"/>
            <a:ext cx="1249045" cy="3119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7" idx="0"/>
          </p:cNvCxnSpPr>
          <p:nvPr/>
        </p:nvCxnSpPr>
        <p:spPr>
          <a:xfrm>
            <a:off x="9067165" y="1919605"/>
            <a:ext cx="1053465" cy="311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2"/>
            <a:endCxn id="26" idx="0"/>
          </p:cNvCxnSpPr>
          <p:nvPr/>
        </p:nvCxnSpPr>
        <p:spPr>
          <a:xfrm flipH="1">
            <a:off x="8320405" y="1919605"/>
            <a:ext cx="746760" cy="311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2"/>
            <a:endCxn id="13" idx="0"/>
          </p:cNvCxnSpPr>
          <p:nvPr/>
        </p:nvCxnSpPr>
        <p:spPr>
          <a:xfrm flipH="1">
            <a:off x="-2005965" y="4943475"/>
            <a:ext cx="4163695" cy="824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2"/>
            <a:endCxn id="14" idx="0"/>
          </p:cNvCxnSpPr>
          <p:nvPr/>
        </p:nvCxnSpPr>
        <p:spPr>
          <a:xfrm flipH="1">
            <a:off x="-697230" y="4943475"/>
            <a:ext cx="2854960" cy="824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2"/>
            <a:endCxn id="16" idx="0"/>
          </p:cNvCxnSpPr>
          <p:nvPr/>
        </p:nvCxnSpPr>
        <p:spPr>
          <a:xfrm flipH="1">
            <a:off x="611505" y="4943475"/>
            <a:ext cx="1546225" cy="824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2"/>
            <a:endCxn id="15" idx="0"/>
          </p:cNvCxnSpPr>
          <p:nvPr/>
        </p:nvCxnSpPr>
        <p:spPr>
          <a:xfrm flipH="1">
            <a:off x="1920240" y="4943475"/>
            <a:ext cx="237490" cy="824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2"/>
            <a:endCxn id="24" idx="0"/>
          </p:cNvCxnSpPr>
          <p:nvPr/>
        </p:nvCxnSpPr>
        <p:spPr>
          <a:xfrm>
            <a:off x="2157730" y="4943475"/>
            <a:ext cx="1307465" cy="824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Flowchart: Decision 46"/>
          <p:cNvSpPr/>
          <p:nvPr/>
        </p:nvSpPr>
        <p:spPr>
          <a:xfrm>
            <a:off x="925830" y="3038475"/>
            <a:ext cx="2463800" cy="8001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enrollment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4" idx="2"/>
            <a:endCxn id="47" idx="0"/>
          </p:cNvCxnSpPr>
          <p:nvPr/>
        </p:nvCxnSpPr>
        <p:spPr>
          <a:xfrm>
            <a:off x="2157730" y="1831340"/>
            <a:ext cx="0" cy="1207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2"/>
            <a:endCxn id="10" idx="0"/>
          </p:cNvCxnSpPr>
          <p:nvPr/>
        </p:nvCxnSpPr>
        <p:spPr>
          <a:xfrm>
            <a:off x="2157730" y="3838575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3218180" y="970915"/>
            <a:ext cx="1411605" cy="7277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study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1" name="Straight Connector 50"/>
          <p:cNvCxnSpPr>
            <a:stCxn id="4" idx="3"/>
            <a:endCxn id="50" idx="1"/>
          </p:cNvCxnSpPr>
          <p:nvPr/>
        </p:nvCxnSpPr>
        <p:spPr>
          <a:xfrm flipV="1">
            <a:off x="2834005" y="1334770"/>
            <a:ext cx="384175" cy="172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3"/>
            <a:endCxn id="22" idx="1"/>
          </p:cNvCxnSpPr>
          <p:nvPr/>
        </p:nvCxnSpPr>
        <p:spPr>
          <a:xfrm flipV="1">
            <a:off x="4629785" y="1294765"/>
            <a:ext cx="602615" cy="4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978910" y="-235585"/>
            <a:ext cx="1581150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>
                <a:solidFill>
                  <a:schemeClr val="tx2">
                    <a:lumMod val="50000"/>
                  </a:schemeClr>
                </a:solidFill>
              </a:rPr>
              <a:t>intitute id</a:t>
            </a:r>
            <a:endParaRPr lang="en-US" u="sng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4" name="Straight Connector 53"/>
          <p:cNvCxnSpPr>
            <a:stCxn id="53" idx="4"/>
            <a:endCxn id="22" idx="0"/>
          </p:cNvCxnSpPr>
          <p:nvPr/>
        </p:nvCxnSpPr>
        <p:spPr>
          <a:xfrm>
            <a:off x="4769485" y="588645"/>
            <a:ext cx="1139190" cy="382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641975" y="-235585"/>
            <a:ext cx="169735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student number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>
            <a:stCxn id="55" idx="4"/>
            <a:endCxn id="22" idx="0"/>
          </p:cNvCxnSpPr>
          <p:nvPr/>
        </p:nvCxnSpPr>
        <p:spPr>
          <a:xfrm flipH="1">
            <a:off x="5908675" y="588645"/>
            <a:ext cx="582295" cy="382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Rectangles 56"/>
          <p:cNvSpPr/>
          <p:nvPr/>
        </p:nvSpPr>
        <p:spPr>
          <a:xfrm>
            <a:off x="6086475" y="3838575"/>
            <a:ext cx="1352550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teacher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312285" y="5227320"/>
            <a:ext cx="149542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teacher name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99150" y="5227320"/>
            <a:ext cx="153987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u="sng">
                <a:solidFill>
                  <a:schemeClr val="tx2">
                    <a:lumMod val="50000"/>
                  </a:schemeClr>
                </a:solidFill>
              </a:rPr>
              <a:t>teacher id</a:t>
            </a:r>
            <a:endParaRPr lang="en-US" u="sng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39150" y="5227320"/>
            <a:ext cx="122110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age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526655" y="5227320"/>
            <a:ext cx="812800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title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9772650" y="5227320"/>
            <a:ext cx="1219200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gender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57" idx="2"/>
            <a:endCxn id="58" idx="0"/>
          </p:cNvCxnSpPr>
          <p:nvPr/>
        </p:nvCxnSpPr>
        <p:spPr>
          <a:xfrm flipH="1">
            <a:off x="5060315" y="4486275"/>
            <a:ext cx="1702435" cy="74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2"/>
            <a:endCxn id="59" idx="0"/>
          </p:cNvCxnSpPr>
          <p:nvPr/>
        </p:nvCxnSpPr>
        <p:spPr>
          <a:xfrm flipH="1">
            <a:off x="6669405" y="4486275"/>
            <a:ext cx="93345" cy="74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2"/>
            <a:endCxn id="62" idx="0"/>
          </p:cNvCxnSpPr>
          <p:nvPr/>
        </p:nvCxnSpPr>
        <p:spPr>
          <a:xfrm>
            <a:off x="6762750" y="4486275"/>
            <a:ext cx="1170305" cy="74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2"/>
            <a:endCxn id="60" idx="0"/>
          </p:cNvCxnSpPr>
          <p:nvPr/>
        </p:nvCxnSpPr>
        <p:spPr>
          <a:xfrm>
            <a:off x="6762750" y="4486275"/>
            <a:ext cx="2287270" cy="74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2"/>
            <a:endCxn id="63" idx="0"/>
          </p:cNvCxnSpPr>
          <p:nvPr/>
        </p:nvCxnSpPr>
        <p:spPr>
          <a:xfrm>
            <a:off x="6762750" y="4486275"/>
            <a:ext cx="3619500" cy="74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Flowchart: Decision 69"/>
          <p:cNvSpPr/>
          <p:nvPr/>
        </p:nvSpPr>
        <p:spPr>
          <a:xfrm>
            <a:off x="3923665" y="3258185"/>
            <a:ext cx="1411605" cy="7277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exam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1" name="Straight Connector 70"/>
          <p:cNvCxnSpPr>
            <a:stCxn id="4" idx="2"/>
            <a:endCxn id="70" idx="1"/>
          </p:cNvCxnSpPr>
          <p:nvPr/>
        </p:nvCxnSpPr>
        <p:spPr>
          <a:xfrm>
            <a:off x="2157730" y="1831340"/>
            <a:ext cx="1765935" cy="1790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2"/>
            <a:endCxn id="10" idx="3"/>
          </p:cNvCxnSpPr>
          <p:nvPr/>
        </p:nvCxnSpPr>
        <p:spPr>
          <a:xfrm flipH="1">
            <a:off x="2834005" y="3985895"/>
            <a:ext cx="1795780" cy="633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3"/>
            <a:endCxn id="57" idx="1"/>
          </p:cNvCxnSpPr>
          <p:nvPr/>
        </p:nvCxnSpPr>
        <p:spPr>
          <a:xfrm>
            <a:off x="5335270" y="3622040"/>
            <a:ext cx="751205" cy="540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69485" y="2361565"/>
            <a:ext cx="1221105" cy="6769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exam date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12210" y="2458085"/>
            <a:ext cx="974725" cy="5975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note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7" name="Straight Connector 76"/>
          <p:cNvCxnSpPr>
            <a:stCxn id="70" idx="0"/>
            <a:endCxn id="75" idx="4"/>
          </p:cNvCxnSpPr>
          <p:nvPr/>
        </p:nvCxnSpPr>
        <p:spPr>
          <a:xfrm flipH="1" flipV="1">
            <a:off x="4199890" y="3055620"/>
            <a:ext cx="429895" cy="202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0"/>
            <a:endCxn id="74" idx="4"/>
          </p:cNvCxnSpPr>
          <p:nvPr/>
        </p:nvCxnSpPr>
        <p:spPr>
          <a:xfrm flipV="1">
            <a:off x="4629785" y="3038475"/>
            <a:ext cx="750570" cy="2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109335" y="2421890"/>
            <a:ext cx="1075055" cy="5975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try times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1" name="Straight Connector 80"/>
          <p:cNvCxnSpPr>
            <a:stCxn id="70" idx="0"/>
            <a:endCxn id="80" idx="4"/>
          </p:cNvCxnSpPr>
          <p:nvPr/>
        </p:nvCxnSpPr>
        <p:spPr>
          <a:xfrm flipV="1">
            <a:off x="4629785" y="3019425"/>
            <a:ext cx="2017395" cy="238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1784985" y="268732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</a:t>
            </a:r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1784985" y="384619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</a:t>
            </a:r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3669665" y="301942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</a:t>
            </a:r>
            <a:endParaRPr lang="en-US"/>
          </a:p>
        </p:txBody>
      </p:sp>
      <p:sp>
        <p:nvSpPr>
          <p:cNvPr id="85" name="Text Box 84"/>
          <p:cNvSpPr txBox="1"/>
          <p:nvPr/>
        </p:nvSpPr>
        <p:spPr>
          <a:xfrm>
            <a:off x="4199890" y="408241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</a:t>
            </a:r>
            <a:endParaRPr lang="en-US"/>
          </a:p>
        </p:txBody>
      </p:sp>
      <p:sp>
        <p:nvSpPr>
          <p:cNvPr id="86" name="Text Box 85"/>
          <p:cNvSpPr txBox="1"/>
          <p:nvPr/>
        </p:nvSpPr>
        <p:spPr>
          <a:xfrm>
            <a:off x="2881630" y="98806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</a:t>
            </a:r>
            <a:endParaRPr lang="en-US"/>
          </a:p>
        </p:txBody>
      </p:sp>
      <p:sp>
        <p:nvSpPr>
          <p:cNvPr id="87" name="Text Box 86"/>
          <p:cNvSpPr txBox="1"/>
          <p:nvPr/>
        </p:nvSpPr>
        <p:spPr>
          <a:xfrm>
            <a:off x="4629785" y="92646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5601335" y="347789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-1527175" y="447675"/>
            <a:ext cx="1527175" cy="8242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birthday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Straight Connector 2"/>
          <p:cNvCxnSpPr>
            <a:stCxn id="2" idx="6"/>
            <a:endCxn id="4" idx="1"/>
          </p:cNvCxnSpPr>
          <p:nvPr/>
        </p:nvCxnSpPr>
        <p:spPr>
          <a:xfrm>
            <a:off x="0" y="859790"/>
            <a:ext cx="1481455" cy="647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Presentation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Zihan Wang (WnG_zZHh)</cp:lastModifiedBy>
  <cp:revision>2</cp:revision>
  <dcterms:created xsi:type="dcterms:W3CDTF">2024-09-26T19:58:00Z</dcterms:created>
  <dcterms:modified xsi:type="dcterms:W3CDTF">2024-09-26T22:23:06Z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836F53B3D32942DB9D998D1CE32862B1_11</vt:lpwstr>
  </property>
  <property fmtid="{D5CDD505-2E9C-101B-9397-08002B2CF9AE}" pid="3" name="KSOProductBuildVer">
    <vt:lpwstr>1033-12.2.0.18283</vt:lpwstr>
  </property>
</Properties>
</file>