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8" r:id="rId2"/>
    <p:sldId id="256" r:id="rId3"/>
    <p:sldId id="257" r:id="rId4"/>
    <p:sldId id="280" r:id="rId5"/>
    <p:sldId id="259" r:id="rId6"/>
    <p:sldId id="261" r:id="rId7"/>
    <p:sldId id="270" r:id="rId8"/>
    <p:sldId id="274" r:id="rId9"/>
    <p:sldId id="27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72">
          <p15:clr>
            <a:srgbClr val="A4A3A4"/>
          </p15:clr>
        </p15:guide>
        <p15:guide id="2" pos="3808">
          <p15:clr>
            <a:srgbClr val="A4A3A4"/>
          </p15:clr>
        </p15:guide>
        <p15:guide id="3" orient="horz"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6926"/>
    <a:srgbClr val="0E1F65"/>
    <a:srgbClr val="EB734E"/>
    <a:srgbClr val="E96F3C"/>
    <a:srgbClr val="E2BC2F"/>
    <a:srgbClr val="B2E8C8"/>
    <a:srgbClr val="B0E9D3"/>
    <a:srgbClr val="E5C02F"/>
    <a:srgbClr val="EF885D"/>
    <a:srgbClr val="E76A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48" y="36"/>
      </p:cViewPr>
      <p:guideLst>
        <p:guide orient="horz" pos="1372"/>
        <p:guide pos="3808"/>
        <p:guide orient="horz" pos="28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D0B38-3E8C-4AEE-B204-EBF863B8659B}" type="datetimeFigureOut">
              <a:rPr lang="zh-CN" altLang="en-US" smtClean="0"/>
              <a:t>2018/5/24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16F62-945F-4BC3-A454-1BEAA43CD26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B31B59A-080B-45BC-8698-879CF68A5BA7}"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FA3901-0387-4A0A-A42C-54D7411BF87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31B59A-080B-45BC-8698-879CF68A5BA7}"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FA3901-0387-4A0A-A42C-54D7411BF87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31B59A-080B-45BC-8698-879CF68A5BA7}"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FA3901-0387-4A0A-A42C-54D7411BF87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31B59A-080B-45BC-8698-879CF68A5BA7}"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FA3901-0387-4A0A-A42C-54D7411BF87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B31B59A-080B-45BC-8698-879CF68A5BA7}"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FA3901-0387-4A0A-A42C-54D7411BF87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B31B59A-080B-45BC-8698-879CF68A5BA7}"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FA3901-0387-4A0A-A42C-54D7411BF87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B31B59A-080B-45BC-8698-879CF68A5BA7}" type="datetimeFigureOut">
              <a:rPr lang="zh-CN" altLang="en-US" smtClean="0"/>
              <a:t>2018/5/24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FA3901-0387-4A0A-A42C-54D7411BF87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B31B59A-080B-45BC-8698-879CF68A5BA7}" type="datetimeFigureOut">
              <a:rPr lang="zh-CN" altLang="en-US" smtClean="0"/>
              <a:t>2018/5/24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FA3901-0387-4A0A-A42C-54D7411BF87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31B59A-080B-45BC-8698-879CF68A5BA7}" type="datetimeFigureOut">
              <a:rPr lang="zh-CN" altLang="en-US" smtClean="0"/>
              <a:t>2018/5/24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FA3901-0387-4A0A-A42C-54D7411BF87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31B59A-080B-45BC-8698-879CF68A5BA7}"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FA3901-0387-4A0A-A42C-54D7411BF87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31B59A-080B-45BC-8698-879CF68A5BA7}"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FA3901-0387-4A0A-A42C-54D7411BF87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1B59A-080B-45BC-8698-879CF68A5BA7}" type="datetimeFigureOut">
              <a:rPr lang="zh-CN" altLang="en-US" smtClean="0"/>
              <a:t>2018/5/24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A3901-0387-4A0A-A42C-54D7411BF8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F:\Pianoboy&#39640;&#33267;&#35946;%20-%20The&#160;truth&#160;that&#160;you&#160;leave.mp3" TargetMode="External"/><Relationship Id="rId1" Type="http://schemas.microsoft.com/office/2007/relationships/media" Target="file:///F:\Pianoboy&#39640;&#33267;&#35946;%20-%20The&#160;truth&#160;that&#160;you&#160;leave.mp3"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885D"/>
        </a:solidFill>
        <a:effectLst/>
      </p:bgPr>
    </p:bg>
    <p:spTree>
      <p:nvGrpSpPr>
        <p:cNvPr id="1" name=""/>
        <p:cNvGrpSpPr/>
        <p:nvPr/>
      </p:nvGrpSpPr>
      <p:grpSpPr>
        <a:xfrm>
          <a:off x="0" y="0"/>
          <a:ext cx="0" cy="0"/>
          <a:chOff x="0" y="0"/>
          <a:chExt cx="0" cy="0"/>
        </a:xfrm>
      </p:grpSpPr>
      <p:sp>
        <p:nvSpPr>
          <p:cNvPr id="46" name="圆角矩形 45"/>
          <p:cNvSpPr/>
          <p:nvPr/>
        </p:nvSpPr>
        <p:spPr>
          <a:xfrm>
            <a:off x="4636143" y="1213580"/>
            <a:ext cx="715756" cy="9887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905" y="1387744"/>
            <a:ext cx="877498" cy="10431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28"/>
          <p:cNvSpPr/>
          <p:nvPr/>
        </p:nvSpPr>
        <p:spPr>
          <a:xfrm>
            <a:off x="4803917" y="1295612"/>
            <a:ext cx="294690" cy="114411"/>
          </a:xfrm>
          <a:custGeom>
            <a:avLst/>
            <a:gdLst>
              <a:gd name="connsiteX0" fmla="*/ 0 w 397669"/>
              <a:gd name="connsiteY0" fmla="*/ 78202 h 156403"/>
              <a:gd name="connsiteX1" fmla="*/ 78202 w 397669"/>
              <a:gd name="connsiteY1" fmla="*/ 0 h 156403"/>
              <a:gd name="connsiteX2" fmla="*/ 319468 w 397669"/>
              <a:gd name="connsiteY2" fmla="*/ 0 h 156403"/>
              <a:gd name="connsiteX3" fmla="*/ 397670 w 397669"/>
              <a:gd name="connsiteY3" fmla="*/ 78202 h 156403"/>
              <a:gd name="connsiteX4" fmla="*/ 397669 w 397669"/>
              <a:gd name="connsiteY4" fmla="*/ 78202 h 156403"/>
              <a:gd name="connsiteX5" fmla="*/ 319467 w 397669"/>
              <a:gd name="connsiteY5" fmla="*/ 156404 h 156403"/>
              <a:gd name="connsiteX6" fmla="*/ 78202 w 397669"/>
              <a:gd name="connsiteY6" fmla="*/ 156403 h 156403"/>
              <a:gd name="connsiteX7" fmla="*/ 0 w 397669"/>
              <a:gd name="connsiteY7" fmla="*/ 78201 h 156403"/>
              <a:gd name="connsiteX8" fmla="*/ 0 w 397669"/>
              <a:gd name="connsiteY8" fmla="*/ 78202 h 156403"/>
              <a:gd name="connsiteX0-1" fmla="*/ 111919 w 397670"/>
              <a:gd name="connsiteY0-2" fmla="*/ 75821 h 156404"/>
              <a:gd name="connsiteX1-3" fmla="*/ 78202 w 397670"/>
              <a:gd name="connsiteY1-4" fmla="*/ 0 h 156404"/>
              <a:gd name="connsiteX2-5" fmla="*/ 319468 w 397670"/>
              <a:gd name="connsiteY2-6" fmla="*/ 0 h 156404"/>
              <a:gd name="connsiteX3-7" fmla="*/ 397670 w 397670"/>
              <a:gd name="connsiteY3-8" fmla="*/ 78202 h 156404"/>
              <a:gd name="connsiteX4-9" fmla="*/ 397669 w 397670"/>
              <a:gd name="connsiteY4-10" fmla="*/ 78202 h 156404"/>
              <a:gd name="connsiteX5-11" fmla="*/ 319467 w 397670"/>
              <a:gd name="connsiteY5-12" fmla="*/ 156404 h 156404"/>
              <a:gd name="connsiteX6-13" fmla="*/ 78202 w 397670"/>
              <a:gd name="connsiteY6-14" fmla="*/ 156403 h 156404"/>
              <a:gd name="connsiteX7-15" fmla="*/ 0 w 397670"/>
              <a:gd name="connsiteY7-16" fmla="*/ 78201 h 156404"/>
              <a:gd name="connsiteX8-17" fmla="*/ 111919 w 397670"/>
              <a:gd name="connsiteY8-18" fmla="*/ 75821 h 156404"/>
              <a:gd name="connsiteX0-19" fmla="*/ 111919 w 397670"/>
              <a:gd name="connsiteY0-20" fmla="*/ 75821 h 156404"/>
              <a:gd name="connsiteX1-21" fmla="*/ 78202 w 397670"/>
              <a:gd name="connsiteY1-22" fmla="*/ 0 h 156404"/>
              <a:gd name="connsiteX2-23" fmla="*/ 319468 w 397670"/>
              <a:gd name="connsiteY2-24" fmla="*/ 0 h 156404"/>
              <a:gd name="connsiteX3-25" fmla="*/ 397670 w 397670"/>
              <a:gd name="connsiteY3-26" fmla="*/ 78202 h 156404"/>
              <a:gd name="connsiteX4-27" fmla="*/ 397669 w 397670"/>
              <a:gd name="connsiteY4-28" fmla="*/ 78202 h 156404"/>
              <a:gd name="connsiteX5-29" fmla="*/ 319467 w 397670"/>
              <a:gd name="connsiteY5-30" fmla="*/ 156404 h 156404"/>
              <a:gd name="connsiteX6-31" fmla="*/ 78202 w 397670"/>
              <a:gd name="connsiteY6-32" fmla="*/ 156403 h 156404"/>
              <a:gd name="connsiteX7-33" fmla="*/ 0 w 397670"/>
              <a:gd name="connsiteY7-34" fmla="*/ 78201 h 156404"/>
              <a:gd name="connsiteX8-35" fmla="*/ 111919 w 397670"/>
              <a:gd name="connsiteY8-36" fmla="*/ 75821 h 156404"/>
              <a:gd name="connsiteX0-37" fmla="*/ 46883 w 332634"/>
              <a:gd name="connsiteY0-38" fmla="*/ 75821 h 156404"/>
              <a:gd name="connsiteX1-39" fmla="*/ 13166 w 332634"/>
              <a:gd name="connsiteY1-40" fmla="*/ 0 h 156404"/>
              <a:gd name="connsiteX2-41" fmla="*/ 254432 w 332634"/>
              <a:gd name="connsiteY2-42" fmla="*/ 0 h 156404"/>
              <a:gd name="connsiteX3-43" fmla="*/ 332634 w 332634"/>
              <a:gd name="connsiteY3-44" fmla="*/ 78202 h 156404"/>
              <a:gd name="connsiteX4-45" fmla="*/ 332633 w 332634"/>
              <a:gd name="connsiteY4-46" fmla="*/ 78202 h 156404"/>
              <a:gd name="connsiteX5-47" fmla="*/ 254431 w 332634"/>
              <a:gd name="connsiteY5-48" fmla="*/ 156404 h 156404"/>
              <a:gd name="connsiteX6-49" fmla="*/ 13166 w 332634"/>
              <a:gd name="connsiteY6-50" fmla="*/ 156403 h 156404"/>
              <a:gd name="connsiteX7-51" fmla="*/ 46883 w 332634"/>
              <a:gd name="connsiteY7-52" fmla="*/ 75821 h 156404"/>
              <a:gd name="connsiteX0-53" fmla="*/ 46883 w 332634"/>
              <a:gd name="connsiteY0-54" fmla="*/ 75821 h 156404"/>
              <a:gd name="connsiteX1-55" fmla="*/ 13166 w 332634"/>
              <a:gd name="connsiteY1-56" fmla="*/ 0 h 156404"/>
              <a:gd name="connsiteX2-57" fmla="*/ 254432 w 332634"/>
              <a:gd name="connsiteY2-58" fmla="*/ 0 h 156404"/>
              <a:gd name="connsiteX3-59" fmla="*/ 332634 w 332634"/>
              <a:gd name="connsiteY3-60" fmla="*/ 78202 h 156404"/>
              <a:gd name="connsiteX4-61" fmla="*/ 332633 w 332634"/>
              <a:gd name="connsiteY4-62" fmla="*/ 78202 h 156404"/>
              <a:gd name="connsiteX5-63" fmla="*/ 254431 w 332634"/>
              <a:gd name="connsiteY5-64" fmla="*/ 156404 h 156404"/>
              <a:gd name="connsiteX6-65" fmla="*/ 13166 w 332634"/>
              <a:gd name="connsiteY6-66" fmla="*/ 156403 h 156404"/>
              <a:gd name="connsiteX7-67" fmla="*/ 46883 w 332634"/>
              <a:gd name="connsiteY7-68" fmla="*/ 75821 h 156404"/>
              <a:gd name="connsiteX0-69" fmla="*/ 48977 w 332347"/>
              <a:gd name="connsiteY0-70" fmla="*/ 82965 h 156404"/>
              <a:gd name="connsiteX1-71" fmla="*/ 12879 w 332347"/>
              <a:gd name="connsiteY1-72" fmla="*/ 0 h 156404"/>
              <a:gd name="connsiteX2-73" fmla="*/ 254145 w 332347"/>
              <a:gd name="connsiteY2-74" fmla="*/ 0 h 156404"/>
              <a:gd name="connsiteX3-75" fmla="*/ 332347 w 332347"/>
              <a:gd name="connsiteY3-76" fmla="*/ 78202 h 156404"/>
              <a:gd name="connsiteX4-77" fmla="*/ 332346 w 332347"/>
              <a:gd name="connsiteY4-78" fmla="*/ 78202 h 156404"/>
              <a:gd name="connsiteX5-79" fmla="*/ 254144 w 332347"/>
              <a:gd name="connsiteY5-80" fmla="*/ 156404 h 156404"/>
              <a:gd name="connsiteX6-81" fmla="*/ 12879 w 332347"/>
              <a:gd name="connsiteY6-82" fmla="*/ 156403 h 156404"/>
              <a:gd name="connsiteX7-83" fmla="*/ 48977 w 332347"/>
              <a:gd name="connsiteY7-84" fmla="*/ 82965 h 156404"/>
              <a:gd name="connsiteX0-85" fmla="*/ 48977 w 332347"/>
              <a:gd name="connsiteY0-86" fmla="*/ 82965 h 156404"/>
              <a:gd name="connsiteX1-87" fmla="*/ 12879 w 332347"/>
              <a:gd name="connsiteY1-88" fmla="*/ 0 h 156404"/>
              <a:gd name="connsiteX2-89" fmla="*/ 254145 w 332347"/>
              <a:gd name="connsiteY2-90" fmla="*/ 0 h 156404"/>
              <a:gd name="connsiteX3-91" fmla="*/ 332347 w 332347"/>
              <a:gd name="connsiteY3-92" fmla="*/ 78202 h 156404"/>
              <a:gd name="connsiteX4-93" fmla="*/ 332346 w 332347"/>
              <a:gd name="connsiteY4-94" fmla="*/ 78202 h 156404"/>
              <a:gd name="connsiteX5-95" fmla="*/ 254144 w 332347"/>
              <a:gd name="connsiteY5-96" fmla="*/ 156404 h 156404"/>
              <a:gd name="connsiteX6-97" fmla="*/ 12879 w 332347"/>
              <a:gd name="connsiteY6-98" fmla="*/ 156403 h 156404"/>
              <a:gd name="connsiteX7-99" fmla="*/ 48977 w 332347"/>
              <a:gd name="connsiteY7-100" fmla="*/ 82965 h 156404"/>
              <a:gd name="connsiteX0-101" fmla="*/ 48977 w 332347"/>
              <a:gd name="connsiteY0-102" fmla="*/ 82965 h 156404"/>
              <a:gd name="connsiteX1-103" fmla="*/ 12879 w 332347"/>
              <a:gd name="connsiteY1-104" fmla="*/ 0 h 156404"/>
              <a:gd name="connsiteX2-105" fmla="*/ 254145 w 332347"/>
              <a:gd name="connsiteY2-106" fmla="*/ 0 h 156404"/>
              <a:gd name="connsiteX3-107" fmla="*/ 332347 w 332347"/>
              <a:gd name="connsiteY3-108" fmla="*/ 78202 h 156404"/>
              <a:gd name="connsiteX4-109" fmla="*/ 254144 w 332347"/>
              <a:gd name="connsiteY4-110" fmla="*/ 156404 h 156404"/>
              <a:gd name="connsiteX5-111" fmla="*/ 12879 w 332347"/>
              <a:gd name="connsiteY5-112" fmla="*/ 156403 h 156404"/>
              <a:gd name="connsiteX6-113" fmla="*/ 48977 w 332347"/>
              <a:gd name="connsiteY6-114" fmla="*/ 82965 h 156404"/>
              <a:gd name="connsiteX0-115" fmla="*/ 48977 w 284302"/>
              <a:gd name="connsiteY0-116" fmla="*/ 82965 h 156404"/>
              <a:gd name="connsiteX1-117" fmla="*/ 12879 w 284302"/>
              <a:gd name="connsiteY1-118" fmla="*/ 0 h 156404"/>
              <a:gd name="connsiteX2-119" fmla="*/ 254145 w 284302"/>
              <a:gd name="connsiteY2-120" fmla="*/ 0 h 156404"/>
              <a:gd name="connsiteX3-121" fmla="*/ 254144 w 284302"/>
              <a:gd name="connsiteY3-122" fmla="*/ 156404 h 156404"/>
              <a:gd name="connsiteX4-123" fmla="*/ 12879 w 284302"/>
              <a:gd name="connsiteY4-124" fmla="*/ 156403 h 156404"/>
              <a:gd name="connsiteX5-125" fmla="*/ 48977 w 284302"/>
              <a:gd name="connsiteY5-126" fmla="*/ 82965 h 156404"/>
              <a:gd name="connsiteX0-127" fmla="*/ 48977 w 268792"/>
              <a:gd name="connsiteY0-128" fmla="*/ 82965 h 156404"/>
              <a:gd name="connsiteX1-129" fmla="*/ 12879 w 268792"/>
              <a:gd name="connsiteY1-130" fmla="*/ 0 h 156404"/>
              <a:gd name="connsiteX2-131" fmla="*/ 254145 w 268792"/>
              <a:gd name="connsiteY2-132" fmla="*/ 0 h 156404"/>
              <a:gd name="connsiteX3-133" fmla="*/ 225188 w 268792"/>
              <a:gd name="connsiteY3-134" fmla="*/ 77057 h 156404"/>
              <a:gd name="connsiteX4-135" fmla="*/ 254144 w 268792"/>
              <a:gd name="connsiteY4-136" fmla="*/ 156404 h 156404"/>
              <a:gd name="connsiteX5-137" fmla="*/ 12879 w 268792"/>
              <a:gd name="connsiteY5-138" fmla="*/ 156403 h 156404"/>
              <a:gd name="connsiteX6-139" fmla="*/ 48977 w 268792"/>
              <a:gd name="connsiteY6-140" fmla="*/ 82965 h 156404"/>
              <a:gd name="connsiteX0-141" fmla="*/ 48977 w 268470"/>
              <a:gd name="connsiteY0-142" fmla="*/ 82965 h 156404"/>
              <a:gd name="connsiteX1-143" fmla="*/ 12879 w 268470"/>
              <a:gd name="connsiteY1-144" fmla="*/ 0 h 156404"/>
              <a:gd name="connsiteX2-145" fmla="*/ 254145 w 268470"/>
              <a:gd name="connsiteY2-146" fmla="*/ 0 h 156404"/>
              <a:gd name="connsiteX3-147" fmla="*/ 222807 w 268470"/>
              <a:gd name="connsiteY3-148" fmla="*/ 81819 h 156404"/>
              <a:gd name="connsiteX4-149" fmla="*/ 254144 w 268470"/>
              <a:gd name="connsiteY4-150" fmla="*/ 156404 h 156404"/>
              <a:gd name="connsiteX5-151" fmla="*/ 12879 w 268470"/>
              <a:gd name="connsiteY5-152" fmla="*/ 156403 h 156404"/>
              <a:gd name="connsiteX6-153" fmla="*/ 48977 w 268470"/>
              <a:gd name="connsiteY6-154" fmla="*/ 82965 h 156404"/>
              <a:gd name="connsiteX0-155" fmla="*/ 48977 w 268469"/>
              <a:gd name="connsiteY0-156" fmla="*/ 82965 h 156404"/>
              <a:gd name="connsiteX1-157" fmla="*/ 12879 w 268469"/>
              <a:gd name="connsiteY1-158" fmla="*/ 0 h 156404"/>
              <a:gd name="connsiteX2-159" fmla="*/ 254145 w 268469"/>
              <a:gd name="connsiteY2-160" fmla="*/ 0 h 156404"/>
              <a:gd name="connsiteX3-161" fmla="*/ 222807 w 268469"/>
              <a:gd name="connsiteY3-162" fmla="*/ 81819 h 156404"/>
              <a:gd name="connsiteX4-163" fmla="*/ 254144 w 268469"/>
              <a:gd name="connsiteY4-164" fmla="*/ 156404 h 156404"/>
              <a:gd name="connsiteX5-165" fmla="*/ 12879 w 268469"/>
              <a:gd name="connsiteY5-166" fmla="*/ 156403 h 156404"/>
              <a:gd name="connsiteX6-167" fmla="*/ 48977 w 268469"/>
              <a:gd name="connsiteY6-168" fmla="*/ 82965 h 156404"/>
              <a:gd name="connsiteX0-169" fmla="*/ 48977 w 268469"/>
              <a:gd name="connsiteY0-170" fmla="*/ 82965 h 156404"/>
              <a:gd name="connsiteX1-171" fmla="*/ 12879 w 268469"/>
              <a:gd name="connsiteY1-172" fmla="*/ 0 h 156404"/>
              <a:gd name="connsiteX2-173" fmla="*/ 254145 w 268469"/>
              <a:gd name="connsiteY2-174" fmla="*/ 0 h 156404"/>
              <a:gd name="connsiteX3-175" fmla="*/ 222807 w 268469"/>
              <a:gd name="connsiteY3-176" fmla="*/ 81819 h 156404"/>
              <a:gd name="connsiteX4-177" fmla="*/ 254144 w 268469"/>
              <a:gd name="connsiteY4-178" fmla="*/ 156404 h 156404"/>
              <a:gd name="connsiteX5-179" fmla="*/ 12879 w 268469"/>
              <a:gd name="connsiteY5-180" fmla="*/ 156403 h 156404"/>
              <a:gd name="connsiteX6-181" fmla="*/ 48977 w 268469"/>
              <a:gd name="connsiteY6-182" fmla="*/ 82965 h 156404"/>
              <a:gd name="connsiteX0-183" fmla="*/ 48977 w 273588"/>
              <a:gd name="connsiteY0-184" fmla="*/ 82965 h 156404"/>
              <a:gd name="connsiteX1-185" fmla="*/ 12879 w 273588"/>
              <a:gd name="connsiteY1-186" fmla="*/ 0 h 156404"/>
              <a:gd name="connsiteX2-187" fmla="*/ 254145 w 273588"/>
              <a:gd name="connsiteY2-188" fmla="*/ 0 h 156404"/>
              <a:gd name="connsiteX3-189" fmla="*/ 251382 w 273588"/>
              <a:gd name="connsiteY3-190" fmla="*/ 84200 h 156404"/>
              <a:gd name="connsiteX4-191" fmla="*/ 254144 w 273588"/>
              <a:gd name="connsiteY4-192" fmla="*/ 156404 h 156404"/>
              <a:gd name="connsiteX5-193" fmla="*/ 12879 w 273588"/>
              <a:gd name="connsiteY5-194" fmla="*/ 156403 h 156404"/>
              <a:gd name="connsiteX6-195" fmla="*/ 48977 w 273588"/>
              <a:gd name="connsiteY6-196" fmla="*/ 82965 h 156404"/>
              <a:gd name="connsiteX0-197" fmla="*/ 28742 w 277166"/>
              <a:gd name="connsiteY0-198" fmla="*/ 82965 h 156404"/>
              <a:gd name="connsiteX1-199" fmla="*/ 16457 w 277166"/>
              <a:gd name="connsiteY1-200" fmla="*/ 0 h 156404"/>
              <a:gd name="connsiteX2-201" fmla="*/ 257723 w 277166"/>
              <a:gd name="connsiteY2-202" fmla="*/ 0 h 156404"/>
              <a:gd name="connsiteX3-203" fmla="*/ 254960 w 277166"/>
              <a:gd name="connsiteY3-204" fmla="*/ 84200 h 156404"/>
              <a:gd name="connsiteX4-205" fmla="*/ 257722 w 277166"/>
              <a:gd name="connsiteY4-206" fmla="*/ 156404 h 156404"/>
              <a:gd name="connsiteX5-207" fmla="*/ 16457 w 277166"/>
              <a:gd name="connsiteY5-208" fmla="*/ 156403 h 156404"/>
              <a:gd name="connsiteX6-209" fmla="*/ 28742 w 277166"/>
              <a:gd name="connsiteY6-210" fmla="*/ 82965 h 156404"/>
              <a:gd name="connsiteX0-211" fmla="*/ 28742 w 277166"/>
              <a:gd name="connsiteY0-212" fmla="*/ 82965 h 156404"/>
              <a:gd name="connsiteX1-213" fmla="*/ 16457 w 277166"/>
              <a:gd name="connsiteY1-214" fmla="*/ 0 h 156404"/>
              <a:gd name="connsiteX2-215" fmla="*/ 257723 w 277166"/>
              <a:gd name="connsiteY2-216" fmla="*/ 0 h 156404"/>
              <a:gd name="connsiteX3-217" fmla="*/ 254960 w 277166"/>
              <a:gd name="connsiteY3-218" fmla="*/ 84200 h 156404"/>
              <a:gd name="connsiteX4-219" fmla="*/ 257722 w 277166"/>
              <a:gd name="connsiteY4-220" fmla="*/ 156404 h 156404"/>
              <a:gd name="connsiteX5-221" fmla="*/ 16457 w 277166"/>
              <a:gd name="connsiteY5-222" fmla="*/ 156403 h 156404"/>
              <a:gd name="connsiteX6-223" fmla="*/ 28742 w 277166"/>
              <a:gd name="connsiteY6-224" fmla="*/ 82965 h 156404"/>
              <a:gd name="connsiteX0-225" fmla="*/ 28742 w 277166"/>
              <a:gd name="connsiteY0-226" fmla="*/ 82965 h 156404"/>
              <a:gd name="connsiteX1-227" fmla="*/ 16457 w 277166"/>
              <a:gd name="connsiteY1-228" fmla="*/ 0 h 156404"/>
              <a:gd name="connsiteX2-229" fmla="*/ 257723 w 277166"/>
              <a:gd name="connsiteY2-230" fmla="*/ 0 h 156404"/>
              <a:gd name="connsiteX3-231" fmla="*/ 254960 w 277166"/>
              <a:gd name="connsiteY3-232" fmla="*/ 84200 h 156404"/>
              <a:gd name="connsiteX4-233" fmla="*/ 257722 w 277166"/>
              <a:gd name="connsiteY4-234" fmla="*/ 156404 h 156404"/>
              <a:gd name="connsiteX5-235" fmla="*/ 16457 w 277166"/>
              <a:gd name="connsiteY5-236" fmla="*/ 156403 h 156404"/>
              <a:gd name="connsiteX6-237" fmla="*/ 28742 w 277166"/>
              <a:gd name="connsiteY6-238" fmla="*/ 82965 h 156404"/>
              <a:gd name="connsiteX0-239" fmla="*/ 28742 w 277166"/>
              <a:gd name="connsiteY0-240" fmla="*/ 82965 h 156404"/>
              <a:gd name="connsiteX1-241" fmla="*/ 16457 w 277166"/>
              <a:gd name="connsiteY1-242" fmla="*/ 0 h 156404"/>
              <a:gd name="connsiteX2-243" fmla="*/ 257723 w 277166"/>
              <a:gd name="connsiteY2-244" fmla="*/ 0 h 156404"/>
              <a:gd name="connsiteX3-245" fmla="*/ 254960 w 277166"/>
              <a:gd name="connsiteY3-246" fmla="*/ 84200 h 156404"/>
              <a:gd name="connsiteX4-247" fmla="*/ 257722 w 277166"/>
              <a:gd name="connsiteY4-248" fmla="*/ 156404 h 156404"/>
              <a:gd name="connsiteX5-249" fmla="*/ 16457 w 277166"/>
              <a:gd name="connsiteY5-250" fmla="*/ 156403 h 156404"/>
              <a:gd name="connsiteX6-251" fmla="*/ 28742 w 277166"/>
              <a:gd name="connsiteY6-252" fmla="*/ 82965 h 156404"/>
              <a:gd name="connsiteX0-253" fmla="*/ 28742 w 286493"/>
              <a:gd name="connsiteY0-254" fmla="*/ 82965 h 156404"/>
              <a:gd name="connsiteX1-255" fmla="*/ 16457 w 286493"/>
              <a:gd name="connsiteY1-256" fmla="*/ 0 h 156404"/>
              <a:gd name="connsiteX2-257" fmla="*/ 272010 w 286493"/>
              <a:gd name="connsiteY2-258" fmla="*/ 0 h 156404"/>
              <a:gd name="connsiteX3-259" fmla="*/ 254960 w 286493"/>
              <a:gd name="connsiteY3-260" fmla="*/ 84200 h 156404"/>
              <a:gd name="connsiteX4-261" fmla="*/ 257722 w 286493"/>
              <a:gd name="connsiteY4-262" fmla="*/ 156404 h 156404"/>
              <a:gd name="connsiteX5-263" fmla="*/ 16457 w 286493"/>
              <a:gd name="connsiteY5-264" fmla="*/ 156403 h 156404"/>
              <a:gd name="connsiteX6-265" fmla="*/ 28742 w 286493"/>
              <a:gd name="connsiteY6-266" fmla="*/ 82965 h 156404"/>
              <a:gd name="connsiteX0-267" fmla="*/ 28742 w 276678"/>
              <a:gd name="connsiteY0-268" fmla="*/ 82965 h 156404"/>
              <a:gd name="connsiteX1-269" fmla="*/ 16457 w 276678"/>
              <a:gd name="connsiteY1-270" fmla="*/ 0 h 156404"/>
              <a:gd name="connsiteX2-271" fmla="*/ 272010 w 276678"/>
              <a:gd name="connsiteY2-272" fmla="*/ 0 h 156404"/>
              <a:gd name="connsiteX3-273" fmla="*/ 254960 w 276678"/>
              <a:gd name="connsiteY3-274" fmla="*/ 84200 h 156404"/>
              <a:gd name="connsiteX4-275" fmla="*/ 257722 w 276678"/>
              <a:gd name="connsiteY4-276" fmla="*/ 156404 h 156404"/>
              <a:gd name="connsiteX5-277" fmla="*/ 16457 w 276678"/>
              <a:gd name="connsiteY5-278" fmla="*/ 156403 h 156404"/>
              <a:gd name="connsiteX6-279" fmla="*/ 28742 w 276678"/>
              <a:gd name="connsiteY6-280" fmla="*/ 82965 h 156404"/>
              <a:gd name="connsiteX0-281" fmla="*/ 26558 w 274494"/>
              <a:gd name="connsiteY0-282" fmla="*/ 82965 h 156404"/>
              <a:gd name="connsiteX1-283" fmla="*/ 14273 w 274494"/>
              <a:gd name="connsiteY1-284" fmla="*/ 0 h 156404"/>
              <a:gd name="connsiteX2-285" fmla="*/ 269826 w 274494"/>
              <a:gd name="connsiteY2-286" fmla="*/ 0 h 156404"/>
              <a:gd name="connsiteX3-287" fmla="*/ 252776 w 274494"/>
              <a:gd name="connsiteY3-288" fmla="*/ 84200 h 156404"/>
              <a:gd name="connsiteX4-289" fmla="*/ 255538 w 274494"/>
              <a:gd name="connsiteY4-290" fmla="*/ 156404 h 156404"/>
              <a:gd name="connsiteX5-291" fmla="*/ 14273 w 274494"/>
              <a:gd name="connsiteY5-292" fmla="*/ 156403 h 156404"/>
              <a:gd name="connsiteX6-293" fmla="*/ 26558 w 274494"/>
              <a:gd name="connsiteY6-294" fmla="*/ 82965 h 156404"/>
              <a:gd name="connsiteX0-295" fmla="*/ 47202 w 295138"/>
              <a:gd name="connsiteY0-296" fmla="*/ 82965 h 156404"/>
              <a:gd name="connsiteX1-297" fmla="*/ 34917 w 295138"/>
              <a:gd name="connsiteY1-298" fmla="*/ 0 h 156404"/>
              <a:gd name="connsiteX2-299" fmla="*/ 290470 w 295138"/>
              <a:gd name="connsiteY2-300" fmla="*/ 0 h 156404"/>
              <a:gd name="connsiteX3-301" fmla="*/ 273420 w 295138"/>
              <a:gd name="connsiteY3-302" fmla="*/ 84200 h 156404"/>
              <a:gd name="connsiteX4-303" fmla="*/ 276182 w 295138"/>
              <a:gd name="connsiteY4-304" fmla="*/ 156404 h 156404"/>
              <a:gd name="connsiteX5-305" fmla="*/ 34917 w 295138"/>
              <a:gd name="connsiteY5-306" fmla="*/ 156403 h 156404"/>
              <a:gd name="connsiteX6-307" fmla="*/ 47202 w 295138"/>
              <a:gd name="connsiteY6-308" fmla="*/ 82965 h 156404"/>
              <a:gd name="connsiteX0-309" fmla="*/ 47202 w 324804"/>
              <a:gd name="connsiteY0-310" fmla="*/ 82965 h 156404"/>
              <a:gd name="connsiteX1-311" fmla="*/ 34917 w 324804"/>
              <a:gd name="connsiteY1-312" fmla="*/ 0 h 156404"/>
              <a:gd name="connsiteX2-313" fmla="*/ 290470 w 324804"/>
              <a:gd name="connsiteY2-314" fmla="*/ 0 h 156404"/>
              <a:gd name="connsiteX3-315" fmla="*/ 273420 w 324804"/>
              <a:gd name="connsiteY3-316" fmla="*/ 84200 h 156404"/>
              <a:gd name="connsiteX4-317" fmla="*/ 276182 w 324804"/>
              <a:gd name="connsiteY4-318" fmla="*/ 156404 h 156404"/>
              <a:gd name="connsiteX5-319" fmla="*/ 34917 w 324804"/>
              <a:gd name="connsiteY5-320" fmla="*/ 156403 h 156404"/>
              <a:gd name="connsiteX6-321" fmla="*/ 47202 w 324804"/>
              <a:gd name="connsiteY6-322" fmla="*/ 82965 h 156404"/>
              <a:gd name="connsiteX0-323" fmla="*/ 47202 w 324804"/>
              <a:gd name="connsiteY0-324" fmla="*/ 82965 h 156404"/>
              <a:gd name="connsiteX1-325" fmla="*/ 34917 w 324804"/>
              <a:gd name="connsiteY1-326" fmla="*/ 0 h 156404"/>
              <a:gd name="connsiteX2-327" fmla="*/ 290470 w 324804"/>
              <a:gd name="connsiteY2-328" fmla="*/ 0 h 156404"/>
              <a:gd name="connsiteX3-329" fmla="*/ 273420 w 324804"/>
              <a:gd name="connsiteY3-330" fmla="*/ 84200 h 156404"/>
              <a:gd name="connsiteX4-331" fmla="*/ 276182 w 324804"/>
              <a:gd name="connsiteY4-332" fmla="*/ 156404 h 156404"/>
              <a:gd name="connsiteX5-333" fmla="*/ 34917 w 324804"/>
              <a:gd name="connsiteY5-334" fmla="*/ 156403 h 156404"/>
              <a:gd name="connsiteX6-335" fmla="*/ 47202 w 324804"/>
              <a:gd name="connsiteY6-336" fmla="*/ 82965 h 156404"/>
              <a:gd name="connsiteX0-337" fmla="*/ 47202 w 324804"/>
              <a:gd name="connsiteY0-338" fmla="*/ 82965 h 156404"/>
              <a:gd name="connsiteX1-339" fmla="*/ 34917 w 324804"/>
              <a:gd name="connsiteY1-340" fmla="*/ 0 h 156404"/>
              <a:gd name="connsiteX2-341" fmla="*/ 290470 w 324804"/>
              <a:gd name="connsiteY2-342" fmla="*/ 0 h 156404"/>
              <a:gd name="connsiteX3-343" fmla="*/ 273420 w 324804"/>
              <a:gd name="connsiteY3-344" fmla="*/ 84200 h 156404"/>
              <a:gd name="connsiteX4-345" fmla="*/ 276182 w 324804"/>
              <a:gd name="connsiteY4-346" fmla="*/ 156404 h 156404"/>
              <a:gd name="connsiteX5-347" fmla="*/ 34917 w 324804"/>
              <a:gd name="connsiteY5-348" fmla="*/ 156403 h 156404"/>
              <a:gd name="connsiteX6-349" fmla="*/ 47202 w 324804"/>
              <a:gd name="connsiteY6-350" fmla="*/ 82965 h 156404"/>
              <a:gd name="connsiteX0-351" fmla="*/ 47202 w 311528"/>
              <a:gd name="connsiteY0-352" fmla="*/ 89201 h 167988"/>
              <a:gd name="connsiteX1-353" fmla="*/ 34917 w 311528"/>
              <a:gd name="connsiteY1-354" fmla="*/ 6236 h 167988"/>
              <a:gd name="connsiteX2-355" fmla="*/ 290470 w 311528"/>
              <a:gd name="connsiteY2-356" fmla="*/ 6236 h 167988"/>
              <a:gd name="connsiteX3-357" fmla="*/ 294851 w 311528"/>
              <a:gd name="connsiteY3-358" fmla="*/ 90436 h 167988"/>
              <a:gd name="connsiteX4-359" fmla="*/ 276182 w 311528"/>
              <a:gd name="connsiteY4-360" fmla="*/ 162640 h 167988"/>
              <a:gd name="connsiteX5-361" fmla="*/ 34917 w 311528"/>
              <a:gd name="connsiteY5-362" fmla="*/ 162639 h 167988"/>
              <a:gd name="connsiteX6-363" fmla="*/ 47202 w 311528"/>
              <a:gd name="connsiteY6-364" fmla="*/ 89201 h 167988"/>
              <a:gd name="connsiteX0-365" fmla="*/ 47202 w 308252"/>
              <a:gd name="connsiteY0-366" fmla="*/ 89026 h 167989"/>
              <a:gd name="connsiteX1-367" fmla="*/ 34917 w 308252"/>
              <a:gd name="connsiteY1-368" fmla="*/ 6061 h 167989"/>
              <a:gd name="connsiteX2-369" fmla="*/ 290470 w 308252"/>
              <a:gd name="connsiteY2-370" fmla="*/ 6061 h 167989"/>
              <a:gd name="connsiteX3-371" fmla="*/ 285326 w 308252"/>
              <a:gd name="connsiteY3-372" fmla="*/ 87880 h 167989"/>
              <a:gd name="connsiteX4-373" fmla="*/ 276182 w 308252"/>
              <a:gd name="connsiteY4-374" fmla="*/ 162465 h 167989"/>
              <a:gd name="connsiteX5-375" fmla="*/ 34917 w 308252"/>
              <a:gd name="connsiteY5-376" fmla="*/ 162464 h 167989"/>
              <a:gd name="connsiteX6-377" fmla="*/ 47202 w 308252"/>
              <a:gd name="connsiteY6-378" fmla="*/ 89026 h 167989"/>
              <a:gd name="connsiteX0-379" fmla="*/ 14590 w 294690"/>
              <a:gd name="connsiteY0-380" fmla="*/ 93263 h 175953"/>
              <a:gd name="connsiteX1-381" fmla="*/ 21355 w 294690"/>
              <a:gd name="connsiteY1-382" fmla="*/ 10298 h 175953"/>
              <a:gd name="connsiteX2-383" fmla="*/ 276908 w 294690"/>
              <a:gd name="connsiteY2-384" fmla="*/ 10298 h 175953"/>
              <a:gd name="connsiteX3-385" fmla="*/ 271764 w 294690"/>
              <a:gd name="connsiteY3-386" fmla="*/ 92117 h 175953"/>
              <a:gd name="connsiteX4-387" fmla="*/ 262620 w 294690"/>
              <a:gd name="connsiteY4-388" fmla="*/ 166702 h 175953"/>
              <a:gd name="connsiteX5-389" fmla="*/ 21355 w 294690"/>
              <a:gd name="connsiteY5-390" fmla="*/ 166701 h 175953"/>
              <a:gd name="connsiteX6-391" fmla="*/ 14590 w 294690"/>
              <a:gd name="connsiteY6-392" fmla="*/ 93263 h 1759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94690" h="175953">
                <a:moveTo>
                  <a:pt x="14590" y="93263"/>
                </a:moveTo>
                <a:cubicBezTo>
                  <a:pt x="14590" y="50073"/>
                  <a:pt x="-22365" y="24125"/>
                  <a:pt x="21355" y="10298"/>
                </a:cubicBezTo>
                <a:cubicBezTo>
                  <a:pt x="65075" y="-3529"/>
                  <a:pt x="235173" y="-3338"/>
                  <a:pt x="276908" y="10298"/>
                </a:cubicBezTo>
                <a:cubicBezTo>
                  <a:pt x="318643" y="23934"/>
                  <a:pt x="274145" y="66050"/>
                  <a:pt x="271764" y="92117"/>
                </a:cubicBezTo>
                <a:cubicBezTo>
                  <a:pt x="269383" y="118184"/>
                  <a:pt x="304355" y="154271"/>
                  <a:pt x="262620" y="166702"/>
                </a:cubicBezTo>
                <a:cubicBezTo>
                  <a:pt x="220885" y="179133"/>
                  <a:pt x="62693" y="178941"/>
                  <a:pt x="21355" y="166701"/>
                </a:cubicBezTo>
                <a:cubicBezTo>
                  <a:pt x="-19983" y="154461"/>
                  <a:pt x="14590" y="119330"/>
                  <a:pt x="14590" y="932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75554" y="4517072"/>
            <a:ext cx="12305654" cy="2359977"/>
          </a:xfrm>
          <a:custGeom>
            <a:avLst/>
            <a:gdLst>
              <a:gd name="connsiteX0" fmla="*/ 4534445 w 12305654"/>
              <a:gd name="connsiteY0" fmla="*/ 158 h 2359977"/>
              <a:gd name="connsiteX1" fmla="*/ 4971404 w 12305654"/>
              <a:gd name="connsiteY1" fmla="*/ 150177 h 2359977"/>
              <a:gd name="connsiteX2" fmla="*/ 6343004 w 12305654"/>
              <a:gd name="connsiteY2" fmla="*/ 855027 h 2359977"/>
              <a:gd name="connsiteX3" fmla="*/ 7314554 w 12305654"/>
              <a:gd name="connsiteY3" fmla="*/ 1216977 h 2359977"/>
              <a:gd name="connsiteX4" fmla="*/ 8286104 w 12305654"/>
              <a:gd name="connsiteY4" fmla="*/ 1216977 h 2359977"/>
              <a:gd name="connsiteX5" fmla="*/ 8686154 w 12305654"/>
              <a:gd name="connsiteY5" fmla="*/ 531177 h 2359977"/>
              <a:gd name="connsiteX6" fmla="*/ 9086204 w 12305654"/>
              <a:gd name="connsiteY6" fmla="*/ 1159827 h 2359977"/>
              <a:gd name="connsiteX7" fmla="*/ 10210154 w 12305654"/>
              <a:gd name="connsiteY7" fmla="*/ 874077 h 2359977"/>
              <a:gd name="connsiteX8" fmla="*/ 10381604 w 12305654"/>
              <a:gd name="connsiteY8" fmla="*/ 493077 h 2359977"/>
              <a:gd name="connsiteX9" fmla="*/ 10591154 w 12305654"/>
              <a:gd name="connsiteY9" fmla="*/ 855027 h 2359977"/>
              <a:gd name="connsiteX10" fmla="*/ 11543654 w 12305654"/>
              <a:gd name="connsiteY10" fmla="*/ 778827 h 2359977"/>
              <a:gd name="connsiteX11" fmla="*/ 12305654 w 12305654"/>
              <a:gd name="connsiteY11" fmla="*/ 759777 h 2359977"/>
              <a:gd name="connsiteX12" fmla="*/ 12305654 w 12305654"/>
              <a:gd name="connsiteY12" fmla="*/ 2359977 h 2359977"/>
              <a:gd name="connsiteX13" fmla="*/ 0 w 12305654"/>
              <a:gd name="connsiteY13" fmla="*/ 2340928 h 2359977"/>
              <a:gd name="connsiteX14" fmla="*/ 61040 w 12305654"/>
              <a:gd name="connsiteY14" fmla="*/ 2340928 h 2359977"/>
              <a:gd name="connsiteX15" fmla="*/ 61040 w 12305654"/>
              <a:gd name="connsiteY15" fmla="*/ 965706 h 2359977"/>
              <a:gd name="connsiteX16" fmla="*/ 78809 w 12305654"/>
              <a:gd name="connsiteY16" fmla="*/ 962902 h 2359977"/>
              <a:gd name="connsiteX17" fmla="*/ 304154 w 12305654"/>
              <a:gd name="connsiteY17" fmla="*/ 969327 h 2359977"/>
              <a:gd name="connsiteX18" fmla="*/ 1009004 w 12305654"/>
              <a:gd name="connsiteY18" fmla="*/ 550227 h 2359977"/>
              <a:gd name="connsiteX19" fmla="*/ 1390004 w 12305654"/>
              <a:gd name="connsiteY19" fmla="*/ 474027 h 2359977"/>
              <a:gd name="connsiteX20" fmla="*/ 1904354 w 12305654"/>
              <a:gd name="connsiteY20" fmla="*/ 188277 h 2359977"/>
              <a:gd name="connsiteX21" fmla="*/ 2399654 w 12305654"/>
              <a:gd name="connsiteY21" fmla="*/ 73977 h 2359977"/>
              <a:gd name="connsiteX22" fmla="*/ 3428354 w 12305654"/>
              <a:gd name="connsiteY22" fmla="*/ 73977 h 2359977"/>
              <a:gd name="connsiteX23" fmla="*/ 4247504 w 12305654"/>
              <a:gd name="connsiteY23" fmla="*/ 16827 h 2359977"/>
              <a:gd name="connsiteX24" fmla="*/ 4534445 w 12305654"/>
              <a:gd name="connsiteY24" fmla="*/ 158 h 235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305654" h="2359977">
                <a:moveTo>
                  <a:pt x="4534445" y="158"/>
                </a:moveTo>
                <a:cubicBezTo>
                  <a:pt x="4626123" y="2540"/>
                  <a:pt x="4742804" y="32702"/>
                  <a:pt x="4971404" y="150177"/>
                </a:cubicBezTo>
                <a:lnTo>
                  <a:pt x="6343004" y="855027"/>
                </a:lnTo>
                <a:cubicBezTo>
                  <a:pt x="6733529" y="1032827"/>
                  <a:pt x="6990704" y="1216977"/>
                  <a:pt x="7314554" y="1216977"/>
                </a:cubicBezTo>
                <a:lnTo>
                  <a:pt x="8286104" y="1216977"/>
                </a:lnTo>
                <a:lnTo>
                  <a:pt x="8686154" y="531177"/>
                </a:lnTo>
                <a:lnTo>
                  <a:pt x="9086204" y="1159827"/>
                </a:lnTo>
                <a:lnTo>
                  <a:pt x="10210154" y="874077"/>
                </a:lnTo>
                <a:lnTo>
                  <a:pt x="10381604" y="493077"/>
                </a:lnTo>
                <a:lnTo>
                  <a:pt x="10591154" y="855027"/>
                </a:lnTo>
                <a:cubicBezTo>
                  <a:pt x="10784829" y="902652"/>
                  <a:pt x="11257904" y="794702"/>
                  <a:pt x="11543654" y="778827"/>
                </a:cubicBezTo>
                <a:cubicBezTo>
                  <a:pt x="11829404" y="762952"/>
                  <a:pt x="12178654" y="496252"/>
                  <a:pt x="12305654" y="759777"/>
                </a:cubicBezTo>
                <a:lnTo>
                  <a:pt x="12305654" y="2359977"/>
                </a:lnTo>
                <a:lnTo>
                  <a:pt x="0" y="2340928"/>
                </a:lnTo>
                <a:lnTo>
                  <a:pt x="61040" y="2340928"/>
                </a:lnTo>
                <a:lnTo>
                  <a:pt x="61040" y="965706"/>
                </a:lnTo>
                <a:lnTo>
                  <a:pt x="78809" y="962902"/>
                </a:lnTo>
                <a:cubicBezTo>
                  <a:pt x="133869" y="962348"/>
                  <a:pt x="206894" y="986161"/>
                  <a:pt x="304154" y="969327"/>
                </a:cubicBezTo>
                <a:cubicBezTo>
                  <a:pt x="469254" y="940752"/>
                  <a:pt x="828029" y="632777"/>
                  <a:pt x="1009004" y="550227"/>
                </a:cubicBezTo>
                <a:cubicBezTo>
                  <a:pt x="1189979" y="467677"/>
                  <a:pt x="1263004" y="499427"/>
                  <a:pt x="1390004" y="474027"/>
                </a:cubicBezTo>
                <a:cubicBezTo>
                  <a:pt x="1539229" y="413702"/>
                  <a:pt x="1739254" y="226377"/>
                  <a:pt x="1904354" y="188277"/>
                </a:cubicBezTo>
                <a:lnTo>
                  <a:pt x="2399654" y="73977"/>
                </a:lnTo>
                <a:cubicBezTo>
                  <a:pt x="2653654" y="54927"/>
                  <a:pt x="3155304" y="93027"/>
                  <a:pt x="3428354" y="73977"/>
                </a:cubicBezTo>
                <a:lnTo>
                  <a:pt x="4247504" y="16827"/>
                </a:lnTo>
                <a:cubicBezTo>
                  <a:pt x="4376092" y="23177"/>
                  <a:pt x="4442767" y="-2223"/>
                  <a:pt x="4534445" y="158"/>
                </a:cubicBezTo>
                <a:close/>
              </a:path>
            </a:pathLst>
          </a:cu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6"/>
          <p:cNvSpPr/>
          <p:nvPr/>
        </p:nvSpPr>
        <p:spPr>
          <a:xfrm>
            <a:off x="206422" y="5448300"/>
            <a:ext cx="12042728" cy="1409700"/>
          </a:xfrm>
          <a:custGeom>
            <a:avLst/>
            <a:gdLst>
              <a:gd name="connsiteX0" fmla="*/ 0 w 11258550"/>
              <a:gd name="connsiteY0" fmla="*/ 1257300 h 1276350"/>
              <a:gd name="connsiteX1" fmla="*/ 476250 w 11258550"/>
              <a:gd name="connsiteY1" fmla="*/ 1104900 h 1276350"/>
              <a:gd name="connsiteX2" fmla="*/ 1200150 w 11258550"/>
              <a:gd name="connsiteY2" fmla="*/ 971550 h 1276350"/>
              <a:gd name="connsiteX3" fmla="*/ 2000250 w 11258550"/>
              <a:gd name="connsiteY3" fmla="*/ 971550 h 1276350"/>
              <a:gd name="connsiteX4" fmla="*/ 3181350 w 11258550"/>
              <a:gd name="connsiteY4" fmla="*/ 971550 h 1276350"/>
              <a:gd name="connsiteX5" fmla="*/ 4248150 w 11258550"/>
              <a:gd name="connsiteY5" fmla="*/ 819150 h 1276350"/>
              <a:gd name="connsiteX6" fmla="*/ 5181600 w 11258550"/>
              <a:gd name="connsiteY6" fmla="*/ 609600 h 1276350"/>
              <a:gd name="connsiteX7" fmla="*/ 6515100 w 11258550"/>
              <a:gd name="connsiteY7" fmla="*/ 628650 h 1276350"/>
              <a:gd name="connsiteX8" fmla="*/ 7905750 w 11258550"/>
              <a:gd name="connsiteY8" fmla="*/ 476250 h 1276350"/>
              <a:gd name="connsiteX9" fmla="*/ 8991600 w 11258550"/>
              <a:gd name="connsiteY9" fmla="*/ 171450 h 1276350"/>
              <a:gd name="connsiteX10" fmla="*/ 10077450 w 11258550"/>
              <a:gd name="connsiteY10" fmla="*/ 0 h 1276350"/>
              <a:gd name="connsiteX11" fmla="*/ 11239500 w 11258550"/>
              <a:gd name="connsiteY11" fmla="*/ 0 h 1276350"/>
              <a:gd name="connsiteX12" fmla="*/ 11258550 w 11258550"/>
              <a:gd name="connsiteY12" fmla="*/ 1276350 h 1276350"/>
              <a:gd name="connsiteX13" fmla="*/ 0 w 11258550"/>
              <a:gd name="connsiteY13" fmla="*/ 1257300 h 12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258550" h="1276350">
                <a:moveTo>
                  <a:pt x="0" y="1257300"/>
                </a:moveTo>
                <a:lnTo>
                  <a:pt x="476250" y="1104900"/>
                </a:lnTo>
                <a:lnTo>
                  <a:pt x="1200150" y="971550"/>
                </a:lnTo>
                <a:lnTo>
                  <a:pt x="2000250" y="971550"/>
                </a:lnTo>
                <a:lnTo>
                  <a:pt x="3181350" y="971550"/>
                </a:lnTo>
                <a:lnTo>
                  <a:pt x="4248150" y="819150"/>
                </a:lnTo>
                <a:lnTo>
                  <a:pt x="5181600" y="609600"/>
                </a:lnTo>
                <a:lnTo>
                  <a:pt x="6515100" y="628650"/>
                </a:lnTo>
                <a:lnTo>
                  <a:pt x="7905750" y="476250"/>
                </a:lnTo>
                <a:lnTo>
                  <a:pt x="8991600" y="171450"/>
                </a:lnTo>
                <a:lnTo>
                  <a:pt x="10077450" y="0"/>
                </a:lnTo>
                <a:lnTo>
                  <a:pt x="11239500" y="0"/>
                </a:lnTo>
                <a:lnTo>
                  <a:pt x="11258550" y="1276350"/>
                </a:lnTo>
                <a:lnTo>
                  <a:pt x="0" y="1257300"/>
                </a:lnTo>
                <a:close/>
              </a:path>
            </a:pathLst>
          </a:custGeom>
          <a:solidFill>
            <a:srgbClr val="E86F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62150" y="6038850"/>
            <a:ext cx="228600" cy="228600"/>
          </a:xfrm>
          <a:prstGeom prst="ellipse">
            <a:avLst/>
          </a:prstGeom>
          <a:solidFill>
            <a:srgbClr val="E56B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657601" y="5829302"/>
            <a:ext cx="228598" cy="228598"/>
          </a:xfrm>
          <a:prstGeom prst="ellipse">
            <a:avLst/>
          </a:prstGeom>
          <a:solidFill>
            <a:srgbClr val="2A3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590800" y="5295900"/>
            <a:ext cx="228600" cy="228600"/>
          </a:xfrm>
          <a:prstGeom prst="ellipse">
            <a:avLst/>
          </a:prstGeom>
          <a:solidFill>
            <a:srgbClr val="F4B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flipH="1">
            <a:off x="4823887" y="5583872"/>
            <a:ext cx="226378" cy="226378"/>
          </a:xfrm>
          <a:prstGeom prst="ellipse">
            <a:avLst/>
          </a:prstGeom>
          <a:solidFill>
            <a:srgbClr val="F5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6057900" y="6567169"/>
            <a:ext cx="226378" cy="226378"/>
          </a:xfrm>
          <a:prstGeom prst="ellipse">
            <a:avLst/>
          </a:prstGeom>
          <a:solidFill>
            <a:srgbClr val="E86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H="1">
            <a:off x="7236778" y="6451758"/>
            <a:ext cx="230822" cy="2308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10397966" y="6596379"/>
            <a:ext cx="118746" cy="118746"/>
          </a:xfrm>
          <a:prstGeom prst="ellipse">
            <a:avLst/>
          </a:prstGeom>
          <a:solidFill>
            <a:srgbClr val="EBB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flipH="1">
            <a:off x="11086941" y="6085204"/>
            <a:ext cx="175896" cy="175896"/>
          </a:xfrm>
          <a:prstGeom prst="ellipse">
            <a:avLst/>
          </a:prstGeom>
          <a:solidFill>
            <a:srgbClr val="2A3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11974510" y="6419212"/>
            <a:ext cx="178438" cy="178438"/>
          </a:xfrm>
          <a:prstGeom prst="ellipse">
            <a:avLst/>
          </a:prstGeom>
          <a:solidFill>
            <a:srgbClr val="F5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泪滴形 17"/>
          <p:cNvSpPr/>
          <p:nvPr/>
        </p:nvSpPr>
        <p:spPr>
          <a:xfrm rot="8100000">
            <a:off x="2779622" y="1059449"/>
            <a:ext cx="2213154" cy="2213154"/>
          </a:xfrm>
          <a:prstGeom prst="teardrop">
            <a:avLst/>
          </a:prstGeom>
          <a:solidFill>
            <a:srgbClr val="2A3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22836" y="3448225"/>
            <a:ext cx="1726726" cy="301788"/>
          </a:xfrm>
          <a:prstGeom prst="rect">
            <a:avLst/>
          </a:prstGeom>
          <a:solidFill>
            <a:srgbClr val="EF8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endCxn id="20" idx="1"/>
          </p:cNvCxnSpPr>
          <p:nvPr/>
        </p:nvCxnSpPr>
        <p:spPr>
          <a:xfrm>
            <a:off x="3619500" y="3474244"/>
            <a:ext cx="121444" cy="209550"/>
          </a:xfrm>
          <a:prstGeom prst="line">
            <a:avLst/>
          </a:prstGeom>
          <a:ln>
            <a:solidFill>
              <a:srgbClr val="2A3A7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0"/>
            <a:endCxn id="20" idx="0"/>
          </p:cNvCxnSpPr>
          <p:nvPr/>
        </p:nvCxnSpPr>
        <p:spPr>
          <a:xfrm>
            <a:off x="3886199" y="3448225"/>
            <a:ext cx="0" cy="157316"/>
          </a:xfrm>
          <a:prstGeom prst="line">
            <a:avLst/>
          </a:prstGeom>
          <a:ln>
            <a:solidFill>
              <a:srgbClr val="2A3A7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033837" y="3474244"/>
            <a:ext cx="121674" cy="217359"/>
          </a:xfrm>
          <a:prstGeom prst="line">
            <a:avLst/>
          </a:prstGeom>
          <a:ln>
            <a:solidFill>
              <a:srgbClr val="2A3A7E"/>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3580171" y="3605541"/>
            <a:ext cx="612056" cy="506422"/>
          </a:xfrm>
          <a:prstGeom prst="ellipse">
            <a:avLst/>
          </a:prstGeom>
          <a:solidFill>
            <a:srgbClr val="E86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弧形 20"/>
          <p:cNvSpPr/>
          <p:nvPr/>
        </p:nvSpPr>
        <p:spPr>
          <a:xfrm rot="2681683" flipV="1">
            <a:off x="3481051" y="3076851"/>
            <a:ext cx="810296" cy="810296"/>
          </a:xfrm>
          <a:prstGeom prst="arc">
            <a:avLst/>
          </a:prstGeom>
          <a:ln>
            <a:solidFill>
              <a:srgbClr val="EF88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弧形 21"/>
          <p:cNvSpPr/>
          <p:nvPr/>
        </p:nvSpPr>
        <p:spPr>
          <a:xfrm rot="2681683" flipV="1">
            <a:off x="3428986" y="3089628"/>
            <a:ext cx="918666" cy="918666"/>
          </a:xfrm>
          <a:prstGeom prst="arc">
            <a:avLst>
              <a:gd name="adj1" fmla="val 16482063"/>
              <a:gd name="adj2" fmla="val 21327777"/>
            </a:avLst>
          </a:prstGeom>
          <a:ln>
            <a:solidFill>
              <a:srgbClr val="EF88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椭圆 36"/>
          <p:cNvSpPr/>
          <p:nvPr/>
        </p:nvSpPr>
        <p:spPr>
          <a:xfrm>
            <a:off x="3285339" y="1328391"/>
            <a:ext cx="294832" cy="294832"/>
          </a:xfrm>
          <a:prstGeom prst="ellipse">
            <a:avLst/>
          </a:prstGeom>
          <a:solidFill>
            <a:srgbClr val="F5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732571" y="2929707"/>
            <a:ext cx="294832" cy="294832"/>
          </a:xfrm>
          <a:prstGeom prst="ellipse">
            <a:avLst/>
          </a:prstGeom>
          <a:solidFill>
            <a:srgbClr val="E86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540024" y="2064072"/>
            <a:ext cx="294832" cy="294832"/>
          </a:xfrm>
          <a:prstGeom prst="ellipse">
            <a:avLst/>
          </a:prstGeom>
          <a:solidFill>
            <a:srgbClr val="ECD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6968104" y="408270"/>
            <a:ext cx="2408667" cy="646331"/>
          </a:xfrm>
          <a:prstGeom prst="rect">
            <a:avLst/>
          </a:prstGeom>
          <a:noFill/>
        </p:spPr>
        <p:txBody>
          <a:bodyPr wrap="square" rtlCol="0">
            <a:spAutoFit/>
          </a:bodyPr>
          <a:lstStyle/>
          <a:p>
            <a:pPr algn="ctr"/>
            <a:r>
              <a:rPr lang="zh-CN" altLang="en-US" sz="3600" dirty="0">
                <a:solidFill>
                  <a:schemeClr val="bg1"/>
                </a:solidFill>
                <a:latin typeface="方正正纤黑简体" panose="02000000000000000000" pitchFamily="2" charset="-122"/>
                <a:ea typeface="方正正纤黑简体" panose="02000000000000000000" pitchFamily="2" charset="-122"/>
              </a:rPr>
              <a:t>团队介绍</a:t>
            </a:r>
          </a:p>
        </p:txBody>
      </p:sp>
      <p:sp>
        <p:nvSpPr>
          <p:cNvPr id="45" name="文本框 44"/>
          <p:cNvSpPr txBox="1"/>
          <p:nvPr/>
        </p:nvSpPr>
        <p:spPr>
          <a:xfrm>
            <a:off x="6284595" y="1183130"/>
            <a:ext cx="3794023" cy="584775"/>
          </a:xfrm>
          <a:prstGeom prst="rect">
            <a:avLst/>
          </a:prstGeom>
          <a:noFill/>
        </p:spPr>
        <p:txBody>
          <a:bodyPr wrap="square" rtlCol="0">
            <a:spAutoFit/>
          </a:bodyPr>
          <a:lstStyle/>
          <a:p>
            <a:pPr algn="ctr"/>
            <a:r>
              <a:rPr lang="en-US" altLang="zh-CN" sz="3200" spc="300" dirty="0">
                <a:solidFill>
                  <a:schemeClr val="bg1"/>
                </a:solidFill>
                <a:latin typeface="Dosis" panose="02010503020202060003" pitchFamily="2" charset="0"/>
              </a:rPr>
              <a:t>Team Introduction</a:t>
            </a:r>
            <a:endParaRPr lang="zh-CN" altLang="en-US" sz="3200" spc="300" dirty="0">
              <a:solidFill>
                <a:schemeClr val="bg1"/>
              </a:solidFill>
              <a:latin typeface="Dosis" panose="02010503020202060003" pitchFamily="2" charset="0"/>
            </a:endParaRPr>
          </a:p>
        </p:txBody>
      </p:sp>
      <p:sp>
        <p:nvSpPr>
          <p:cNvPr id="49" name="圆角矩形 48"/>
          <p:cNvSpPr/>
          <p:nvPr/>
        </p:nvSpPr>
        <p:spPr>
          <a:xfrm>
            <a:off x="2919405" y="3382026"/>
            <a:ext cx="198687" cy="878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圆角矩形 49"/>
          <p:cNvSpPr/>
          <p:nvPr/>
        </p:nvSpPr>
        <p:spPr>
          <a:xfrm>
            <a:off x="2455233" y="2864806"/>
            <a:ext cx="715756" cy="9887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2514599" y="3035272"/>
            <a:ext cx="786217" cy="9111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28"/>
          <p:cNvSpPr/>
          <p:nvPr/>
        </p:nvSpPr>
        <p:spPr>
          <a:xfrm>
            <a:off x="2623007" y="2946838"/>
            <a:ext cx="294690" cy="114411"/>
          </a:xfrm>
          <a:custGeom>
            <a:avLst/>
            <a:gdLst>
              <a:gd name="connsiteX0" fmla="*/ 0 w 397669"/>
              <a:gd name="connsiteY0" fmla="*/ 78202 h 156403"/>
              <a:gd name="connsiteX1" fmla="*/ 78202 w 397669"/>
              <a:gd name="connsiteY1" fmla="*/ 0 h 156403"/>
              <a:gd name="connsiteX2" fmla="*/ 319468 w 397669"/>
              <a:gd name="connsiteY2" fmla="*/ 0 h 156403"/>
              <a:gd name="connsiteX3" fmla="*/ 397670 w 397669"/>
              <a:gd name="connsiteY3" fmla="*/ 78202 h 156403"/>
              <a:gd name="connsiteX4" fmla="*/ 397669 w 397669"/>
              <a:gd name="connsiteY4" fmla="*/ 78202 h 156403"/>
              <a:gd name="connsiteX5" fmla="*/ 319467 w 397669"/>
              <a:gd name="connsiteY5" fmla="*/ 156404 h 156403"/>
              <a:gd name="connsiteX6" fmla="*/ 78202 w 397669"/>
              <a:gd name="connsiteY6" fmla="*/ 156403 h 156403"/>
              <a:gd name="connsiteX7" fmla="*/ 0 w 397669"/>
              <a:gd name="connsiteY7" fmla="*/ 78201 h 156403"/>
              <a:gd name="connsiteX8" fmla="*/ 0 w 397669"/>
              <a:gd name="connsiteY8" fmla="*/ 78202 h 156403"/>
              <a:gd name="connsiteX0-1" fmla="*/ 111919 w 397670"/>
              <a:gd name="connsiteY0-2" fmla="*/ 75821 h 156404"/>
              <a:gd name="connsiteX1-3" fmla="*/ 78202 w 397670"/>
              <a:gd name="connsiteY1-4" fmla="*/ 0 h 156404"/>
              <a:gd name="connsiteX2-5" fmla="*/ 319468 w 397670"/>
              <a:gd name="connsiteY2-6" fmla="*/ 0 h 156404"/>
              <a:gd name="connsiteX3-7" fmla="*/ 397670 w 397670"/>
              <a:gd name="connsiteY3-8" fmla="*/ 78202 h 156404"/>
              <a:gd name="connsiteX4-9" fmla="*/ 397669 w 397670"/>
              <a:gd name="connsiteY4-10" fmla="*/ 78202 h 156404"/>
              <a:gd name="connsiteX5-11" fmla="*/ 319467 w 397670"/>
              <a:gd name="connsiteY5-12" fmla="*/ 156404 h 156404"/>
              <a:gd name="connsiteX6-13" fmla="*/ 78202 w 397670"/>
              <a:gd name="connsiteY6-14" fmla="*/ 156403 h 156404"/>
              <a:gd name="connsiteX7-15" fmla="*/ 0 w 397670"/>
              <a:gd name="connsiteY7-16" fmla="*/ 78201 h 156404"/>
              <a:gd name="connsiteX8-17" fmla="*/ 111919 w 397670"/>
              <a:gd name="connsiteY8-18" fmla="*/ 75821 h 156404"/>
              <a:gd name="connsiteX0-19" fmla="*/ 111919 w 397670"/>
              <a:gd name="connsiteY0-20" fmla="*/ 75821 h 156404"/>
              <a:gd name="connsiteX1-21" fmla="*/ 78202 w 397670"/>
              <a:gd name="connsiteY1-22" fmla="*/ 0 h 156404"/>
              <a:gd name="connsiteX2-23" fmla="*/ 319468 w 397670"/>
              <a:gd name="connsiteY2-24" fmla="*/ 0 h 156404"/>
              <a:gd name="connsiteX3-25" fmla="*/ 397670 w 397670"/>
              <a:gd name="connsiteY3-26" fmla="*/ 78202 h 156404"/>
              <a:gd name="connsiteX4-27" fmla="*/ 397669 w 397670"/>
              <a:gd name="connsiteY4-28" fmla="*/ 78202 h 156404"/>
              <a:gd name="connsiteX5-29" fmla="*/ 319467 w 397670"/>
              <a:gd name="connsiteY5-30" fmla="*/ 156404 h 156404"/>
              <a:gd name="connsiteX6-31" fmla="*/ 78202 w 397670"/>
              <a:gd name="connsiteY6-32" fmla="*/ 156403 h 156404"/>
              <a:gd name="connsiteX7-33" fmla="*/ 0 w 397670"/>
              <a:gd name="connsiteY7-34" fmla="*/ 78201 h 156404"/>
              <a:gd name="connsiteX8-35" fmla="*/ 111919 w 397670"/>
              <a:gd name="connsiteY8-36" fmla="*/ 75821 h 156404"/>
              <a:gd name="connsiteX0-37" fmla="*/ 46883 w 332634"/>
              <a:gd name="connsiteY0-38" fmla="*/ 75821 h 156404"/>
              <a:gd name="connsiteX1-39" fmla="*/ 13166 w 332634"/>
              <a:gd name="connsiteY1-40" fmla="*/ 0 h 156404"/>
              <a:gd name="connsiteX2-41" fmla="*/ 254432 w 332634"/>
              <a:gd name="connsiteY2-42" fmla="*/ 0 h 156404"/>
              <a:gd name="connsiteX3-43" fmla="*/ 332634 w 332634"/>
              <a:gd name="connsiteY3-44" fmla="*/ 78202 h 156404"/>
              <a:gd name="connsiteX4-45" fmla="*/ 332633 w 332634"/>
              <a:gd name="connsiteY4-46" fmla="*/ 78202 h 156404"/>
              <a:gd name="connsiteX5-47" fmla="*/ 254431 w 332634"/>
              <a:gd name="connsiteY5-48" fmla="*/ 156404 h 156404"/>
              <a:gd name="connsiteX6-49" fmla="*/ 13166 w 332634"/>
              <a:gd name="connsiteY6-50" fmla="*/ 156403 h 156404"/>
              <a:gd name="connsiteX7-51" fmla="*/ 46883 w 332634"/>
              <a:gd name="connsiteY7-52" fmla="*/ 75821 h 156404"/>
              <a:gd name="connsiteX0-53" fmla="*/ 46883 w 332634"/>
              <a:gd name="connsiteY0-54" fmla="*/ 75821 h 156404"/>
              <a:gd name="connsiteX1-55" fmla="*/ 13166 w 332634"/>
              <a:gd name="connsiteY1-56" fmla="*/ 0 h 156404"/>
              <a:gd name="connsiteX2-57" fmla="*/ 254432 w 332634"/>
              <a:gd name="connsiteY2-58" fmla="*/ 0 h 156404"/>
              <a:gd name="connsiteX3-59" fmla="*/ 332634 w 332634"/>
              <a:gd name="connsiteY3-60" fmla="*/ 78202 h 156404"/>
              <a:gd name="connsiteX4-61" fmla="*/ 332633 w 332634"/>
              <a:gd name="connsiteY4-62" fmla="*/ 78202 h 156404"/>
              <a:gd name="connsiteX5-63" fmla="*/ 254431 w 332634"/>
              <a:gd name="connsiteY5-64" fmla="*/ 156404 h 156404"/>
              <a:gd name="connsiteX6-65" fmla="*/ 13166 w 332634"/>
              <a:gd name="connsiteY6-66" fmla="*/ 156403 h 156404"/>
              <a:gd name="connsiteX7-67" fmla="*/ 46883 w 332634"/>
              <a:gd name="connsiteY7-68" fmla="*/ 75821 h 156404"/>
              <a:gd name="connsiteX0-69" fmla="*/ 48977 w 332347"/>
              <a:gd name="connsiteY0-70" fmla="*/ 82965 h 156404"/>
              <a:gd name="connsiteX1-71" fmla="*/ 12879 w 332347"/>
              <a:gd name="connsiteY1-72" fmla="*/ 0 h 156404"/>
              <a:gd name="connsiteX2-73" fmla="*/ 254145 w 332347"/>
              <a:gd name="connsiteY2-74" fmla="*/ 0 h 156404"/>
              <a:gd name="connsiteX3-75" fmla="*/ 332347 w 332347"/>
              <a:gd name="connsiteY3-76" fmla="*/ 78202 h 156404"/>
              <a:gd name="connsiteX4-77" fmla="*/ 332346 w 332347"/>
              <a:gd name="connsiteY4-78" fmla="*/ 78202 h 156404"/>
              <a:gd name="connsiteX5-79" fmla="*/ 254144 w 332347"/>
              <a:gd name="connsiteY5-80" fmla="*/ 156404 h 156404"/>
              <a:gd name="connsiteX6-81" fmla="*/ 12879 w 332347"/>
              <a:gd name="connsiteY6-82" fmla="*/ 156403 h 156404"/>
              <a:gd name="connsiteX7-83" fmla="*/ 48977 w 332347"/>
              <a:gd name="connsiteY7-84" fmla="*/ 82965 h 156404"/>
              <a:gd name="connsiteX0-85" fmla="*/ 48977 w 332347"/>
              <a:gd name="connsiteY0-86" fmla="*/ 82965 h 156404"/>
              <a:gd name="connsiteX1-87" fmla="*/ 12879 w 332347"/>
              <a:gd name="connsiteY1-88" fmla="*/ 0 h 156404"/>
              <a:gd name="connsiteX2-89" fmla="*/ 254145 w 332347"/>
              <a:gd name="connsiteY2-90" fmla="*/ 0 h 156404"/>
              <a:gd name="connsiteX3-91" fmla="*/ 332347 w 332347"/>
              <a:gd name="connsiteY3-92" fmla="*/ 78202 h 156404"/>
              <a:gd name="connsiteX4-93" fmla="*/ 332346 w 332347"/>
              <a:gd name="connsiteY4-94" fmla="*/ 78202 h 156404"/>
              <a:gd name="connsiteX5-95" fmla="*/ 254144 w 332347"/>
              <a:gd name="connsiteY5-96" fmla="*/ 156404 h 156404"/>
              <a:gd name="connsiteX6-97" fmla="*/ 12879 w 332347"/>
              <a:gd name="connsiteY6-98" fmla="*/ 156403 h 156404"/>
              <a:gd name="connsiteX7-99" fmla="*/ 48977 w 332347"/>
              <a:gd name="connsiteY7-100" fmla="*/ 82965 h 156404"/>
              <a:gd name="connsiteX0-101" fmla="*/ 48977 w 332347"/>
              <a:gd name="connsiteY0-102" fmla="*/ 82965 h 156404"/>
              <a:gd name="connsiteX1-103" fmla="*/ 12879 w 332347"/>
              <a:gd name="connsiteY1-104" fmla="*/ 0 h 156404"/>
              <a:gd name="connsiteX2-105" fmla="*/ 254145 w 332347"/>
              <a:gd name="connsiteY2-106" fmla="*/ 0 h 156404"/>
              <a:gd name="connsiteX3-107" fmla="*/ 332347 w 332347"/>
              <a:gd name="connsiteY3-108" fmla="*/ 78202 h 156404"/>
              <a:gd name="connsiteX4-109" fmla="*/ 254144 w 332347"/>
              <a:gd name="connsiteY4-110" fmla="*/ 156404 h 156404"/>
              <a:gd name="connsiteX5-111" fmla="*/ 12879 w 332347"/>
              <a:gd name="connsiteY5-112" fmla="*/ 156403 h 156404"/>
              <a:gd name="connsiteX6-113" fmla="*/ 48977 w 332347"/>
              <a:gd name="connsiteY6-114" fmla="*/ 82965 h 156404"/>
              <a:gd name="connsiteX0-115" fmla="*/ 48977 w 284302"/>
              <a:gd name="connsiteY0-116" fmla="*/ 82965 h 156404"/>
              <a:gd name="connsiteX1-117" fmla="*/ 12879 w 284302"/>
              <a:gd name="connsiteY1-118" fmla="*/ 0 h 156404"/>
              <a:gd name="connsiteX2-119" fmla="*/ 254145 w 284302"/>
              <a:gd name="connsiteY2-120" fmla="*/ 0 h 156404"/>
              <a:gd name="connsiteX3-121" fmla="*/ 254144 w 284302"/>
              <a:gd name="connsiteY3-122" fmla="*/ 156404 h 156404"/>
              <a:gd name="connsiteX4-123" fmla="*/ 12879 w 284302"/>
              <a:gd name="connsiteY4-124" fmla="*/ 156403 h 156404"/>
              <a:gd name="connsiteX5-125" fmla="*/ 48977 w 284302"/>
              <a:gd name="connsiteY5-126" fmla="*/ 82965 h 156404"/>
              <a:gd name="connsiteX0-127" fmla="*/ 48977 w 268792"/>
              <a:gd name="connsiteY0-128" fmla="*/ 82965 h 156404"/>
              <a:gd name="connsiteX1-129" fmla="*/ 12879 w 268792"/>
              <a:gd name="connsiteY1-130" fmla="*/ 0 h 156404"/>
              <a:gd name="connsiteX2-131" fmla="*/ 254145 w 268792"/>
              <a:gd name="connsiteY2-132" fmla="*/ 0 h 156404"/>
              <a:gd name="connsiteX3-133" fmla="*/ 225188 w 268792"/>
              <a:gd name="connsiteY3-134" fmla="*/ 77057 h 156404"/>
              <a:gd name="connsiteX4-135" fmla="*/ 254144 w 268792"/>
              <a:gd name="connsiteY4-136" fmla="*/ 156404 h 156404"/>
              <a:gd name="connsiteX5-137" fmla="*/ 12879 w 268792"/>
              <a:gd name="connsiteY5-138" fmla="*/ 156403 h 156404"/>
              <a:gd name="connsiteX6-139" fmla="*/ 48977 w 268792"/>
              <a:gd name="connsiteY6-140" fmla="*/ 82965 h 156404"/>
              <a:gd name="connsiteX0-141" fmla="*/ 48977 w 268470"/>
              <a:gd name="connsiteY0-142" fmla="*/ 82965 h 156404"/>
              <a:gd name="connsiteX1-143" fmla="*/ 12879 w 268470"/>
              <a:gd name="connsiteY1-144" fmla="*/ 0 h 156404"/>
              <a:gd name="connsiteX2-145" fmla="*/ 254145 w 268470"/>
              <a:gd name="connsiteY2-146" fmla="*/ 0 h 156404"/>
              <a:gd name="connsiteX3-147" fmla="*/ 222807 w 268470"/>
              <a:gd name="connsiteY3-148" fmla="*/ 81819 h 156404"/>
              <a:gd name="connsiteX4-149" fmla="*/ 254144 w 268470"/>
              <a:gd name="connsiteY4-150" fmla="*/ 156404 h 156404"/>
              <a:gd name="connsiteX5-151" fmla="*/ 12879 w 268470"/>
              <a:gd name="connsiteY5-152" fmla="*/ 156403 h 156404"/>
              <a:gd name="connsiteX6-153" fmla="*/ 48977 w 268470"/>
              <a:gd name="connsiteY6-154" fmla="*/ 82965 h 156404"/>
              <a:gd name="connsiteX0-155" fmla="*/ 48977 w 268469"/>
              <a:gd name="connsiteY0-156" fmla="*/ 82965 h 156404"/>
              <a:gd name="connsiteX1-157" fmla="*/ 12879 w 268469"/>
              <a:gd name="connsiteY1-158" fmla="*/ 0 h 156404"/>
              <a:gd name="connsiteX2-159" fmla="*/ 254145 w 268469"/>
              <a:gd name="connsiteY2-160" fmla="*/ 0 h 156404"/>
              <a:gd name="connsiteX3-161" fmla="*/ 222807 w 268469"/>
              <a:gd name="connsiteY3-162" fmla="*/ 81819 h 156404"/>
              <a:gd name="connsiteX4-163" fmla="*/ 254144 w 268469"/>
              <a:gd name="connsiteY4-164" fmla="*/ 156404 h 156404"/>
              <a:gd name="connsiteX5-165" fmla="*/ 12879 w 268469"/>
              <a:gd name="connsiteY5-166" fmla="*/ 156403 h 156404"/>
              <a:gd name="connsiteX6-167" fmla="*/ 48977 w 268469"/>
              <a:gd name="connsiteY6-168" fmla="*/ 82965 h 156404"/>
              <a:gd name="connsiteX0-169" fmla="*/ 48977 w 268469"/>
              <a:gd name="connsiteY0-170" fmla="*/ 82965 h 156404"/>
              <a:gd name="connsiteX1-171" fmla="*/ 12879 w 268469"/>
              <a:gd name="connsiteY1-172" fmla="*/ 0 h 156404"/>
              <a:gd name="connsiteX2-173" fmla="*/ 254145 w 268469"/>
              <a:gd name="connsiteY2-174" fmla="*/ 0 h 156404"/>
              <a:gd name="connsiteX3-175" fmla="*/ 222807 w 268469"/>
              <a:gd name="connsiteY3-176" fmla="*/ 81819 h 156404"/>
              <a:gd name="connsiteX4-177" fmla="*/ 254144 w 268469"/>
              <a:gd name="connsiteY4-178" fmla="*/ 156404 h 156404"/>
              <a:gd name="connsiteX5-179" fmla="*/ 12879 w 268469"/>
              <a:gd name="connsiteY5-180" fmla="*/ 156403 h 156404"/>
              <a:gd name="connsiteX6-181" fmla="*/ 48977 w 268469"/>
              <a:gd name="connsiteY6-182" fmla="*/ 82965 h 156404"/>
              <a:gd name="connsiteX0-183" fmla="*/ 48977 w 273588"/>
              <a:gd name="connsiteY0-184" fmla="*/ 82965 h 156404"/>
              <a:gd name="connsiteX1-185" fmla="*/ 12879 w 273588"/>
              <a:gd name="connsiteY1-186" fmla="*/ 0 h 156404"/>
              <a:gd name="connsiteX2-187" fmla="*/ 254145 w 273588"/>
              <a:gd name="connsiteY2-188" fmla="*/ 0 h 156404"/>
              <a:gd name="connsiteX3-189" fmla="*/ 251382 w 273588"/>
              <a:gd name="connsiteY3-190" fmla="*/ 84200 h 156404"/>
              <a:gd name="connsiteX4-191" fmla="*/ 254144 w 273588"/>
              <a:gd name="connsiteY4-192" fmla="*/ 156404 h 156404"/>
              <a:gd name="connsiteX5-193" fmla="*/ 12879 w 273588"/>
              <a:gd name="connsiteY5-194" fmla="*/ 156403 h 156404"/>
              <a:gd name="connsiteX6-195" fmla="*/ 48977 w 273588"/>
              <a:gd name="connsiteY6-196" fmla="*/ 82965 h 156404"/>
              <a:gd name="connsiteX0-197" fmla="*/ 28742 w 277166"/>
              <a:gd name="connsiteY0-198" fmla="*/ 82965 h 156404"/>
              <a:gd name="connsiteX1-199" fmla="*/ 16457 w 277166"/>
              <a:gd name="connsiteY1-200" fmla="*/ 0 h 156404"/>
              <a:gd name="connsiteX2-201" fmla="*/ 257723 w 277166"/>
              <a:gd name="connsiteY2-202" fmla="*/ 0 h 156404"/>
              <a:gd name="connsiteX3-203" fmla="*/ 254960 w 277166"/>
              <a:gd name="connsiteY3-204" fmla="*/ 84200 h 156404"/>
              <a:gd name="connsiteX4-205" fmla="*/ 257722 w 277166"/>
              <a:gd name="connsiteY4-206" fmla="*/ 156404 h 156404"/>
              <a:gd name="connsiteX5-207" fmla="*/ 16457 w 277166"/>
              <a:gd name="connsiteY5-208" fmla="*/ 156403 h 156404"/>
              <a:gd name="connsiteX6-209" fmla="*/ 28742 w 277166"/>
              <a:gd name="connsiteY6-210" fmla="*/ 82965 h 156404"/>
              <a:gd name="connsiteX0-211" fmla="*/ 28742 w 277166"/>
              <a:gd name="connsiteY0-212" fmla="*/ 82965 h 156404"/>
              <a:gd name="connsiteX1-213" fmla="*/ 16457 w 277166"/>
              <a:gd name="connsiteY1-214" fmla="*/ 0 h 156404"/>
              <a:gd name="connsiteX2-215" fmla="*/ 257723 w 277166"/>
              <a:gd name="connsiteY2-216" fmla="*/ 0 h 156404"/>
              <a:gd name="connsiteX3-217" fmla="*/ 254960 w 277166"/>
              <a:gd name="connsiteY3-218" fmla="*/ 84200 h 156404"/>
              <a:gd name="connsiteX4-219" fmla="*/ 257722 w 277166"/>
              <a:gd name="connsiteY4-220" fmla="*/ 156404 h 156404"/>
              <a:gd name="connsiteX5-221" fmla="*/ 16457 w 277166"/>
              <a:gd name="connsiteY5-222" fmla="*/ 156403 h 156404"/>
              <a:gd name="connsiteX6-223" fmla="*/ 28742 w 277166"/>
              <a:gd name="connsiteY6-224" fmla="*/ 82965 h 156404"/>
              <a:gd name="connsiteX0-225" fmla="*/ 28742 w 277166"/>
              <a:gd name="connsiteY0-226" fmla="*/ 82965 h 156404"/>
              <a:gd name="connsiteX1-227" fmla="*/ 16457 w 277166"/>
              <a:gd name="connsiteY1-228" fmla="*/ 0 h 156404"/>
              <a:gd name="connsiteX2-229" fmla="*/ 257723 w 277166"/>
              <a:gd name="connsiteY2-230" fmla="*/ 0 h 156404"/>
              <a:gd name="connsiteX3-231" fmla="*/ 254960 w 277166"/>
              <a:gd name="connsiteY3-232" fmla="*/ 84200 h 156404"/>
              <a:gd name="connsiteX4-233" fmla="*/ 257722 w 277166"/>
              <a:gd name="connsiteY4-234" fmla="*/ 156404 h 156404"/>
              <a:gd name="connsiteX5-235" fmla="*/ 16457 w 277166"/>
              <a:gd name="connsiteY5-236" fmla="*/ 156403 h 156404"/>
              <a:gd name="connsiteX6-237" fmla="*/ 28742 w 277166"/>
              <a:gd name="connsiteY6-238" fmla="*/ 82965 h 156404"/>
              <a:gd name="connsiteX0-239" fmla="*/ 28742 w 277166"/>
              <a:gd name="connsiteY0-240" fmla="*/ 82965 h 156404"/>
              <a:gd name="connsiteX1-241" fmla="*/ 16457 w 277166"/>
              <a:gd name="connsiteY1-242" fmla="*/ 0 h 156404"/>
              <a:gd name="connsiteX2-243" fmla="*/ 257723 w 277166"/>
              <a:gd name="connsiteY2-244" fmla="*/ 0 h 156404"/>
              <a:gd name="connsiteX3-245" fmla="*/ 254960 w 277166"/>
              <a:gd name="connsiteY3-246" fmla="*/ 84200 h 156404"/>
              <a:gd name="connsiteX4-247" fmla="*/ 257722 w 277166"/>
              <a:gd name="connsiteY4-248" fmla="*/ 156404 h 156404"/>
              <a:gd name="connsiteX5-249" fmla="*/ 16457 w 277166"/>
              <a:gd name="connsiteY5-250" fmla="*/ 156403 h 156404"/>
              <a:gd name="connsiteX6-251" fmla="*/ 28742 w 277166"/>
              <a:gd name="connsiteY6-252" fmla="*/ 82965 h 156404"/>
              <a:gd name="connsiteX0-253" fmla="*/ 28742 w 286493"/>
              <a:gd name="connsiteY0-254" fmla="*/ 82965 h 156404"/>
              <a:gd name="connsiteX1-255" fmla="*/ 16457 w 286493"/>
              <a:gd name="connsiteY1-256" fmla="*/ 0 h 156404"/>
              <a:gd name="connsiteX2-257" fmla="*/ 272010 w 286493"/>
              <a:gd name="connsiteY2-258" fmla="*/ 0 h 156404"/>
              <a:gd name="connsiteX3-259" fmla="*/ 254960 w 286493"/>
              <a:gd name="connsiteY3-260" fmla="*/ 84200 h 156404"/>
              <a:gd name="connsiteX4-261" fmla="*/ 257722 w 286493"/>
              <a:gd name="connsiteY4-262" fmla="*/ 156404 h 156404"/>
              <a:gd name="connsiteX5-263" fmla="*/ 16457 w 286493"/>
              <a:gd name="connsiteY5-264" fmla="*/ 156403 h 156404"/>
              <a:gd name="connsiteX6-265" fmla="*/ 28742 w 286493"/>
              <a:gd name="connsiteY6-266" fmla="*/ 82965 h 156404"/>
              <a:gd name="connsiteX0-267" fmla="*/ 28742 w 276678"/>
              <a:gd name="connsiteY0-268" fmla="*/ 82965 h 156404"/>
              <a:gd name="connsiteX1-269" fmla="*/ 16457 w 276678"/>
              <a:gd name="connsiteY1-270" fmla="*/ 0 h 156404"/>
              <a:gd name="connsiteX2-271" fmla="*/ 272010 w 276678"/>
              <a:gd name="connsiteY2-272" fmla="*/ 0 h 156404"/>
              <a:gd name="connsiteX3-273" fmla="*/ 254960 w 276678"/>
              <a:gd name="connsiteY3-274" fmla="*/ 84200 h 156404"/>
              <a:gd name="connsiteX4-275" fmla="*/ 257722 w 276678"/>
              <a:gd name="connsiteY4-276" fmla="*/ 156404 h 156404"/>
              <a:gd name="connsiteX5-277" fmla="*/ 16457 w 276678"/>
              <a:gd name="connsiteY5-278" fmla="*/ 156403 h 156404"/>
              <a:gd name="connsiteX6-279" fmla="*/ 28742 w 276678"/>
              <a:gd name="connsiteY6-280" fmla="*/ 82965 h 156404"/>
              <a:gd name="connsiteX0-281" fmla="*/ 26558 w 274494"/>
              <a:gd name="connsiteY0-282" fmla="*/ 82965 h 156404"/>
              <a:gd name="connsiteX1-283" fmla="*/ 14273 w 274494"/>
              <a:gd name="connsiteY1-284" fmla="*/ 0 h 156404"/>
              <a:gd name="connsiteX2-285" fmla="*/ 269826 w 274494"/>
              <a:gd name="connsiteY2-286" fmla="*/ 0 h 156404"/>
              <a:gd name="connsiteX3-287" fmla="*/ 252776 w 274494"/>
              <a:gd name="connsiteY3-288" fmla="*/ 84200 h 156404"/>
              <a:gd name="connsiteX4-289" fmla="*/ 255538 w 274494"/>
              <a:gd name="connsiteY4-290" fmla="*/ 156404 h 156404"/>
              <a:gd name="connsiteX5-291" fmla="*/ 14273 w 274494"/>
              <a:gd name="connsiteY5-292" fmla="*/ 156403 h 156404"/>
              <a:gd name="connsiteX6-293" fmla="*/ 26558 w 274494"/>
              <a:gd name="connsiteY6-294" fmla="*/ 82965 h 156404"/>
              <a:gd name="connsiteX0-295" fmla="*/ 47202 w 295138"/>
              <a:gd name="connsiteY0-296" fmla="*/ 82965 h 156404"/>
              <a:gd name="connsiteX1-297" fmla="*/ 34917 w 295138"/>
              <a:gd name="connsiteY1-298" fmla="*/ 0 h 156404"/>
              <a:gd name="connsiteX2-299" fmla="*/ 290470 w 295138"/>
              <a:gd name="connsiteY2-300" fmla="*/ 0 h 156404"/>
              <a:gd name="connsiteX3-301" fmla="*/ 273420 w 295138"/>
              <a:gd name="connsiteY3-302" fmla="*/ 84200 h 156404"/>
              <a:gd name="connsiteX4-303" fmla="*/ 276182 w 295138"/>
              <a:gd name="connsiteY4-304" fmla="*/ 156404 h 156404"/>
              <a:gd name="connsiteX5-305" fmla="*/ 34917 w 295138"/>
              <a:gd name="connsiteY5-306" fmla="*/ 156403 h 156404"/>
              <a:gd name="connsiteX6-307" fmla="*/ 47202 w 295138"/>
              <a:gd name="connsiteY6-308" fmla="*/ 82965 h 156404"/>
              <a:gd name="connsiteX0-309" fmla="*/ 47202 w 324804"/>
              <a:gd name="connsiteY0-310" fmla="*/ 82965 h 156404"/>
              <a:gd name="connsiteX1-311" fmla="*/ 34917 w 324804"/>
              <a:gd name="connsiteY1-312" fmla="*/ 0 h 156404"/>
              <a:gd name="connsiteX2-313" fmla="*/ 290470 w 324804"/>
              <a:gd name="connsiteY2-314" fmla="*/ 0 h 156404"/>
              <a:gd name="connsiteX3-315" fmla="*/ 273420 w 324804"/>
              <a:gd name="connsiteY3-316" fmla="*/ 84200 h 156404"/>
              <a:gd name="connsiteX4-317" fmla="*/ 276182 w 324804"/>
              <a:gd name="connsiteY4-318" fmla="*/ 156404 h 156404"/>
              <a:gd name="connsiteX5-319" fmla="*/ 34917 w 324804"/>
              <a:gd name="connsiteY5-320" fmla="*/ 156403 h 156404"/>
              <a:gd name="connsiteX6-321" fmla="*/ 47202 w 324804"/>
              <a:gd name="connsiteY6-322" fmla="*/ 82965 h 156404"/>
              <a:gd name="connsiteX0-323" fmla="*/ 47202 w 324804"/>
              <a:gd name="connsiteY0-324" fmla="*/ 82965 h 156404"/>
              <a:gd name="connsiteX1-325" fmla="*/ 34917 w 324804"/>
              <a:gd name="connsiteY1-326" fmla="*/ 0 h 156404"/>
              <a:gd name="connsiteX2-327" fmla="*/ 290470 w 324804"/>
              <a:gd name="connsiteY2-328" fmla="*/ 0 h 156404"/>
              <a:gd name="connsiteX3-329" fmla="*/ 273420 w 324804"/>
              <a:gd name="connsiteY3-330" fmla="*/ 84200 h 156404"/>
              <a:gd name="connsiteX4-331" fmla="*/ 276182 w 324804"/>
              <a:gd name="connsiteY4-332" fmla="*/ 156404 h 156404"/>
              <a:gd name="connsiteX5-333" fmla="*/ 34917 w 324804"/>
              <a:gd name="connsiteY5-334" fmla="*/ 156403 h 156404"/>
              <a:gd name="connsiteX6-335" fmla="*/ 47202 w 324804"/>
              <a:gd name="connsiteY6-336" fmla="*/ 82965 h 156404"/>
              <a:gd name="connsiteX0-337" fmla="*/ 47202 w 324804"/>
              <a:gd name="connsiteY0-338" fmla="*/ 82965 h 156404"/>
              <a:gd name="connsiteX1-339" fmla="*/ 34917 w 324804"/>
              <a:gd name="connsiteY1-340" fmla="*/ 0 h 156404"/>
              <a:gd name="connsiteX2-341" fmla="*/ 290470 w 324804"/>
              <a:gd name="connsiteY2-342" fmla="*/ 0 h 156404"/>
              <a:gd name="connsiteX3-343" fmla="*/ 273420 w 324804"/>
              <a:gd name="connsiteY3-344" fmla="*/ 84200 h 156404"/>
              <a:gd name="connsiteX4-345" fmla="*/ 276182 w 324804"/>
              <a:gd name="connsiteY4-346" fmla="*/ 156404 h 156404"/>
              <a:gd name="connsiteX5-347" fmla="*/ 34917 w 324804"/>
              <a:gd name="connsiteY5-348" fmla="*/ 156403 h 156404"/>
              <a:gd name="connsiteX6-349" fmla="*/ 47202 w 324804"/>
              <a:gd name="connsiteY6-350" fmla="*/ 82965 h 156404"/>
              <a:gd name="connsiteX0-351" fmla="*/ 47202 w 311528"/>
              <a:gd name="connsiteY0-352" fmla="*/ 89201 h 167988"/>
              <a:gd name="connsiteX1-353" fmla="*/ 34917 w 311528"/>
              <a:gd name="connsiteY1-354" fmla="*/ 6236 h 167988"/>
              <a:gd name="connsiteX2-355" fmla="*/ 290470 w 311528"/>
              <a:gd name="connsiteY2-356" fmla="*/ 6236 h 167988"/>
              <a:gd name="connsiteX3-357" fmla="*/ 294851 w 311528"/>
              <a:gd name="connsiteY3-358" fmla="*/ 90436 h 167988"/>
              <a:gd name="connsiteX4-359" fmla="*/ 276182 w 311528"/>
              <a:gd name="connsiteY4-360" fmla="*/ 162640 h 167988"/>
              <a:gd name="connsiteX5-361" fmla="*/ 34917 w 311528"/>
              <a:gd name="connsiteY5-362" fmla="*/ 162639 h 167988"/>
              <a:gd name="connsiteX6-363" fmla="*/ 47202 w 311528"/>
              <a:gd name="connsiteY6-364" fmla="*/ 89201 h 167988"/>
              <a:gd name="connsiteX0-365" fmla="*/ 47202 w 308252"/>
              <a:gd name="connsiteY0-366" fmla="*/ 89026 h 167989"/>
              <a:gd name="connsiteX1-367" fmla="*/ 34917 w 308252"/>
              <a:gd name="connsiteY1-368" fmla="*/ 6061 h 167989"/>
              <a:gd name="connsiteX2-369" fmla="*/ 290470 w 308252"/>
              <a:gd name="connsiteY2-370" fmla="*/ 6061 h 167989"/>
              <a:gd name="connsiteX3-371" fmla="*/ 285326 w 308252"/>
              <a:gd name="connsiteY3-372" fmla="*/ 87880 h 167989"/>
              <a:gd name="connsiteX4-373" fmla="*/ 276182 w 308252"/>
              <a:gd name="connsiteY4-374" fmla="*/ 162465 h 167989"/>
              <a:gd name="connsiteX5-375" fmla="*/ 34917 w 308252"/>
              <a:gd name="connsiteY5-376" fmla="*/ 162464 h 167989"/>
              <a:gd name="connsiteX6-377" fmla="*/ 47202 w 308252"/>
              <a:gd name="connsiteY6-378" fmla="*/ 89026 h 167989"/>
              <a:gd name="connsiteX0-379" fmla="*/ 14590 w 294690"/>
              <a:gd name="connsiteY0-380" fmla="*/ 93263 h 175953"/>
              <a:gd name="connsiteX1-381" fmla="*/ 21355 w 294690"/>
              <a:gd name="connsiteY1-382" fmla="*/ 10298 h 175953"/>
              <a:gd name="connsiteX2-383" fmla="*/ 276908 w 294690"/>
              <a:gd name="connsiteY2-384" fmla="*/ 10298 h 175953"/>
              <a:gd name="connsiteX3-385" fmla="*/ 271764 w 294690"/>
              <a:gd name="connsiteY3-386" fmla="*/ 92117 h 175953"/>
              <a:gd name="connsiteX4-387" fmla="*/ 262620 w 294690"/>
              <a:gd name="connsiteY4-388" fmla="*/ 166702 h 175953"/>
              <a:gd name="connsiteX5-389" fmla="*/ 21355 w 294690"/>
              <a:gd name="connsiteY5-390" fmla="*/ 166701 h 175953"/>
              <a:gd name="connsiteX6-391" fmla="*/ 14590 w 294690"/>
              <a:gd name="connsiteY6-392" fmla="*/ 93263 h 1759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94690" h="175953">
                <a:moveTo>
                  <a:pt x="14590" y="93263"/>
                </a:moveTo>
                <a:cubicBezTo>
                  <a:pt x="14590" y="50073"/>
                  <a:pt x="-22365" y="24125"/>
                  <a:pt x="21355" y="10298"/>
                </a:cubicBezTo>
                <a:cubicBezTo>
                  <a:pt x="65075" y="-3529"/>
                  <a:pt x="235173" y="-3338"/>
                  <a:pt x="276908" y="10298"/>
                </a:cubicBezTo>
                <a:cubicBezTo>
                  <a:pt x="318643" y="23934"/>
                  <a:pt x="274145" y="66050"/>
                  <a:pt x="271764" y="92117"/>
                </a:cubicBezTo>
                <a:cubicBezTo>
                  <a:pt x="269383" y="118184"/>
                  <a:pt x="304355" y="154271"/>
                  <a:pt x="262620" y="166702"/>
                </a:cubicBezTo>
                <a:cubicBezTo>
                  <a:pt x="220885" y="179133"/>
                  <a:pt x="62693" y="178941"/>
                  <a:pt x="21355" y="166701"/>
                </a:cubicBezTo>
                <a:cubicBezTo>
                  <a:pt x="-19983" y="154461"/>
                  <a:pt x="14590" y="119330"/>
                  <a:pt x="14590" y="932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2357438" y="3194408"/>
            <a:ext cx="705672" cy="9111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28"/>
          <p:cNvSpPr/>
          <p:nvPr/>
        </p:nvSpPr>
        <p:spPr>
          <a:xfrm>
            <a:off x="2725143" y="3106752"/>
            <a:ext cx="188514" cy="114411"/>
          </a:xfrm>
          <a:custGeom>
            <a:avLst/>
            <a:gdLst>
              <a:gd name="connsiteX0" fmla="*/ 0 w 397669"/>
              <a:gd name="connsiteY0" fmla="*/ 78202 h 156403"/>
              <a:gd name="connsiteX1" fmla="*/ 78202 w 397669"/>
              <a:gd name="connsiteY1" fmla="*/ 0 h 156403"/>
              <a:gd name="connsiteX2" fmla="*/ 319468 w 397669"/>
              <a:gd name="connsiteY2" fmla="*/ 0 h 156403"/>
              <a:gd name="connsiteX3" fmla="*/ 397670 w 397669"/>
              <a:gd name="connsiteY3" fmla="*/ 78202 h 156403"/>
              <a:gd name="connsiteX4" fmla="*/ 397669 w 397669"/>
              <a:gd name="connsiteY4" fmla="*/ 78202 h 156403"/>
              <a:gd name="connsiteX5" fmla="*/ 319467 w 397669"/>
              <a:gd name="connsiteY5" fmla="*/ 156404 h 156403"/>
              <a:gd name="connsiteX6" fmla="*/ 78202 w 397669"/>
              <a:gd name="connsiteY6" fmla="*/ 156403 h 156403"/>
              <a:gd name="connsiteX7" fmla="*/ 0 w 397669"/>
              <a:gd name="connsiteY7" fmla="*/ 78201 h 156403"/>
              <a:gd name="connsiteX8" fmla="*/ 0 w 397669"/>
              <a:gd name="connsiteY8" fmla="*/ 78202 h 156403"/>
              <a:gd name="connsiteX0-1" fmla="*/ 111919 w 397670"/>
              <a:gd name="connsiteY0-2" fmla="*/ 75821 h 156404"/>
              <a:gd name="connsiteX1-3" fmla="*/ 78202 w 397670"/>
              <a:gd name="connsiteY1-4" fmla="*/ 0 h 156404"/>
              <a:gd name="connsiteX2-5" fmla="*/ 319468 w 397670"/>
              <a:gd name="connsiteY2-6" fmla="*/ 0 h 156404"/>
              <a:gd name="connsiteX3-7" fmla="*/ 397670 w 397670"/>
              <a:gd name="connsiteY3-8" fmla="*/ 78202 h 156404"/>
              <a:gd name="connsiteX4-9" fmla="*/ 397669 w 397670"/>
              <a:gd name="connsiteY4-10" fmla="*/ 78202 h 156404"/>
              <a:gd name="connsiteX5-11" fmla="*/ 319467 w 397670"/>
              <a:gd name="connsiteY5-12" fmla="*/ 156404 h 156404"/>
              <a:gd name="connsiteX6-13" fmla="*/ 78202 w 397670"/>
              <a:gd name="connsiteY6-14" fmla="*/ 156403 h 156404"/>
              <a:gd name="connsiteX7-15" fmla="*/ 0 w 397670"/>
              <a:gd name="connsiteY7-16" fmla="*/ 78201 h 156404"/>
              <a:gd name="connsiteX8-17" fmla="*/ 111919 w 397670"/>
              <a:gd name="connsiteY8-18" fmla="*/ 75821 h 156404"/>
              <a:gd name="connsiteX0-19" fmla="*/ 111919 w 397670"/>
              <a:gd name="connsiteY0-20" fmla="*/ 75821 h 156404"/>
              <a:gd name="connsiteX1-21" fmla="*/ 78202 w 397670"/>
              <a:gd name="connsiteY1-22" fmla="*/ 0 h 156404"/>
              <a:gd name="connsiteX2-23" fmla="*/ 319468 w 397670"/>
              <a:gd name="connsiteY2-24" fmla="*/ 0 h 156404"/>
              <a:gd name="connsiteX3-25" fmla="*/ 397670 w 397670"/>
              <a:gd name="connsiteY3-26" fmla="*/ 78202 h 156404"/>
              <a:gd name="connsiteX4-27" fmla="*/ 397669 w 397670"/>
              <a:gd name="connsiteY4-28" fmla="*/ 78202 h 156404"/>
              <a:gd name="connsiteX5-29" fmla="*/ 319467 w 397670"/>
              <a:gd name="connsiteY5-30" fmla="*/ 156404 h 156404"/>
              <a:gd name="connsiteX6-31" fmla="*/ 78202 w 397670"/>
              <a:gd name="connsiteY6-32" fmla="*/ 156403 h 156404"/>
              <a:gd name="connsiteX7-33" fmla="*/ 0 w 397670"/>
              <a:gd name="connsiteY7-34" fmla="*/ 78201 h 156404"/>
              <a:gd name="connsiteX8-35" fmla="*/ 111919 w 397670"/>
              <a:gd name="connsiteY8-36" fmla="*/ 75821 h 156404"/>
              <a:gd name="connsiteX0-37" fmla="*/ 46883 w 332634"/>
              <a:gd name="connsiteY0-38" fmla="*/ 75821 h 156404"/>
              <a:gd name="connsiteX1-39" fmla="*/ 13166 w 332634"/>
              <a:gd name="connsiteY1-40" fmla="*/ 0 h 156404"/>
              <a:gd name="connsiteX2-41" fmla="*/ 254432 w 332634"/>
              <a:gd name="connsiteY2-42" fmla="*/ 0 h 156404"/>
              <a:gd name="connsiteX3-43" fmla="*/ 332634 w 332634"/>
              <a:gd name="connsiteY3-44" fmla="*/ 78202 h 156404"/>
              <a:gd name="connsiteX4-45" fmla="*/ 332633 w 332634"/>
              <a:gd name="connsiteY4-46" fmla="*/ 78202 h 156404"/>
              <a:gd name="connsiteX5-47" fmla="*/ 254431 w 332634"/>
              <a:gd name="connsiteY5-48" fmla="*/ 156404 h 156404"/>
              <a:gd name="connsiteX6-49" fmla="*/ 13166 w 332634"/>
              <a:gd name="connsiteY6-50" fmla="*/ 156403 h 156404"/>
              <a:gd name="connsiteX7-51" fmla="*/ 46883 w 332634"/>
              <a:gd name="connsiteY7-52" fmla="*/ 75821 h 156404"/>
              <a:gd name="connsiteX0-53" fmla="*/ 46883 w 332634"/>
              <a:gd name="connsiteY0-54" fmla="*/ 75821 h 156404"/>
              <a:gd name="connsiteX1-55" fmla="*/ 13166 w 332634"/>
              <a:gd name="connsiteY1-56" fmla="*/ 0 h 156404"/>
              <a:gd name="connsiteX2-57" fmla="*/ 254432 w 332634"/>
              <a:gd name="connsiteY2-58" fmla="*/ 0 h 156404"/>
              <a:gd name="connsiteX3-59" fmla="*/ 332634 w 332634"/>
              <a:gd name="connsiteY3-60" fmla="*/ 78202 h 156404"/>
              <a:gd name="connsiteX4-61" fmla="*/ 332633 w 332634"/>
              <a:gd name="connsiteY4-62" fmla="*/ 78202 h 156404"/>
              <a:gd name="connsiteX5-63" fmla="*/ 254431 w 332634"/>
              <a:gd name="connsiteY5-64" fmla="*/ 156404 h 156404"/>
              <a:gd name="connsiteX6-65" fmla="*/ 13166 w 332634"/>
              <a:gd name="connsiteY6-66" fmla="*/ 156403 h 156404"/>
              <a:gd name="connsiteX7-67" fmla="*/ 46883 w 332634"/>
              <a:gd name="connsiteY7-68" fmla="*/ 75821 h 156404"/>
              <a:gd name="connsiteX0-69" fmla="*/ 48977 w 332347"/>
              <a:gd name="connsiteY0-70" fmla="*/ 82965 h 156404"/>
              <a:gd name="connsiteX1-71" fmla="*/ 12879 w 332347"/>
              <a:gd name="connsiteY1-72" fmla="*/ 0 h 156404"/>
              <a:gd name="connsiteX2-73" fmla="*/ 254145 w 332347"/>
              <a:gd name="connsiteY2-74" fmla="*/ 0 h 156404"/>
              <a:gd name="connsiteX3-75" fmla="*/ 332347 w 332347"/>
              <a:gd name="connsiteY3-76" fmla="*/ 78202 h 156404"/>
              <a:gd name="connsiteX4-77" fmla="*/ 332346 w 332347"/>
              <a:gd name="connsiteY4-78" fmla="*/ 78202 h 156404"/>
              <a:gd name="connsiteX5-79" fmla="*/ 254144 w 332347"/>
              <a:gd name="connsiteY5-80" fmla="*/ 156404 h 156404"/>
              <a:gd name="connsiteX6-81" fmla="*/ 12879 w 332347"/>
              <a:gd name="connsiteY6-82" fmla="*/ 156403 h 156404"/>
              <a:gd name="connsiteX7-83" fmla="*/ 48977 w 332347"/>
              <a:gd name="connsiteY7-84" fmla="*/ 82965 h 156404"/>
              <a:gd name="connsiteX0-85" fmla="*/ 48977 w 332347"/>
              <a:gd name="connsiteY0-86" fmla="*/ 82965 h 156404"/>
              <a:gd name="connsiteX1-87" fmla="*/ 12879 w 332347"/>
              <a:gd name="connsiteY1-88" fmla="*/ 0 h 156404"/>
              <a:gd name="connsiteX2-89" fmla="*/ 254145 w 332347"/>
              <a:gd name="connsiteY2-90" fmla="*/ 0 h 156404"/>
              <a:gd name="connsiteX3-91" fmla="*/ 332347 w 332347"/>
              <a:gd name="connsiteY3-92" fmla="*/ 78202 h 156404"/>
              <a:gd name="connsiteX4-93" fmla="*/ 332346 w 332347"/>
              <a:gd name="connsiteY4-94" fmla="*/ 78202 h 156404"/>
              <a:gd name="connsiteX5-95" fmla="*/ 254144 w 332347"/>
              <a:gd name="connsiteY5-96" fmla="*/ 156404 h 156404"/>
              <a:gd name="connsiteX6-97" fmla="*/ 12879 w 332347"/>
              <a:gd name="connsiteY6-98" fmla="*/ 156403 h 156404"/>
              <a:gd name="connsiteX7-99" fmla="*/ 48977 w 332347"/>
              <a:gd name="connsiteY7-100" fmla="*/ 82965 h 156404"/>
              <a:gd name="connsiteX0-101" fmla="*/ 48977 w 332347"/>
              <a:gd name="connsiteY0-102" fmla="*/ 82965 h 156404"/>
              <a:gd name="connsiteX1-103" fmla="*/ 12879 w 332347"/>
              <a:gd name="connsiteY1-104" fmla="*/ 0 h 156404"/>
              <a:gd name="connsiteX2-105" fmla="*/ 254145 w 332347"/>
              <a:gd name="connsiteY2-106" fmla="*/ 0 h 156404"/>
              <a:gd name="connsiteX3-107" fmla="*/ 332347 w 332347"/>
              <a:gd name="connsiteY3-108" fmla="*/ 78202 h 156404"/>
              <a:gd name="connsiteX4-109" fmla="*/ 254144 w 332347"/>
              <a:gd name="connsiteY4-110" fmla="*/ 156404 h 156404"/>
              <a:gd name="connsiteX5-111" fmla="*/ 12879 w 332347"/>
              <a:gd name="connsiteY5-112" fmla="*/ 156403 h 156404"/>
              <a:gd name="connsiteX6-113" fmla="*/ 48977 w 332347"/>
              <a:gd name="connsiteY6-114" fmla="*/ 82965 h 156404"/>
              <a:gd name="connsiteX0-115" fmla="*/ 48977 w 284302"/>
              <a:gd name="connsiteY0-116" fmla="*/ 82965 h 156404"/>
              <a:gd name="connsiteX1-117" fmla="*/ 12879 w 284302"/>
              <a:gd name="connsiteY1-118" fmla="*/ 0 h 156404"/>
              <a:gd name="connsiteX2-119" fmla="*/ 254145 w 284302"/>
              <a:gd name="connsiteY2-120" fmla="*/ 0 h 156404"/>
              <a:gd name="connsiteX3-121" fmla="*/ 254144 w 284302"/>
              <a:gd name="connsiteY3-122" fmla="*/ 156404 h 156404"/>
              <a:gd name="connsiteX4-123" fmla="*/ 12879 w 284302"/>
              <a:gd name="connsiteY4-124" fmla="*/ 156403 h 156404"/>
              <a:gd name="connsiteX5-125" fmla="*/ 48977 w 284302"/>
              <a:gd name="connsiteY5-126" fmla="*/ 82965 h 156404"/>
              <a:gd name="connsiteX0-127" fmla="*/ 48977 w 268792"/>
              <a:gd name="connsiteY0-128" fmla="*/ 82965 h 156404"/>
              <a:gd name="connsiteX1-129" fmla="*/ 12879 w 268792"/>
              <a:gd name="connsiteY1-130" fmla="*/ 0 h 156404"/>
              <a:gd name="connsiteX2-131" fmla="*/ 254145 w 268792"/>
              <a:gd name="connsiteY2-132" fmla="*/ 0 h 156404"/>
              <a:gd name="connsiteX3-133" fmla="*/ 225188 w 268792"/>
              <a:gd name="connsiteY3-134" fmla="*/ 77057 h 156404"/>
              <a:gd name="connsiteX4-135" fmla="*/ 254144 w 268792"/>
              <a:gd name="connsiteY4-136" fmla="*/ 156404 h 156404"/>
              <a:gd name="connsiteX5-137" fmla="*/ 12879 w 268792"/>
              <a:gd name="connsiteY5-138" fmla="*/ 156403 h 156404"/>
              <a:gd name="connsiteX6-139" fmla="*/ 48977 w 268792"/>
              <a:gd name="connsiteY6-140" fmla="*/ 82965 h 156404"/>
              <a:gd name="connsiteX0-141" fmla="*/ 48977 w 268470"/>
              <a:gd name="connsiteY0-142" fmla="*/ 82965 h 156404"/>
              <a:gd name="connsiteX1-143" fmla="*/ 12879 w 268470"/>
              <a:gd name="connsiteY1-144" fmla="*/ 0 h 156404"/>
              <a:gd name="connsiteX2-145" fmla="*/ 254145 w 268470"/>
              <a:gd name="connsiteY2-146" fmla="*/ 0 h 156404"/>
              <a:gd name="connsiteX3-147" fmla="*/ 222807 w 268470"/>
              <a:gd name="connsiteY3-148" fmla="*/ 81819 h 156404"/>
              <a:gd name="connsiteX4-149" fmla="*/ 254144 w 268470"/>
              <a:gd name="connsiteY4-150" fmla="*/ 156404 h 156404"/>
              <a:gd name="connsiteX5-151" fmla="*/ 12879 w 268470"/>
              <a:gd name="connsiteY5-152" fmla="*/ 156403 h 156404"/>
              <a:gd name="connsiteX6-153" fmla="*/ 48977 w 268470"/>
              <a:gd name="connsiteY6-154" fmla="*/ 82965 h 156404"/>
              <a:gd name="connsiteX0-155" fmla="*/ 48977 w 268469"/>
              <a:gd name="connsiteY0-156" fmla="*/ 82965 h 156404"/>
              <a:gd name="connsiteX1-157" fmla="*/ 12879 w 268469"/>
              <a:gd name="connsiteY1-158" fmla="*/ 0 h 156404"/>
              <a:gd name="connsiteX2-159" fmla="*/ 254145 w 268469"/>
              <a:gd name="connsiteY2-160" fmla="*/ 0 h 156404"/>
              <a:gd name="connsiteX3-161" fmla="*/ 222807 w 268469"/>
              <a:gd name="connsiteY3-162" fmla="*/ 81819 h 156404"/>
              <a:gd name="connsiteX4-163" fmla="*/ 254144 w 268469"/>
              <a:gd name="connsiteY4-164" fmla="*/ 156404 h 156404"/>
              <a:gd name="connsiteX5-165" fmla="*/ 12879 w 268469"/>
              <a:gd name="connsiteY5-166" fmla="*/ 156403 h 156404"/>
              <a:gd name="connsiteX6-167" fmla="*/ 48977 w 268469"/>
              <a:gd name="connsiteY6-168" fmla="*/ 82965 h 156404"/>
              <a:gd name="connsiteX0-169" fmla="*/ 48977 w 268469"/>
              <a:gd name="connsiteY0-170" fmla="*/ 82965 h 156404"/>
              <a:gd name="connsiteX1-171" fmla="*/ 12879 w 268469"/>
              <a:gd name="connsiteY1-172" fmla="*/ 0 h 156404"/>
              <a:gd name="connsiteX2-173" fmla="*/ 254145 w 268469"/>
              <a:gd name="connsiteY2-174" fmla="*/ 0 h 156404"/>
              <a:gd name="connsiteX3-175" fmla="*/ 222807 w 268469"/>
              <a:gd name="connsiteY3-176" fmla="*/ 81819 h 156404"/>
              <a:gd name="connsiteX4-177" fmla="*/ 254144 w 268469"/>
              <a:gd name="connsiteY4-178" fmla="*/ 156404 h 156404"/>
              <a:gd name="connsiteX5-179" fmla="*/ 12879 w 268469"/>
              <a:gd name="connsiteY5-180" fmla="*/ 156403 h 156404"/>
              <a:gd name="connsiteX6-181" fmla="*/ 48977 w 268469"/>
              <a:gd name="connsiteY6-182" fmla="*/ 82965 h 156404"/>
              <a:gd name="connsiteX0-183" fmla="*/ 48977 w 273588"/>
              <a:gd name="connsiteY0-184" fmla="*/ 82965 h 156404"/>
              <a:gd name="connsiteX1-185" fmla="*/ 12879 w 273588"/>
              <a:gd name="connsiteY1-186" fmla="*/ 0 h 156404"/>
              <a:gd name="connsiteX2-187" fmla="*/ 254145 w 273588"/>
              <a:gd name="connsiteY2-188" fmla="*/ 0 h 156404"/>
              <a:gd name="connsiteX3-189" fmla="*/ 251382 w 273588"/>
              <a:gd name="connsiteY3-190" fmla="*/ 84200 h 156404"/>
              <a:gd name="connsiteX4-191" fmla="*/ 254144 w 273588"/>
              <a:gd name="connsiteY4-192" fmla="*/ 156404 h 156404"/>
              <a:gd name="connsiteX5-193" fmla="*/ 12879 w 273588"/>
              <a:gd name="connsiteY5-194" fmla="*/ 156403 h 156404"/>
              <a:gd name="connsiteX6-195" fmla="*/ 48977 w 273588"/>
              <a:gd name="connsiteY6-196" fmla="*/ 82965 h 156404"/>
              <a:gd name="connsiteX0-197" fmla="*/ 28742 w 277166"/>
              <a:gd name="connsiteY0-198" fmla="*/ 82965 h 156404"/>
              <a:gd name="connsiteX1-199" fmla="*/ 16457 w 277166"/>
              <a:gd name="connsiteY1-200" fmla="*/ 0 h 156404"/>
              <a:gd name="connsiteX2-201" fmla="*/ 257723 w 277166"/>
              <a:gd name="connsiteY2-202" fmla="*/ 0 h 156404"/>
              <a:gd name="connsiteX3-203" fmla="*/ 254960 w 277166"/>
              <a:gd name="connsiteY3-204" fmla="*/ 84200 h 156404"/>
              <a:gd name="connsiteX4-205" fmla="*/ 257722 w 277166"/>
              <a:gd name="connsiteY4-206" fmla="*/ 156404 h 156404"/>
              <a:gd name="connsiteX5-207" fmla="*/ 16457 w 277166"/>
              <a:gd name="connsiteY5-208" fmla="*/ 156403 h 156404"/>
              <a:gd name="connsiteX6-209" fmla="*/ 28742 w 277166"/>
              <a:gd name="connsiteY6-210" fmla="*/ 82965 h 156404"/>
              <a:gd name="connsiteX0-211" fmla="*/ 28742 w 277166"/>
              <a:gd name="connsiteY0-212" fmla="*/ 82965 h 156404"/>
              <a:gd name="connsiteX1-213" fmla="*/ 16457 w 277166"/>
              <a:gd name="connsiteY1-214" fmla="*/ 0 h 156404"/>
              <a:gd name="connsiteX2-215" fmla="*/ 257723 w 277166"/>
              <a:gd name="connsiteY2-216" fmla="*/ 0 h 156404"/>
              <a:gd name="connsiteX3-217" fmla="*/ 254960 w 277166"/>
              <a:gd name="connsiteY3-218" fmla="*/ 84200 h 156404"/>
              <a:gd name="connsiteX4-219" fmla="*/ 257722 w 277166"/>
              <a:gd name="connsiteY4-220" fmla="*/ 156404 h 156404"/>
              <a:gd name="connsiteX5-221" fmla="*/ 16457 w 277166"/>
              <a:gd name="connsiteY5-222" fmla="*/ 156403 h 156404"/>
              <a:gd name="connsiteX6-223" fmla="*/ 28742 w 277166"/>
              <a:gd name="connsiteY6-224" fmla="*/ 82965 h 156404"/>
              <a:gd name="connsiteX0-225" fmla="*/ 28742 w 277166"/>
              <a:gd name="connsiteY0-226" fmla="*/ 82965 h 156404"/>
              <a:gd name="connsiteX1-227" fmla="*/ 16457 w 277166"/>
              <a:gd name="connsiteY1-228" fmla="*/ 0 h 156404"/>
              <a:gd name="connsiteX2-229" fmla="*/ 257723 w 277166"/>
              <a:gd name="connsiteY2-230" fmla="*/ 0 h 156404"/>
              <a:gd name="connsiteX3-231" fmla="*/ 254960 w 277166"/>
              <a:gd name="connsiteY3-232" fmla="*/ 84200 h 156404"/>
              <a:gd name="connsiteX4-233" fmla="*/ 257722 w 277166"/>
              <a:gd name="connsiteY4-234" fmla="*/ 156404 h 156404"/>
              <a:gd name="connsiteX5-235" fmla="*/ 16457 w 277166"/>
              <a:gd name="connsiteY5-236" fmla="*/ 156403 h 156404"/>
              <a:gd name="connsiteX6-237" fmla="*/ 28742 w 277166"/>
              <a:gd name="connsiteY6-238" fmla="*/ 82965 h 156404"/>
              <a:gd name="connsiteX0-239" fmla="*/ 28742 w 277166"/>
              <a:gd name="connsiteY0-240" fmla="*/ 82965 h 156404"/>
              <a:gd name="connsiteX1-241" fmla="*/ 16457 w 277166"/>
              <a:gd name="connsiteY1-242" fmla="*/ 0 h 156404"/>
              <a:gd name="connsiteX2-243" fmla="*/ 257723 w 277166"/>
              <a:gd name="connsiteY2-244" fmla="*/ 0 h 156404"/>
              <a:gd name="connsiteX3-245" fmla="*/ 254960 w 277166"/>
              <a:gd name="connsiteY3-246" fmla="*/ 84200 h 156404"/>
              <a:gd name="connsiteX4-247" fmla="*/ 257722 w 277166"/>
              <a:gd name="connsiteY4-248" fmla="*/ 156404 h 156404"/>
              <a:gd name="connsiteX5-249" fmla="*/ 16457 w 277166"/>
              <a:gd name="connsiteY5-250" fmla="*/ 156403 h 156404"/>
              <a:gd name="connsiteX6-251" fmla="*/ 28742 w 277166"/>
              <a:gd name="connsiteY6-252" fmla="*/ 82965 h 156404"/>
              <a:gd name="connsiteX0-253" fmla="*/ 28742 w 286493"/>
              <a:gd name="connsiteY0-254" fmla="*/ 82965 h 156404"/>
              <a:gd name="connsiteX1-255" fmla="*/ 16457 w 286493"/>
              <a:gd name="connsiteY1-256" fmla="*/ 0 h 156404"/>
              <a:gd name="connsiteX2-257" fmla="*/ 272010 w 286493"/>
              <a:gd name="connsiteY2-258" fmla="*/ 0 h 156404"/>
              <a:gd name="connsiteX3-259" fmla="*/ 254960 w 286493"/>
              <a:gd name="connsiteY3-260" fmla="*/ 84200 h 156404"/>
              <a:gd name="connsiteX4-261" fmla="*/ 257722 w 286493"/>
              <a:gd name="connsiteY4-262" fmla="*/ 156404 h 156404"/>
              <a:gd name="connsiteX5-263" fmla="*/ 16457 w 286493"/>
              <a:gd name="connsiteY5-264" fmla="*/ 156403 h 156404"/>
              <a:gd name="connsiteX6-265" fmla="*/ 28742 w 286493"/>
              <a:gd name="connsiteY6-266" fmla="*/ 82965 h 156404"/>
              <a:gd name="connsiteX0-267" fmla="*/ 28742 w 276678"/>
              <a:gd name="connsiteY0-268" fmla="*/ 82965 h 156404"/>
              <a:gd name="connsiteX1-269" fmla="*/ 16457 w 276678"/>
              <a:gd name="connsiteY1-270" fmla="*/ 0 h 156404"/>
              <a:gd name="connsiteX2-271" fmla="*/ 272010 w 276678"/>
              <a:gd name="connsiteY2-272" fmla="*/ 0 h 156404"/>
              <a:gd name="connsiteX3-273" fmla="*/ 254960 w 276678"/>
              <a:gd name="connsiteY3-274" fmla="*/ 84200 h 156404"/>
              <a:gd name="connsiteX4-275" fmla="*/ 257722 w 276678"/>
              <a:gd name="connsiteY4-276" fmla="*/ 156404 h 156404"/>
              <a:gd name="connsiteX5-277" fmla="*/ 16457 w 276678"/>
              <a:gd name="connsiteY5-278" fmla="*/ 156403 h 156404"/>
              <a:gd name="connsiteX6-279" fmla="*/ 28742 w 276678"/>
              <a:gd name="connsiteY6-280" fmla="*/ 82965 h 156404"/>
              <a:gd name="connsiteX0-281" fmla="*/ 26558 w 274494"/>
              <a:gd name="connsiteY0-282" fmla="*/ 82965 h 156404"/>
              <a:gd name="connsiteX1-283" fmla="*/ 14273 w 274494"/>
              <a:gd name="connsiteY1-284" fmla="*/ 0 h 156404"/>
              <a:gd name="connsiteX2-285" fmla="*/ 269826 w 274494"/>
              <a:gd name="connsiteY2-286" fmla="*/ 0 h 156404"/>
              <a:gd name="connsiteX3-287" fmla="*/ 252776 w 274494"/>
              <a:gd name="connsiteY3-288" fmla="*/ 84200 h 156404"/>
              <a:gd name="connsiteX4-289" fmla="*/ 255538 w 274494"/>
              <a:gd name="connsiteY4-290" fmla="*/ 156404 h 156404"/>
              <a:gd name="connsiteX5-291" fmla="*/ 14273 w 274494"/>
              <a:gd name="connsiteY5-292" fmla="*/ 156403 h 156404"/>
              <a:gd name="connsiteX6-293" fmla="*/ 26558 w 274494"/>
              <a:gd name="connsiteY6-294" fmla="*/ 82965 h 156404"/>
              <a:gd name="connsiteX0-295" fmla="*/ 47202 w 295138"/>
              <a:gd name="connsiteY0-296" fmla="*/ 82965 h 156404"/>
              <a:gd name="connsiteX1-297" fmla="*/ 34917 w 295138"/>
              <a:gd name="connsiteY1-298" fmla="*/ 0 h 156404"/>
              <a:gd name="connsiteX2-299" fmla="*/ 290470 w 295138"/>
              <a:gd name="connsiteY2-300" fmla="*/ 0 h 156404"/>
              <a:gd name="connsiteX3-301" fmla="*/ 273420 w 295138"/>
              <a:gd name="connsiteY3-302" fmla="*/ 84200 h 156404"/>
              <a:gd name="connsiteX4-303" fmla="*/ 276182 w 295138"/>
              <a:gd name="connsiteY4-304" fmla="*/ 156404 h 156404"/>
              <a:gd name="connsiteX5-305" fmla="*/ 34917 w 295138"/>
              <a:gd name="connsiteY5-306" fmla="*/ 156403 h 156404"/>
              <a:gd name="connsiteX6-307" fmla="*/ 47202 w 295138"/>
              <a:gd name="connsiteY6-308" fmla="*/ 82965 h 156404"/>
              <a:gd name="connsiteX0-309" fmla="*/ 47202 w 324804"/>
              <a:gd name="connsiteY0-310" fmla="*/ 82965 h 156404"/>
              <a:gd name="connsiteX1-311" fmla="*/ 34917 w 324804"/>
              <a:gd name="connsiteY1-312" fmla="*/ 0 h 156404"/>
              <a:gd name="connsiteX2-313" fmla="*/ 290470 w 324804"/>
              <a:gd name="connsiteY2-314" fmla="*/ 0 h 156404"/>
              <a:gd name="connsiteX3-315" fmla="*/ 273420 w 324804"/>
              <a:gd name="connsiteY3-316" fmla="*/ 84200 h 156404"/>
              <a:gd name="connsiteX4-317" fmla="*/ 276182 w 324804"/>
              <a:gd name="connsiteY4-318" fmla="*/ 156404 h 156404"/>
              <a:gd name="connsiteX5-319" fmla="*/ 34917 w 324804"/>
              <a:gd name="connsiteY5-320" fmla="*/ 156403 h 156404"/>
              <a:gd name="connsiteX6-321" fmla="*/ 47202 w 324804"/>
              <a:gd name="connsiteY6-322" fmla="*/ 82965 h 156404"/>
              <a:gd name="connsiteX0-323" fmla="*/ 47202 w 324804"/>
              <a:gd name="connsiteY0-324" fmla="*/ 82965 h 156404"/>
              <a:gd name="connsiteX1-325" fmla="*/ 34917 w 324804"/>
              <a:gd name="connsiteY1-326" fmla="*/ 0 h 156404"/>
              <a:gd name="connsiteX2-327" fmla="*/ 290470 w 324804"/>
              <a:gd name="connsiteY2-328" fmla="*/ 0 h 156404"/>
              <a:gd name="connsiteX3-329" fmla="*/ 273420 w 324804"/>
              <a:gd name="connsiteY3-330" fmla="*/ 84200 h 156404"/>
              <a:gd name="connsiteX4-331" fmla="*/ 276182 w 324804"/>
              <a:gd name="connsiteY4-332" fmla="*/ 156404 h 156404"/>
              <a:gd name="connsiteX5-333" fmla="*/ 34917 w 324804"/>
              <a:gd name="connsiteY5-334" fmla="*/ 156403 h 156404"/>
              <a:gd name="connsiteX6-335" fmla="*/ 47202 w 324804"/>
              <a:gd name="connsiteY6-336" fmla="*/ 82965 h 156404"/>
              <a:gd name="connsiteX0-337" fmla="*/ 47202 w 324804"/>
              <a:gd name="connsiteY0-338" fmla="*/ 82965 h 156404"/>
              <a:gd name="connsiteX1-339" fmla="*/ 34917 w 324804"/>
              <a:gd name="connsiteY1-340" fmla="*/ 0 h 156404"/>
              <a:gd name="connsiteX2-341" fmla="*/ 290470 w 324804"/>
              <a:gd name="connsiteY2-342" fmla="*/ 0 h 156404"/>
              <a:gd name="connsiteX3-343" fmla="*/ 273420 w 324804"/>
              <a:gd name="connsiteY3-344" fmla="*/ 84200 h 156404"/>
              <a:gd name="connsiteX4-345" fmla="*/ 276182 w 324804"/>
              <a:gd name="connsiteY4-346" fmla="*/ 156404 h 156404"/>
              <a:gd name="connsiteX5-347" fmla="*/ 34917 w 324804"/>
              <a:gd name="connsiteY5-348" fmla="*/ 156403 h 156404"/>
              <a:gd name="connsiteX6-349" fmla="*/ 47202 w 324804"/>
              <a:gd name="connsiteY6-350" fmla="*/ 82965 h 156404"/>
              <a:gd name="connsiteX0-351" fmla="*/ 47202 w 311528"/>
              <a:gd name="connsiteY0-352" fmla="*/ 89201 h 167988"/>
              <a:gd name="connsiteX1-353" fmla="*/ 34917 w 311528"/>
              <a:gd name="connsiteY1-354" fmla="*/ 6236 h 167988"/>
              <a:gd name="connsiteX2-355" fmla="*/ 290470 w 311528"/>
              <a:gd name="connsiteY2-356" fmla="*/ 6236 h 167988"/>
              <a:gd name="connsiteX3-357" fmla="*/ 294851 w 311528"/>
              <a:gd name="connsiteY3-358" fmla="*/ 90436 h 167988"/>
              <a:gd name="connsiteX4-359" fmla="*/ 276182 w 311528"/>
              <a:gd name="connsiteY4-360" fmla="*/ 162640 h 167988"/>
              <a:gd name="connsiteX5-361" fmla="*/ 34917 w 311528"/>
              <a:gd name="connsiteY5-362" fmla="*/ 162639 h 167988"/>
              <a:gd name="connsiteX6-363" fmla="*/ 47202 w 311528"/>
              <a:gd name="connsiteY6-364" fmla="*/ 89201 h 167988"/>
              <a:gd name="connsiteX0-365" fmla="*/ 47202 w 308252"/>
              <a:gd name="connsiteY0-366" fmla="*/ 89026 h 167989"/>
              <a:gd name="connsiteX1-367" fmla="*/ 34917 w 308252"/>
              <a:gd name="connsiteY1-368" fmla="*/ 6061 h 167989"/>
              <a:gd name="connsiteX2-369" fmla="*/ 290470 w 308252"/>
              <a:gd name="connsiteY2-370" fmla="*/ 6061 h 167989"/>
              <a:gd name="connsiteX3-371" fmla="*/ 285326 w 308252"/>
              <a:gd name="connsiteY3-372" fmla="*/ 87880 h 167989"/>
              <a:gd name="connsiteX4-373" fmla="*/ 276182 w 308252"/>
              <a:gd name="connsiteY4-374" fmla="*/ 162465 h 167989"/>
              <a:gd name="connsiteX5-375" fmla="*/ 34917 w 308252"/>
              <a:gd name="connsiteY5-376" fmla="*/ 162464 h 167989"/>
              <a:gd name="connsiteX6-377" fmla="*/ 47202 w 308252"/>
              <a:gd name="connsiteY6-378" fmla="*/ 89026 h 167989"/>
              <a:gd name="connsiteX0-379" fmla="*/ 14590 w 294690"/>
              <a:gd name="connsiteY0-380" fmla="*/ 93263 h 175953"/>
              <a:gd name="connsiteX1-381" fmla="*/ 21355 w 294690"/>
              <a:gd name="connsiteY1-382" fmla="*/ 10298 h 175953"/>
              <a:gd name="connsiteX2-383" fmla="*/ 276908 w 294690"/>
              <a:gd name="connsiteY2-384" fmla="*/ 10298 h 175953"/>
              <a:gd name="connsiteX3-385" fmla="*/ 271764 w 294690"/>
              <a:gd name="connsiteY3-386" fmla="*/ 92117 h 175953"/>
              <a:gd name="connsiteX4-387" fmla="*/ 262620 w 294690"/>
              <a:gd name="connsiteY4-388" fmla="*/ 166702 h 175953"/>
              <a:gd name="connsiteX5-389" fmla="*/ 21355 w 294690"/>
              <a:gd name="connsiteY5-390" fmla="*/ 166701 h 175953"/>
              <a:gd name="connsiteX6-391" fmla="*/ 14590 w 294690"/>
              <a:gd name="connsiteY6-392" fmla="*/ 93263 h 1759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94690" h="175953">
                <a:moveTo>
                  <a:pt x="14590" y="93263"/>
                </a:moveTo>
                <a:cubicBezTo>
                  <a:pt x="14590" y="50073"/>
                  <a:pt x="-22365" y="24125"/>
                  <a:pt x="21355" y="10298"/>
                </a:cubicBezTo>
                <a:cubicBezTo>
                  <a:pt x="65075" y="-3529"/>
                  <a:pt x="235173" y="-3338"/>
                  <a:pt x="276908" y="10298"/>
                </a:cubicBezTo>
                <a:cubicBezTo>
                  <a:pt x="318643" y="23934"/>
                  <a:pt x="274145" y="66050"/>
                  <a:pt x="271764" y="92117"/>
                </a:cubicBezTo>
                <a:cubicBezTo>
                  <a:pt x="269383" y="118184"/>
                  <a:pt x="304355" y="154271"/>
                  <a:pt x="262620" y="166702"/>
                </a:cubicBezTo>
                <a:cubicBezTo>
                  <a:pt x="220885" y="179133"/>
                  <a:pt x="62693" y="178941"/>
                  <a:pt x="21355" y="166701"/>
                </a:cubicBezTo>
                <a:cubicBezTo>
                  <a:pt x="-19983" y="154461"/>
                  <a:pt x="14590" y="119330"/>
                  <a:pt x="14590" y="932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90599" y="4882673"/>
            <a:ext cx="11258550" cy="1975327"/>
          </a:xfrm>
          <a:custGeom>
            <a:avLst/>
            <a:gdLst>
              <a:gd name="connsiteX0" fmla="*/ 9326512 w 11258550"/>
              <a:gd name="connsiteY0" fmla="*/ 0 h 1975327"/>
              <a:gd name="connsiteX1" fmla="*/ 9719257 w 11258550"/>
              <a:gd name="connsiteY1" fmla="*/ 992210 h 1975327"/>
              <a:gd name="connsiteX2" fmla="*/ 10077450 w 11258550"/>
              <a:gd name="connsiteY2" fmla="*/ 946627 h 1975327"/>
              <a:gd name="connsiteX3" fmla="*/ 11239500 w 11258550"/>
              <a:gd name="connsiteY3" fmla="*/ 946627 h 1975327"/>
              <a:gd name="connsiteX4" fmla="*/ 11258550 w 11258550"/>
              <a:gd name="connsiteY4" fmla="*/ 1975327 h 1975327"/>
              <a:gd name="connsiteX5" fmla="*/ 0 w 11258550"/>
              <a:gd name="connsiteY5" fmla="*/ 1959973 h 1975327"/>
              <a:gd name="connsiteX6" fmla="*/ 476250 w 11258550"/>
              <a:gd name="connsiteY6" fmla="*/ 1837144 h 1975327"/>
              <a:gd name="connsiteX7" fmla="*/ 1200150 w 11258550"/>
              <a:gd name="connsiteY7" fmla="*/ 1729668 h 1975327"/>
              <a:gd name="connsiteX8" fmla="*/ 2000250 w 11258550"/>
              <a:gd name="connsiteY8" fmla="*/ 1729668 h 1975327"/>
              <a:gd name="connsiteX9" fmla="*/ 3181350 w 11258550"/>
              <a:gd name="connsiteY9" fmla="*/ 1729668 h 1975327"/>
              <a:gd name="connsiteX10" fmla="*/ 4248150 w 11258550"/>
              <a:gd name="connsiteY10" fmla="*/ 1606838 h 1975327"/>
              <a:gd name="connsiteX11" fmla="*/ 5181600 w 11258550"/>
              <a:gd name="connsiteY11" fmla="*/ 1437947 h 1975327"/>
              <a:gd name="connsiteX12" fmla="*/ 6515100 w 11258550"/>
              <a:gd name="connsiteY12" fmla="*/ 1453300 h 1975327"/>
              <a:gd name="connsiteX13" fmla="*/ 7905750 w 11258550"/>
              <a:gd name="connsiteY13" fmla="*/ 1330471 h 1975327"/>
              <a:gd name="connsiteX14" fmla="*/ 8887819 w 11258550"/>
              <a:gd name="connsiteY14" fmla="*/ 1108290 h 19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258550" h="1975327">
                <a:moveTo>
                  <a:pt x="9326512" y="0"/>
                </a:moveTo>
                <a:lnTo>
                  <a:pt x="9719257" y="992210"/>
                </a:lnTo>
                <a:lnTo>
                  <a:pt x="10077450" y="946627"/>
                </a:lnTo>
                <a:lnTo>
                  <a:pt x="11239500" y="946627"/>
                </a:lnTo>
                <a:lnTo>
                  <a:pt x="11258550" y="1975327"/>
                </a:lnTo>
                <a:lnTo>
                  <a:pt x="0" y="1959973"/>
                </a:lnTo>
                <a:lnTo>
                  <a:pt x="476250" y="1837144"/>
                </a:lnTo>
                <a:lnTo>
                  <a:pt x="1200150" y="1729668"/>
                </a:lnTo>
                <a:lnTo>
                  <a:pt x="2000250" y="1729668"/>
                </a:lnTo>
                <a:lnTo>
                  <a:pt x="3181350" y="1729668"/>
                </a:lnTo>
                <a:lnTo>
                  <a:pt x="4248150" y="1606838"/>
                </a:lnTo>
                <a:lnTo>
                  <a:pt x="5181600" y="1437947"/>
                </a:lnTo>
                <a:lnTo>
                  <a:pt x="6515100" y="1453300"/>
                </a:lnTo>
                <a:lnTo>
                  <a:pt x="7905750" y="1330471"/>
                </a:lnTo>
                <a:lnTo>
                  <a:pt x="8887819" y="1108290"/>
                </a:lnTo>
                <a:close/>
              </a:path>
            </a:pathLst>
          </a:cu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676390" y="2899410"/>
            <a:ext cx="3308350" cy="2554545"/>
          </a:xfrm>
          <a:prstGeom prst="rect">
            <a:avLst/>
          </a:prstGeom>
          <a:noFill/>
        </p:spPr>
        <p:txBody>
          <a:bodyPr wrap="square" rtlCol="0">
            <a:spAutoFit/>
          </a:bodyPr>
          <a:lstStyle/>
          <a:p>
            <a:r>
              <a:rPr lang="zh-CN" altLang="en-US" sz="3200" dirty="0">
                <a:solidFill>
                  <a:schemeClr val="bg1">
                    <a:lumMod val="95000"/>
                  </a:schemeClr>
                </a:solidFill>
              </a:rPr>
              <a:t>计算机</a:t>
            </a:r>
            <a:r>
              <a:rPr lang="en-US" altLang="zh-CN" sz="3200" dirty="0">
                <a:solidFill>
                  <a:schemeClr val="bg1">
                    <a:lumMod val="95000"/>
                  </a:schemeClr>
                </a:solidFill>
              </a:rPr>
              <a:t>17-1</a:t>
            </a:r>
            <a:r>
              <a:rPr lang="zh-CN" altLang="en-US" sz="3200">
                <a:solidFill>
                  <a:schemeClr val="bg1">
                    <a:lumMod val="95000"/>
                  </a:schemeClr>
                </a:solidFill>
              </a:rPr>
              <a:t>班</a:t>
            </a:r>
            <a:endParaRPr lang="en-US" altLang="zh-CN" sz="3200">
              <a:solidFill>
                <a:schemeClr val="bg1">
                  <a:lumMod val="95000"/>
                </a:schemeClr>
              </a:solidFill>
            </a:endParaRPr>
          </a:p>
          <a:p>
            <a:r>
              <a:rPr lang="zh-CN" altLang="en-US" sz="3200" dirty="0">
                <a:solidFill>
                  <a:schemeClr val="bg1">
                    <a:lumMod val="95000"/>
                  </a:schemeClr>
                </a:solidFill>
              </a:rPr>
              <a:t>李明轩   </a:t>
            </a:r>
            <a:r>
              <a:rPr lang="en-US" altLang="zh-CN" sz="3200" dirty="0">
                <a:solidFill>
                  <a:schemeClr val="bg1">
                    <a:lumMod val="95000"/>
                  </a:schemeClr>
                </a:solidFill>
              </a:rPr>
              <a:t>17</a:t>
            </a:r>
            <a:endParaRPr lang="zh-CN" altLang="en-US" sz="3200" dirty="0">
              <a:solidFill>
                <a:schemeClr val="bg1">
                  <a:lumMod val="95000"/>
                </a:schemeClr>
              </a:solidFill>
            </a:endParaRPr>
          </a:p>
          <a:p>
            <a:r>
              <a:rPr lang="zh-CN" altLang="en-US" sz="3200" dirty="0">
                <a:solidFill>
                  <a:schemeClr val="bg1">
                    <a:lumMod val="95000"/>
                  </a:schemeClr>
                </a:solidFill>
              </a:rPr>
              <a:t>吴家剑   </a:t>
            </a:r>
            <a:r>
              <a:rPr lang="en-US" altLang="zh-CN" sz="3200" dirty="0">
                <a:solidFill>
                  <a:schemeClr val="bg1">
                    <a:lumMod val="95000"/>
                  </a:schemeClr>
                </a:solidFill>
              </a:rPr>
              <a:t>34</a:t>
            </a:r>
            <a:endParaRPr lang="zh-CN" altLang="en-US" sz="3200" dirty="0">
              <a:solidFill>
                <a:schemeClr val="bg1">
                  <a:lumMod val="95000"/>
                </a:schemeClr>
              </a:solidFill>
            </a:endParaRPr>
          </a:p>
          <a:p>
            <a:r>
              <a:rPr lang="zh-CN" altLang="en-US" sz="3200" dirty="0">
                <a:solidFill>
                  <a:schemeClr val="bg1">
                    <a:lumMod val="95000"/>
                  </a:schemeClr>
                </a:solidFill>
              </a:rPr>
              <a:t>关皓元   </a:t>
            </a:r>
            <a:r>
              <a:rPr lang="en-US" altLang="zh-CN" sz="3200" dirty="0">
                <a:solidFill>
                  <a:schemeClr val="bg1">
                    <a:lumMod val="95000"/>
                  </a:schemeClr>
                </a:solidFill>
              </a:rPr>
              <a:t>11</a:t>
            </a:r>
            <a:endParaRPr lang="zh-CN" altLang="en-US" sz="3200" dirty="0">
              <a:solidFill>
                <a:schemeClr val="bg1">
                  <a:lumMod val="95000"/>
                </a:schemeClr>
              </a:solidFill>
            </a:endParaRPr>
          </a:p>
          <a:p>
            <a:r>
              <a:rPr lang="zh-CN" altLang="en-US" sz="3200" dirty="0">
                <a:solidFill>
                  <a:schemeClr val="bg1">
                    <a:lumMod val="95000"/>
                  </a:schemeClr>
                </a:solidFill>
              </a:rPr>
              <a:t>林俊       </a:t>
            </a:r>
            <a:r>
              <a:rPr lang="en-US" altLang="zh-CN" sz="3200" dirty="0">
                <a:solidFill>
                  <a:schemeClr val="bg1">
                    <a:lumMod val="95000"/>
                  </a:schemeClr>
                </a:solidFill>
              </a:rPr>
              <a:t>22</a:t>
            </a:r>
          </a:p>
        </p:txBody>
      </p:sp>
      <p:pic>
        <p:nvPicPr>
          <p:cNvPr id="3" name="Pianoboy高至豪 - The truth that you leave">
            <a:hlinkClick r:id="" action="ppaction://media"/>
          </p:cNvPr>
          <p:cNvPicPr/>
          <p:nvPr>
            <a:audioFile r:link="rId2"/>
            <p:extLst>
              <p:ext uri="{DAA4B4D4-6D71-4841-9C94-3DE7FCFB9230}">
                <p14:media xmlns:p14="http://schemas.microsoft.com/office/powerpoint/2010/main" r:link="rId1"/>
              </p:ext>
            </p:extLst>
          </p:nvPr>
        </p:nvPicPr>
        <p:blipFill>
          <a:blip r:embed="rId4"/>
          <a:stretch>
            <a:fillRect/>
          </a:stretch>
        </p:blipFill>
        <p:spPr>
          <a:xfrm>
            <a:off x="206375" y="106045"/>
            <a:ext cx="495300" cy="495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7" repeatCount="indefinite" fill="remove" display="1">
                  <p:stCondLst>
                    <p:cond delay="indefinite"/>
                  </p:stCondLst>
                  <p:endCondLst>
                    <p:cond evt="onNext" delay="0">
                      <p:tgtEl>
                        <p:sldTgt/>
                      </p:tgtEl>
                    </p:cond>
                    <p:cond evt="onPrev" delay="0">
                      <p:tgtEl>
                        <p:sldTgt/>
                      </p:tgtEl>
                    </p:cond>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885D"/>
        </a:solidFill>
        <a:effectLst/>
      </p:bgPr>
    </p:bg>
    <p:spTree>
      <p:nvGrpSpPr>
        <p:cNvPr id="1" name=""/>
        <p:cNvGrpSpPr/>
        <p:nvPr/>
      </p:nvGrpSpPr>
      <p:grpSpPr>
        <a:xfrm>
          <a:off x="0" y="0"/>
          <a:ext cx="0" cy="0"/>
          <a:chOff x="0" y="0"/>
          <a:chExt cx="0" cy="0"/>
        </a:xfrm>
      </p:grpSpPr>
      <p:sp>
        <p:nvSpPr>
          <p:cNvPr id="31" name="圆角矩形 30"/>
          <p:cNvSpPr/>
          <p:nvPr/>
        </p:nvSpPr>
        <p:spPr>
          <a:xfrm>
            <a:off x="5835882" y="1237911"/>
            <a:ext cx="650687" cy="8743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521868" y="1387744"/>
            <a:ext cx="877498" cy="10431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28"/>
          <p:cNvSpPr/>
          <p:nvPr/>
        </p:nvSpPr>
        <p:spPr>
          <a:xfrm>
            <a:off x="6046488" y="1295612"/>
            <a:ext cx="294690" cy="114411"/>
          </a:xfrm>
          <a:custGeom>
            <a:avLst/>
            <a:gdLst>
              <a:gd name="connsiteX0" fmla="*/ 0 w 397669"/>
              <a:gd name="connsiteY0" fmla="*/ 78202 h 156403"/>
              <a:gd name="connsiteX1" fmla="*/ 78202 w 397669"/>
              <a:gd name="connsiteY1" fmla="*/ 0 h 156403"/>
              <a:gd name="connsiteX2" fmla="*/ 319468 w 397669"/>
              <a:gd name="connsiteY2" fmla="*/ 0 h 156403"/>
              <a:gd name="connsiteX3" fmla="*/ 397670 w 397669"/>
              <a:gd name="connsiteY3" fmla="*/ 78202 h 156403"/>
              <a:gd name="connsiteX4" fmla="*/ 397669 w 397669"/>
              <a:gd name="connsiteY4" fmla="*/ 78202 h 156403"/>
              <a:gd name="connsiteX5" fmla="*/ 319467 w 397669"/>
              <a:gd name="connsiteY5" fmla="*/ 156404 h 156403"/>
              <a:gd name="connsiteX6" fmla="*/ 78202 w 397669"/>
              <a:gd name="connsiteY6" fmla="*/ 156403 h 156403"/>
              <a:gd name="connsiteX7" fmla="*/ 0 w 397669"/>
              <a:gd name="connsiteY7" fmla="*/ 78201 h 156403"/>
              <a:gd name="connsiteX8" fmla="*/ 0 w 397669"/>
              <a:gd name="connsiteY8" fmla="*/ 78202 h 156403"/>
              <a:gd name="connsiteX0-1" fmla="*/ 111919 w 397670"/>
              <a:gd name="connsiteY0-2" fmla="*/ 75821 h 156404"/>
              <a:gd name="connsiteX1-3" fmla="*/ 78202 w 397670"/>
              <a:gd name="connsiteY1-4" fmla="*/ 0 h 156404"/>
              <a:gd name="connsiteX2-5" fmla="*/ 319468 w 397670"/>
              <a:gd name="connsiteY2-6" fmla="*/ 0 h 156404"/>
              <a:gd name="connsiteX3-7" fmla="*/ 397670 w 397670"/>
              <a:gd name="connsiteY3-8" fmla="*/ 78202 h 156404"/>
              <a:gd name="connsiteX4-9" fmla="*/ 397669 w 397670"/>
              <a:gd name="connsiteY4-10" fmla="*/ 78202 h 156404"/>
              <a:gd name="connsiteX5-11" fmla="*/ 319467 w 397670"/>
              <a:gd name="connsiteY5-12" fmla="*/ 156404 h 156404"/>
              <a:gd name="connsiteX6-13" fmla="*/ 78202 w 397670"/>
              <a:gd name="connsiteY6-14" fmla="*/ 156403 h 156404"/>
              <a:gd name="connsiteX7-15" fmla="*/ 0 w 397670"/>
              <a:gd name="connsiteY7-16" fmla="*/ 78201 h 156404"/>
              <a:gd name="connsiteX8-17" fmla="*/ 111919 w 397670"/>
              <a:gd name="connsiteY8-18" fmla="*/ 75821 h 156404"/>
              <a:gd name="connsiteX0-19" fmla="*/ 111919 w 397670"/>
              <a:gd name="connsiteY0-20" fmla="*/ 75821 h 156404"/>
              <a:gd name="connsiteX1-21" fmla="*/ 78202 w 397670"/>
              <a:gd name="connsiteY1-22" fmla="*/ 0 h 156404"/>
              <a:gd name="connsiteX2-23" fmla="*/ 319468 w 397670"/>
              <a:gd name="connsiteY2-24" fmla="*/ 0 h 156404"/>
              <a:gd name="connsiteX3-25" fmla="*/ 397670 w 397670"/>
              <a:gd name="connsiteY3-26" fmla="*/ 78202 h 156404"/>
              <a:gd name="connsiteX4-27" fmla="*/ 397669 w 397670"/>
              <a:gd name="connsiteY4-28" fmla="*/ 78202 h 156404"/>
              <a:gd name="connsiteX5-29" fmla="*/ 319467 w 397670"/>
              <a:gd name="connsiteY5-30" fmla="*/ 156404 h 156404"/>
              <a:gd name="connsiteX6-31" fmla="*/ 78202 w 397670"/>
              <a:gd name="connsiteY6-32" fmla="*/ 156403 h 156404"/>
              <a:gd name="connsiteX7-33" fmla="*/ 0 w 397670"/>
              <a:gd name="connsiteY7-34" fmla="*/ 78201 h 156404"/>
              <a:gd name="connsiteX8-35" fmla="*/ 111919 w 397670"/>
              <a:gd name="connsiteY8-36" fmla="*/ 75821 h 156404"/>
              <a:gd name="connsiteX0-37" fmla="*/ 46883 w 332634"/>
              <a:gd name="connsiteY0-38" fmla="*/ 75821 h 156404"/>
              <a:gd name="connsiteX1-39" fmla="*/ 13166 w 332634"/>
              <a:gd name="connsiteY1-40" fmla="*/ 0 h 156404"/>
              <a:gd name="connsiteX2-41" fmla="*/ 254432 w 332634"/>
              <a:gd name="connsiteY2-42" fmla="*/ 0 h 156404"/>
              <a:gd name="connsiteX3-43" fmla="*/ 332634 w 332634"/>
              <a:gd name="connsiteY3-44" fmla="*/ 78202 h 156404"/>
              <a:gd name="connsiteX4-45" fmla="*/ 332633 w 332634"/>
              <a:gd name="connsiteY4-46" fmla="*/ 78202 h 156404"/>
              <a:gd name="connsiteX5-47" fmla="*/ 254431 w 332634"/>
              <a:gd name="connsiteY5-48" fmla="*/ 156404 h 156404"/>
              <a:gd name="connsiteX6-49" fmla="*/ 13166 w 332634"/>
              <a:gd name="connsiteY6-50" fmla="*/ 156403 h 156404"/>
              <a:gd name="connsiteX7-51" fmla="*/ 46883 w 332634"/>
              <a:gd name="connsiteY7-52" fmla="*/ 75821 h 156404"/>
              <a:gd name="connsiteX0-53" fmla="*/ 46883 w 332634"/>
              <a:gd name="connsiteY0-54" fmla="*/ 75821 h 156404"/>
              <a:gd name="connsiteX1-55" fmla="*/ 13166 w 332634"/>
              <a:gd name="connsiteY1-56" fmla="*/ 0 h 156404"/>
              <a:gd name="connsiteX2-57" fmla="*/ 254432 w 332634"/>
              <a:gd name="connsiteY2-58" fmla="*/ 0 h 156404"/>
              <a:gd name="connsiteX3-59" fmla="*/ 332634 w 332634"/>
              <a:gd name="connsiteY3-60" fmla="*/ 78202 h 156404"/>
              <a:gd name="connsiteX4-61" fmla="*/ 332633 w 332634"/>
              <a:gd name="connsiteY4-62" fmla="*/ 78202 h 156404"/>
              <a:gd name="connsiteX5-63" fmla="*/ 254431 w 332634"/>
              <a:gd name="connsiteY5-64" fmla="*/ 156404 h 156404"/>
              <a:gd name="connsiteX6-65" fmla="*/ 13166 w 332634"/>
              <a:gd name="connsiteY6-66" fmla="*/ 156403 h 156404"/>
              <a:gd name="connsiteX7-67" fmla="*/ 46883 w 332634"/>
              <a:gd name="connsiteY7-68" fmla="*/ 75821 h 156404"/>
              <a:gd name="connsiteX0-69" fmla="*/ 48977 w 332347"/>
              <a:gd name="connsiteY0-70" fmla="*/ 82965 h 156404"/>
              <a:gd name="connsiteX1-71" fmla="*/ 12879 w 332347"/>
              <a:gd name="connsiteY1-72" fmla="*/ 0 h 156404"/>
              <a:gd name="connsiteX2-73" fmla="*/ 254145 w 332347"/>
              <a:gd name="connsiteY2-74" fmla="*/ 0 h 156404"/>
              <a:gd name="connsiteX3-75" fmla="*/ 332347 w 332347"/>
              <a:gd name="connsiteY3-76" fmla="*/ 78202 h 156404"/>
              <a:gd name="connsiteX4-77" fmla="*/ 332346 w 332347"/>
              <a:gd name="connsiteY4-78" fmla="*/ 78202 h 156404"/>
              <a:gd name="connsiteX5-79" fmla="*/ 254144 w 332347"/>
              <a:gd name="connsiteY5-80" fmla="*/ 156404 h 156404"/>
              <a:gd name="connsiteX6-81" fmla="*/ 12879 w 332347"/>
              <a:gd name="connsiteY6-82" fmla="*/ 156403 h 156404"/>
              <a:gd name="connsiteX7-83" fmla="*/ 48977 w 332347"/>
              <a:gd name="connsiteY7-84" fmla="*/ 82965 h 156404"/>
              <a:gd name="connsiteX0-85" fmla="*/ 48977 w 332347"/>
              <a:gd name="connsiteY0-86" fmla="*/ 82965 h 156404"/>
              <a:gd name="connsiteX1-87" fmla="*/ 12879 w 332347"/>
              <a:gd name="connsiteY1-88" fmla="*/ 0 h 156404"/>
              <a:gd name="connsiteX2-89" fmla="*/ 254145 w 332347"/>
              <a:gd name="connsiteY2-90" fmla="*/ 0 h 156404"/>
              <a:gd name="connsiteX3-91" fmla="*/ 332347 w 332347"/>
              <a:gd name="connsiteY3-92" fmla="*/ 78202 h 156404"/>
              <a:gd name="connsiteX4-93" fmla="*/ 332346 w 332347"/>
              <a:gd name="connsiteY4-94" fmla="*/ 78202 h 156404"/>
              <a:gd name="connsiteX5-95" fmla="*/ 254144 w 332347"/>
              <a:gd name="connsiteY5-96" fmla="*/ 156404 h 156404"/>
              <a:gd name="connsiteX6-97" fmla="*/ 12879 w 332347"/>
              <a:gd name="connsiteY6-98" fmla="*/ 156403 h 156404"/>
              <a:gd name="connsiteX7-99" fmla="*/ 48977 w 332347"/>
              <a:gd name="connsiteY7-100" fmla="*/ 82965 h 156404"/>
              <a:gd name="connsiteX0-101" fmla="*/ 48977 w 332347"/>
              <a:gd name="connsiteY0-102" fmla="*/ 82965 h 156404"/>
              <a:gd name="connsiteX1-103" fmla="*/ 12879 w 332347"/>
              <a:gd name="connsiteY1-104" fmla="*/ 0 h 156404"/>
              <a:gd name="connsiteX2-105" fmla="*/ 254145 w 332347"/>
              <a:gd name="connsiteY2-106" fmla="*/ 0 h 156404"/>
              <a:gd name="connsiteX3-107" fmla="*/ 332347 w 332347"/>
              <a:gd name="connsiteY3-108" fmla="*/ 78202 h 156404"/>
              <a:gd name="connsiteX4-109" fmla="*/ 254144 w 332347"/>
              <a:gd name="connsiteY4-110" fmla="*/ 156404 h 156404"/>
              <a:gd name="connsiteX5-111" fmla="*/ 12879 w 332347"/>
              <a:gd name="connsiteY5-112" fmla="*/ 156403 h 156404"/>
              <a:gd name="connsiteX6-113" fmla="*/ 48977 w 332347"/>
              <a:gd name="connsiteY6-114" fmla="*/ 82965 h 156404"/>
              <a:gd name="connsiteX0-115" fmla="*/ 48977 w 284302"/>
              <a:gd name="connsiteY0-116" fmla="*/ 82965 h 156404"/>
              <a:gd name="connsiteX1-117" fmla="*/ 12879 w 284302"/>
              <a:gd name="connsiteY1-118" fmla="*/ 0 h 156404"/>
              <a:gd name="connsiteX2-119" fmla="*/ 254145 w 284302"/>
              <a:gd name="connsiteY2-120" fmla="*/ 0 h 156404"/>
              <a:gd name="connsiteX3-121" fmla="*/ 254144 w 284302"/>
              <a:gd name="connsiteY3-122" fmla="*/ 156404 h 156404"/>
              <a:gd name="connsiteX4-123" fmla="*/ 12879 w 284302"/>
              <a:gd name="connsiteY4-124" fmla="*/ 156403 h 156404"/>
              <a:gd name="connsiteX5-125" fmla="*/ 48977 w 284302"/>
              <a:gd name="connsiteY5-126" fmla="*/ 82965 h 156404"/>
              <a:gd name="connsiteX0-127" fmla="*/ 48977 w 268792"/>
              <a:gd name="connsiteY0-128" fmla="*/ 82965 h 156404"/>
              <a:gd name="connsiteX1-129" fmla="*/ 12879 w 268792"/>
              <a:gd name="connsiteY1-130" fmla="*/ 0 h 156404"/>
              <a:gd name="connsiteX2-131" fmla="*/ 254145 w 268792"/>
              <a:gd name="connsiteY2-132" fmla="*/ 0 h 156404"/>
              <a:gd name="connsiteX3-133" fmla="*/ 225188 w 268792"/>
              <a:gd name="connsiteY3-134" fmla="*/ 77057 h 156404"/>
              <a:gd name="connsiteX4-135" fmla="*/ 254144 w 268792"/>
              <a:gd name="connsiteY4-136" fmla="*/ 156404 h 156404"/>
              <a:gd name="connsiteX5-137" fmla="*/ 12879 w 268792"/>
              <a:gd name="connsiteY5-138" fmla="*/ 156403 h 156404"/>
              <a:gd name="connsiteX6-139" fmla="*/ 48977 w 268792"/>
              <a:gd name="connsiteY6-140" fmla="*/ 82965 h 156404"/>
              <a:gd name="connsiteX0-141" fmla="*/ 48977 w 268470"/>
              <a:gd name="connsiteY0-142" fmla="*/ 82965 h 156404"/>
              <a:gd name="connsiteX1-143" fmla="*/ 12879 w 268470"/>
              <a:gd name="connsiteY1-144" fmla="*/ 0 h 156404"/>
              <a:gd name="connsiteX2-145" fmla="*/ 254145 w 268470"/>
              <a:gd name="connsiteY2-146" fmla="*/ 0 h 156404"/>
              <a:gd name="connsiteX3-147" fmla="*/ 222807 w 268470"/>
              <a:gd name="connsiteY3-148" fmla="*/ 81819 h 156404"/>
              <a:gd name="connsiteX4-149" fmla="*/ 254144 w 268470"/>
              <a:gd name="connsiteY4-150" fmla="*/ 156404 h 156404"/>
              <a:gd name="connsiteX5-151" fmla="*/ 12879 w 268470"/>
              <a:gd name="connsiteY5-152" fmla="*/ 156403 h 156404"/>
              <a:gd name="connsiteX6-153" fmla="*/ 48977 w 268470"/>
              <a:gd name="connsiteY6-154" fmla="*/ 82965 h 156404"/>
              <a:gd name="connsiteX0-155" fmla="*/ 48977 w 268469"/>
              <a:gd name="connsiteY0-156" fmla="*/ 82965 h 156404"/>
              <a:gd name="connsiteX1-157" fmla="*/ 12879 w 268469"/>
              <a:gd name="connsiteY1-158" fmla="*/ 0 h 156404"/>
              <a:gd name="connsiteX2-159" fmla="*/ 254145 w 268469"/>
              <a:gd name="connsiteY2-160" fmla="*/ 0 h 156404"/>
              <a:gd name="connsiteX3-161" fmla="*/ 222807 w 268469"/>
              <a:gd name="connsiteY3-162" fmla="*/ 81819 h 156404"/>
              <a:gd name="connsiteX4-163" fmla="*/ 254144 w 268469"/>
              <a:gd name="connsiteY4-164" fmla="*/ 156404 h 156404"/>
              <a:gd name="connsiteX5-165" fmla="*/ 12879 w 268469"/>
              <a:gd name="connsiteY5-166" fmla="*/ 156403 h 156404"/>
              <a:gd name="connsiteX6-167" fmla="*/ 48977 w 268469"/>
              <a:gd name="connsiteY6-168" fmla="*/ 82965 h 156404"/>
              <a:gd name="connsiteX0-169" fmla="*/ 48977 w 268469"/>
              <a:gd name="connsiteY0-170" fmla="*/ 82965 h 156404"/>
              <a:gd name="connsiteX1-171" fmla="*/ 12879 w 268469"/>
              <a:gd name="connsiteY1-172" fmla="*/ 0 h 156404"/>
              <a:gd name="connsiteX2-173" fmla="*/ 254145 w 268469"/>
              <a:gd name="connsiteY2-174" fmla="*/ 0 h 156404"/>
              <a:gd name="connsiteX3-175" fmla="*/ 222807 w 268469"/>
              <a:gd name="connsiteY3-176" fmla="*/ 81819 h 156404"/>
              <a:gd name="connsiteX4-177" fmla="*/ 254144 w 268469"/>
              <a:gd name="connsiteY4-178" fmla="*/ 156404 h 156404"/>
              <a:gd name="connsiteX5-179" fmla="*/ 12879 w 268469"/>
              <a:gd name="connsiteY5-180" fmla="*/ 156403 h 156404"/>
              <a:gd name="connsiteX6-181" fmla="*/ 48977 w 268469"/>
              <a:gd name="connsiteY6-182" fmla="*/ 82965 h 156404"/>
              <a:gd name="connsiteX0-183" fmla="*/ 48977 w 273588"/>
              <a:gd name="connsiteY0-184" fmla="*/ 82965 h 156404"/>
              <a:gd name="connsiteX1-185" fmla="*/ 12879 w 273588"/>
              <a:gd name="connsiteY1-186" fmla="*/ 0 h 156404"/>
              <a:gd name="connsiteX2-187" fmla="*/ 254145 w 273588"/>
              <a:gd name="connsiteY2-188" fmla="*/ 0 h 156404"/>
              <a:gd name="connsiteX3-189" fmla="*/ 251382 w 273588"/>
              <a:gd name="connsiteY3-190" fmla="*/ 84200 h 156404"/>
              <a:gd name="connsiteX4-191" fmla="*/ 254144 w 273588"/>
              <a:gd name="connsiteY4-192" fmla="*/ 156404 h 156404"/>
              <a:gd name="connsiteX5-193" fmla="*/ 12879 w 273588"/>
              <a:gd name="connsiteY5-194" fmla="*/ 156403 h 156404"/>
              <a:gd name="connsiteX6-195" fmla="*/ 48977 w 273588"/>
              <a:gd name="connsiteY6-196" fmla="*/ 82965 h 156404"/>
              <a:gd name="connsiteX0-197" fmla="*/ 28742 w 277166"/>
              <a:gd name="connsiteY0-198" fmla="*/ 82965 h 156404"/>
              <a:gd name="connsiteX1-199" fmla="*/ 16457 w 277166"/>
              <a:gd name="connsiteY1-200" fmla="*/ 0 h 156404"/>
              <a:gd name="connsiteX2-201" fmla="*/ 257723 w 277166"/>
              <a:gd name="connsiteY2-202" fmla="*/ 0 h 156404"/>
              <a:gd name="connsiteX3-203" fmla="*/ 254960 w 277166"/>
              <a:gd name="connsiteY3-204" fmla="*/ 84200 h 156404"/>
              <a:gd name="connsiteX4-205" fmla="*/ 257722 w 277166"/>
              <a:gd name="connsiteY4-206" fmla="*/ 156404 h 156404"/>
              <a:gd name="connsiteX5-207" fmla="*/ 16457 w 277166"/>
              <a:gd name="connsiteY5-208" fmla="*/ 156403 h 156404"/>
              <a:gd name="connsiteX6-209" fmla="*/ 28742 w 277166"/>
              <a:gd name="connsiteY6-210" fmla="*/ 82965 h 156404"/>
              <a:gd name="connsiteX0-211" fmla="*/ 28742 w 277166"/>
              <a:gd name="connsiteY0-212" fmla="*/ 82965 h 156404"/>
              <a:gd name="connsiteX1-213" fmla="*/ 16457 w 277166"/>
              <a:gd name="connsiteY1-214" fmla="*/ 0 h 156404"/>
              <a:gd name="connsiteX2-215" fmla="*/ 257723 w 277166"/>
              <a:gd name="connsiteY2-216" fmla="*/ 0 h 156404"/>
              <a:gd name="connsiteX3-217" fmla="*/ 254960 w 277166"/>
              <a:gd name="connsiteY3-218" fmla="*/ 84200 h 156404"/>
              <a:gd name="connsiteX4-219" fmla="*/ 257722 w 277166"/>
              <a:gd name="connsiteY4-220" fmla="*/ 156404 h 156404"/>
              <a:gd name="connsiteX5-221" fmla="*/ 16457 w 277166"/>
              <a:gd name="connsiteY5-222" fmla="*/ 156403 h 156404"/>
              <a:gd name="connsiteX6-223" fmla="*/ 28742 w 277166"/>
              <a:gd name="connsiteY6-224" fmla="*/ 82965 h 156404"/>
              <a:gd name="connsiteX0-225" fmla="*/ 28742 w 277166"/>
              <a:gd name="connsiteY0-226" fmla="*/ 82965 h 156404"/>
              <a:gd name="connsiteX1-227" fmla="*/ 16457 w 277166"/>
              <a:gd name="connsiteY1-228" fmla="*/ 0 h 156404"/>
              <a:gd name="connsiteX2-229" fmla="*/ 257723 w 277166"/>
              <a:gd name="connsiteY2-230" fmla="*/ 0 h 156404"/>
              <a:gd name="connsiteX3-231" fmla="*/ 254960 w 277166"/>
              <a:gd name="connsiteY3-232" fmla="*/ 84200 h 156404"/>
              <a:gd name="connsiteX4-233" fmla="*/ 257722 w 277166"/>
              <a:gd name="connsiteY4-234" fmla="*/ 156404 h 156404"/>
              <a:gd name="connsiteX5-235" fmla="*/ 16457 w 277166"/>
              <a:gd name="connsiteY5-236" fmla="*/ 156403 h 156404"/>
              <a:gd name="connsiteX6-237" fmla="*/ 28742 w 277166"/>
              <a:gd name="connsiteY6-238" fmla="*/ 82965 h 156404"/>
              <a:gd name="connsiteX0-239" fmla="*/ 28742 w 277166"/>
              <a:gd name="connsiteY0-240" fmla="*/ 82965 h 156404"/>
              <a:gd name="connsiteX1-241" fmla="*/ 16457 w 277166"/>
              <a:gd name="connsiteY1-242" fmla="*/ 0 h 156404"/>
              <a:gd name="connsiteX2-243" fmla="*/ 257723 w 277166"/>
              <a:gd name="connsiteY2-244" fmla="*/ 0 h 156404"/>
              <a:gd name="connsiteX3-245" fmla="*/ 254960 w 277166"/>
              <a:gd name="connsiteY3-246" fmla="*/ 84200 h 156404"/>
              <a:gd name="connsiteX4-247" fmla="*/ 257722 w 277166"/>
              <a:gd name="connsiteY4-248" fmla="*/ 156404 h 156404"/>
              <a:gd name="connsiteX5-249" fmla="*/ 16457 w 277166"/>
              <a:gd name="connsiteY5-250" fmla="*/ 156403 h 156404"/>
              <a:gd name="connsiteX6-251" fmla="*/ 28742 w 277166"/>
              <a:gd name="connsiteY6-252" fmla="*/ 82965 h 156404"/>
              <a:gd name="connsiteX0-253" fmla="*/ 28742 w 286493"/>
              <a:gd name="connsiteY0-254" fmla="*/ 82965 h 156404"/>
              <a:gd name="connsiteX1-255" fmla="*/ 16457 w 286493"/>
              <a:gd name="connsiteY1-256" fmla="*/ 0 h 156404"/>
              <a:gd name="connsiteX2-257" fmla="*/ 272010 w 286493"/>
              <a:gd name="connsiteY2-258" fmla="*/ 0 h 156404"/>
              <a:gd name="connsiteX3-259" fmla="*/ 254960 w 286493"/>
              <a:gd name="connsiteY3-260" fmla="*/ 84200 h 156404"/>
              <a:gd name="connsiteX4-261" fmla="*/ 257722 w 286493"/>
              <a:gd name="connsiteY4-262" fmla="*/ 156404 h 156404"/>
              <a:gd name="connsiteX5-263" fmla="*/ 16457 w 286493"/>
              <a:gd name="connsiteY5-264" fmla="*/ 156403 h 156404"/>
              <a:gd name="connsiteX6-265" fmla="*/ 28742 w 286493"/>
              <a:gd name="connsiteY6-266" fmla="*/ 82965 h 156404"/>
              <a:gd name="connsiteX0-267" fmla="*/ 28742 w 276678"/>
              <a:gd name="connsiteY0-268" fmla="*/ 82965 h 156404"/>
              <a:gd name="connsiteX1-269" fmla="*/ 16457 w 276678"/>
              <a:gd name="connsiteY1-270" fmla="*/ 0 h 156404"/>
              <a:gd name="connsiteX2-271" fmla="*/ 272010 w 276678"/>
              <a:gd name="connsiteY2-272" fmla="*/ 0 h 156404"/>
              <a:gd name="connsiteX3-273" fmla="*/ 254960 w 276678"/>
              <a:gd name="connsiteY3-274" fmla="*/ 84200 h 156404"/>
              <a:gd name="connsiteX4-275" fmla="*/ 257722 w 276678"/>
              <a:gd name="connsiteY4-276" fmla="*/ 156404 h 156404"/>
              <a:gd name="connsiteX5-277" fmla="*/ 16457 w 276678"/>
              <a:gd name="connsiteY5-278" fmla="*/ 156403 h 156404"/>
              <a:gd name="connsiteX6-279" fmla="*/ 28742 w 276678"/>
              <a:gd name="connsiteY6-280" fmla="*/ 82965 h 156404"/>
              <a:gd name="connsiteX0-281" fmla="*/ 26558 w 274494"/>
              <a:gd name="connsiteY0-282" fmla="*/ 82965 h 156404"/>
              <a:gd name="connsiteX1-283" fmla="*/ 14273 w 274494"/>
              <a:gd name="connsiteY1-284" fmla="*/ 0 h 156404"/>
              <a:gd name="connsiteX2-285" fmla="*/ 269826 w 274494"/>
              <a:gd name="connsiteY2-286" fmla="*/ 0 h 156404"/>
              <a:gd name="connsiteX3-287" fmla="*/ 252776 w 274494"/>
              <a:gd name="connsiteY3-288" fmla="*/ 84200 h 156404"/>
              <a:gd name="connsiteX4-289" fmla="*/ 255538 w 274494"/>
              <a:gd name="connsiteY4-290" fmla="*/ 156404 h 156404"/>
              <a:gd name="connsiteX5-291" fmla="*/ 14273 w 274494"/>
              <a:gd name="connsiteY5-292" fmla="*/ 156403 h 156404"/>
              <a:gd name="connsiteX6-293" fmla="*/ 26558 w 274494"/>
              <a:gd name="connsiteY6-294" fmla="*/ 82965 h 156404"/>
              <a:gd name="connsiteX0-295" fmla="*/ 47202 w 295138"/>
              <a:gd name="connsiteY0-296" fmla="*/ 82965 h 156404"/>
              <a:gd name="connsiteX1-297" fmla="*/ 34917 w 295138"/>
              <a:gd name="connsiteY1-298" fmla="*/ 0 h 156404"/>
              <a:gd name="connsiteX2-299" fmla="*/ 290470 w 295138"/>
              <a:gd name="connsiteY2-300" fmla="*/ 0 h 156404"/>
              <a:gd name="connsiteX3-301" fmla="*/ 273420 w 295138"/>
              <a:gd name="connsiteY3-302" fmla="*/ 84200 h 156404"/>
              <a:gd name="connsiteX4-303" fmla="*/ 276182 w 295138"/>
              <a:gd name="connsiteY4-304" fmla="*/ 156404 h 156404"/>
              <a:gd name="connsiteX5-305" fmla="*/ 34917 w 295138"/>
              <a:gd name="connsiteY5-306" fmla="*/ 156403 h 156404"/>
              <a:gd name="connsiteX6-307" fmla="*/ 47202 w 295138"/>
              <a:gd name="connsiteY6-308" fmla="*/ 82965 h 156404"/>
              <a:gd name="connsiteX0-309" fmla="*/ 47202 w 324804"/>
              <a:gd name="connsiteY0-310" fmla="*/ 82965 h 156404"/>
              <a:gd name="connsiteX1-311" fmla="*/ 34917 w 324804"/>
              <a:gd name="connsiteY1-312" fmla="*/ 0 h 156404"/>
              <a:gd name="connsiteX2-313" fmla="*/ 290470 w 324804"/>
              <a:gd name="connsiteY2-314" fmla="*/ 0 h 156404"/>
              <a:gd name="connsiteX3-315" fmla="*/ 273420 w 324804"/>
              <a:gd name="connsiteY3-316" fmla="*/ 84200 h 156404"/>
              <a:gd name="connsiteX4-317" fmla="*/ 276182 w 324804"/>
              <a:gd name="connsiteY4-318" fmla="*/ 156404 h 156404"/>
              <a:gd name="connsiteX5-319" fmla="*/ 34917 w 324804"/>
              <a:gd name="connsiteY5-320" fmla="*/ 156403 h 156404"/>
              <a:gd name="connsiteX6-321" fmla="*/ 47202 w 324804"/>
              <a:gd name="connsiteY6-322" fmla="*/ 82965 h 156404"/>
              <a:gd name="connsiteX0-323" fmla="*/ 47202 w 324804"/>
              <a:gd name="connsiteY0-324" fmla="*/ 82965 h 156404"/>
              <a:gd name="connsiteX1-325" fmla="*/ 34917 w 324804"/>
              <a:gd name="connsiteY1-326" fmla="*/ 0 h 156404"/>
              <a:gd name="connsiteX2-327" fmla="*/ 290470 w 324804"/>
              <a:gd name="connsiteY2-328" fmla="*/ 0 h 156404"/>
              <a:gd name="connsiteX3-329" fmla="*/ 273420 w 324804"/>
              <a:gd name="connsiteY3-330" fmla="*/ 84200 h 156404"/>
              <a:gd name="connsiteX4-331" fmla="*/ 276182 w 324804"/>
              <a:gd name="connsiteY4-332" fmla="*/ 156404 h 156404"/>
              <a:gd name="connsiteX5-333" fmla="*/ 34917 w 324804"/>
              <a:gd name="connsiteY5-334" fmla="*/ 156403 h 156404"/>
              <a:gd name="connsiteX6-335" fmla="*/ 47202 w 324804"/>
              <a:gd name="connsiteY6-336" fmla="*/ 82965 h 156404"/>
              <a:gd name="connsiteX0-337" fmla="*/ 47202 w 324804"/>
              <a:gd name="connsiteY0-338" fmla="*/ 82965 h 156404"/>
              <a:gd name="connsiteX1-339" fmla="*/ 34917 w 324804"/>
              <a:gd name="connsiteY1-340" fmla="*/ 0 h 156404"/>
              <a:gd name="connsiteX2-341" fmla="*/ 290470 w 324804"/>
              <a:gd name="connsiteY2-342" fmla="*/ 0 h 156404"/>
              <a:gd name="connsiteX3-343" fmla="*/ 273420 w 324804"/>
              <a:gd name="connsiteY3-344" fmla="*/ 84200 h 156404"/>
              <a:gd name="connsiteX4-345" fmla="*/ 276182 w 324804"/>
              <a:gd name="connsiteY4-346" fmla="*/ 156404 h 156404"/>
              <a:gd name="connsiteX5-347" fmla="*/ 34917 w 324804"/>
              <a:gd name="connsiteY5-348" fmla="*/ 156403 h 156404"/>
              <a:gd name="connsiteX6-349" fmla="*/ 47202 w 324804"/>
              <a:gd name="connsiteY6-350" fmla="*/ 82965 h 156404"/>
              <a:gd name="connsiteX0-351" fmla="*/ 47202 w 311528"/>
              <a:gd name="connsiteY0-352" fmla="*/ 89201 h 167988"/>
              <a:gd name="connsiteX1-353" fmla="*/ 34917 w 311528"/>
              <a:gd name="connsiteY1-354" fmla="*/ 6236 h 167988"/>
              <a:gd name="connsiteX2-355" fmla="*/ 290470 w 311528"/>
              <a:gd name="connsiteY2-356" fmla="*/ 6236 h 167988"/>
              <a:gd name="connsiteX3-357" fmla="*/ 294851 w 311528"/>
              <a:gd name="connsiteY3-358" fmla="*/ 90436 h 167988"/>
              <a:gd name="connsiteX4-359" fmla="*/ 276182 w 311528"/>
              <a:gd name="connsiteY4-360" fmla="*/ 162640 h 167988"/>
              <a:gd name="connsiteX5-361" fmla="*/ 34917 w 311528"/>
              <a:gd name="connsiteY5-362" fmla="*/ 162639 h 167988"/>
              <a:gd name="connsiteX6-363" fmla="*/ 47202 w 311528"/>
              <a:gd name="connsiteY6-364" fmla="*/ 89201 h 167988"/>
              <a:gd name="connsiteX0-365" fmla="*/ 47202 w 308252"/>
              <a:gd name="connsiteY0-366" fmla="*/ 89026 h 167989"/>
              <a:gd name="connsiteX1-367" fmla="*/ 34917 w 308252"/>
              <a:gd name="connsiteY1-368" fmla="*/ 6061 h 167989"/>
              <a:gd name="connsiteX2-369" fmla="*/ 290470 w 308252"/>
              <a:gd name="connsiteY2-370" fmla="*/ 6061 h 167989"/>
              <a:gd name="connsiteX3-371" fmla="*/ 285326 w 308252"/>
              <a:gd name="connsiteY3-372" fmla="*/ 87880 h 167989"/>
              <a:gd name="connsiteX4-373" fmla="*/ 276182 w 308252"/>
              <a:gd name="connsiteY4-374" fmla="*/ 162465 h 167989"/>
              <a:gd name="connsiteX5-375" fmla="*/ 34917 w 308252"/>
              <a:gd name="connsiteY5-376" fmla="*/ 162464 h 167989"/>
              <a:gd name="connsiteX6-377" fmla="*/ 47202 w 308252"/>
              <a:gd name="connsiteY6-378" fmla="*/ 89026 h 167989"/>
              <a:gd name="connsiteX0-379" fmla="*/ 14590 w 294690"/>
              <a:gd name="connsiteY0-380" fmla="*/ 93263 h 175953"/>
              <a:gd name="connsiteX1-381" fmla="*/ 21355 w 294690"/>
              <a:gd name="connsiteY1-382" fmla="*/ 10298 h 175953"/>
              <a:gd name="connsiteX2-383" fmla="*/ 276908 w 294690"/>
              <a:gd name="connsiteY2-384" fmla="*/ 10298 h 175953"/>
              <a:gd name="connsiteX3-385" fmla="*/ 271764 w 294690"/>
              <a:gd name="connsiteY3-386" fmla="*/ 92117 h 175953"/>
              <a:gd name="connsiteX4-387" fmla="*/ 262620 w 294690"/>
              <a:gd name="connsiteY4-388" fmla="*/ 166702 h 175953"/>
              <a:gd name="connsiteX5-389" fmla="*/ 21355 w 294690"/>
              <a:gd name="connsiteY5-390" fmla="*/ 166701 h 175953"/>
              <a:gd name="connsiteX6-391" fmla="*/ 14590 w 294690"/>
              <a:gd name="connsiteY6-392" fmla="*/ 93263 h 1759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94690" h="175953">
                <a:moveTo>
                  <a:pt x="14590" y="93263"/>
                </a:moveTo>
                <a:cubicBezTo>
                  <a:pt x="14590" y="50073"/>
                  <a:pt x="-22365" y="24125"/>
                  <a:pt x="21355" y="10298"/>
                </a:cubicBezTo>
                <a:cubicBezTo>
                  <a:pt x="65075" y="-3529"/>
                  <a:pt x="235173" y="-3338"/>
                  <a:pt x="276908" y="10298"/>
                </a:cubicBezTo>
                <a:cubicBezTo>
                  <a:pt x="318643" y="23934"/>
                  <a:pt x="274145" y="66050"/>
                  <a:pt x="271764" y="92117"/>
                </a:cubicBezTo>
                <a:cubicBezTo>
                  <a:pt x="269383" y="118184"/>
                  <a:pt x="304355" y="154271"/>
                  <a:pt x="262620" y="166702"/>
                </a:cubicBezTo>
                <a:cubicBezTo>
                  <a:pt x="220885" y="179133"/>
                  <a:pt x="62693" y="178941"/>
                  <a:pt x="21355" y="166701"/>
                </a:cubicBezTo>
                <a:cubicBezTo>
                  <a:pt x="-19983" y="154461"/>
                  <a:pt x="14590" y="119330"/>
                  <a:pt x="14590" y="932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28"/>
          <p:cNvSpPr/>
          <p:nvPr/>
        </p:nvSpPr>
        <p:spPr>
          <a:xfrm>
            <a:off x="5924131" y="1148951"/>
            <a:ext cx="294690" cy="113820"/>
          </a:xfrm>
          <a:custGeom>
            <a:avLst/>
            <a:gdLst>
              <a:gd name="connsiteX0" fmla="*/ 0 w 397669"/>
              <a:gd name="connsiteY0" fmla="*/ 78202 h 156403"/>
              <a:gd name="connsiteX1" fmla="*/ 78202 w 397669"/>
              <a:gd name="connsiteY1" fmla="*/ 0 h 156403"/>
              <a:gd name="connsiteX2" fmla="*/ 319468 w 397669"/>
              <a:gd name="connsiteY2" fmla="*/ 0 h 156403"/>
              <a:gd name="connsiteX3" fmla="*/ 397670 w 397669"/>
              <a:gd name="connsiteY3" fmla="*/ 78202 h 156403"/>
              <a:gd name="connsiteX4" fmla="*/ 397669 w 397669"/>
              <a:gd name="connsiteY4" fmla="*/ 78202 h 156403"/>
              <a:gd name="connsiteX5" fmla="*/ 319467 w 397669"/>
              <a:gd name="connsiteY5" fmla="*/ 156404 h 156403"/>
              <a:gd name="connsiteX6" fmla="*/ 78202 w 397669"/>
              <a:gd name="connsiteY6" fmla="*/ 156403 h 156403"/>
              <a:gd name="connsiteX7" fmla="*/ 0 w 397669"/>
              <a:gd name="connsiteY7" fmla="*/ 78201 h 156403"/>
              <a:gd name="connsiteX8" fmla="*/ 0 w 397669"/>
              <a:gd name="connsiteY8" fmla="*/ 78202 h 156403"/>
              <a:gd name="connsiteX0-1" fmla="*/ 111919 w 397670"/>
              <a:gd name="connsiteY0-2" fmla="*/ 75821 h 156404"/>
              <a:gd name="connsiteX1-3" fmla="*/ 78202 w 397670"/>
              <a:gd name="connsiteY1-4" fmla="*/ 0 h 156404"/>
              <a:gd name="connsiteX2-5" fmla="*/ 319468 w 397670"/>
              <a:gd name="connsiteY2-6" fmla="*/ 0 h 156404"/>
              <a:gd name="connsiteX3-7" fmla="*/ 397670 w 397670"/>
              <a:gd name="connsiteY3-8" fmla="*/ 78202 h 156404"/>
              <a:gd name="connsiteX4-9" fmla="*/ 397669 w 397670"/>
              <a:gd name="connsiteY4-10" fmla="*/ 78202 h 156404"/>
              <a:gd name="connsiteX5-11" fmla="*/ 319467 w 397670"/>
              <a:gd name="connsiteY5-12" fmla="*/ 156404 h 156404"/>
              <a:gd name="connsiteX6-13" fmla="*/ 78202 w 397670"/>
              <a:gd name="connsiteY6-14" fmla="*/ 156403 h 156404"/>
              <a:gd name="connsiteX7-15" fmla="*/ 0 w 397670"/>
              <a:gd name="connsiteY7-16" fmla="*/ 78201 h 156404"/>
              <a:gd name="connsiteX8-17" fmla="*/ 111919 w 397670"/>
              <a:gd name="connsiteY8-18" fmla="*/ 75821 h 156404"/>
              <a:gd name="connsiteX0-19" fmla="*/ 111919 w 397670"/>
              <a:gd name="connsiteY0-20" fmla="*/ 75821 h 156404"/>
              <a:gd name="connsiteX1-21" fmla="*/ 78202 w 397670"/>
              <a:gd name="connsiteY1-22" fmla="*/ 0 h 156404"/>
              <a:gd name="connsiteX2-23" fmla="*/ 319468 w 397670"/>
              <a:gd name="connsiteY2-24" fmla="*/ 0 h 156404"/>
              <a:gd name="connsiteX3-25" fmla="*/ 397670 w 397670"/>
              <a:gd name="connsiteY3-26" fmla="*/ 78202 h 156404"/>
              <a:gd name="connsiteX4-27" fmla="*/ 397669 w 397670"/>
              <a:gd name="connsiteY4-28" fmla="*/ 78202 h 156404"/>
              <a:gd name="connsiteX5-29" fmla="*/ 319467 w 397670"/>
              <a:gd name="connsiteY5-30" fmla="*/ 156404 h 156404"/>
              <a:gd name="connsiteX6-31" fmla="*/ 78202 w 397670"/>
              <a:gd name="connsiteY6-32" fmla="*/ 156403 h 156404"/>
              <a:gd name="connsiteX7-33" fmla="*/ 0 w 397670"/>
              <a:gd name="connsiteY7-34" fmla="*/ 78201 h 156404"/>
              <a:gd name="connsiteX8-35" fmla="*/ 111919 w 397670"/>
              <a:gd name="connsiteY8-36" fmla="*/ 75821 h 156404"/>
              <a:gd name="connsiteX0-37" fmla="*/ 46883 w 332634"/>
              <a:gd name="connsiteY0-38" fmla="*/ 75821 h 156404"/>
              <a:gd name="connsiteX1-39" fmla="*/ 13166 w 332634"/>
              <a:gd name="connsiteY1-40" fmla="*/ 0 h 156404"/>
              <a:gd name="connsiteX2-41" fmla="*/ 254432 w 332634"/>
              <a:gd name="connsiteY2-42" fmla="*/ 0 h 156404"/>
              <a:gd name="connsiteX3-43" fmla="*/ 332634 w 332634"/>
              <a:gd name="connsiteY3-44" fmla="*/ 78202 h 156404"/>
              <a:gd name="connsiteX4-45" fmla="*/ 332633 w 332634"/>
              <a:gd name="connsiteY4-46" fmla="*/ 78202 h 156404"/>
              <a:gd name="connsiteX5-47" fmla="*/ 254431 w 332634"/>
              <a:gd name="connsiteY5-48" fmla="*/ 156404 h 156404"/>
              <a:gd name="connsiteX6-49" fmla="*/ 13166 w 332634"/>
              <a:gd name="connsiteY6-50" fmla="*/ 156403 h 156404"/>
              <a:gd name="connsiteX7-51" fmla="*/ 46883 w 332634"/>
              <a:gd name="connsiteY7-52" fmla="*/ 75821 h 156404"/>
              <a:gd name="connsiteX0-53" fmla="*/ 46883 w 332634"/>
              <a:gd name="connsiteY0-54" fmla="*/ 75821 h 156404"/>
              <a:gd name="connsiteX1-55" fmla="*/ 13166 w 332634"/>
              <a:gd name="connsiteY1-56" fmla="*/ 0 h 156404"/>
              <a:gd name="connsiteX2-57" fmla="*/ 254432 w 332634"/>
              <a:gd name="connsiteY2-58" fmla="*/ 0 h 156404"/>
              <a:gd name="connsiteX3-59" fmla="*/ 332634 w 332634"/>
              <a:gd name="connsiteY3-60" fmla="*/ 78202 h 156404"/>
              <a:gd name="connsiteX4-61" fmla="*/ 332633 w 332634"/>
              <a:gd name="connsiteY4-62" fmla="*/ 78202 h 156404"/>
              <a:gd name="connsiteX5-63" fmla="*/ 254431 w 332634"/>
              <a:gd name="connsiteY5-64" fmla="*/ 156404 h 156404"/>
              <a:gd name="connsiteX6-65" fmla="*/ 13166 w 332634"/>
              <a:gd name="connsiteY6-66" fmla="*/ 156403 h 156404"/>
              <a:gd name="connsiteX7-67" fmla="*/ 46883 w 332634"/>
              <a:gd name="connsiteY7-68" fmla="*/ 75821 h 156404"/>
              <a:gd name="connsiteX0-69" fmla="*/ 48977 w 332347"/>
              <a:gd name="connsiteY0-70" fmla="*/ 82965 h 156404"/>
              <a:gd name="connsiteX1-71" fmla="*/ 12879 w 332347"/>
              <a:gd name="connsiteY1-72" fmla="*/ 0 h 156404"/>
              <a:gd name="connsiteX2-73" fmla="*/ 254145 w 332347"/>
              <a:gd name="connsiteY2-74" fmla="*/ 0 h 156404"/>
              <a:gd name="connsiteX3-75" fmla="*/ 332347 w 332347"/>
              <a:gd name="connsiteY3-76" fmla="*/ 78202 h 156404"/>
              <a:gd name="connsiteX4-77" fmla="*/ 332346 w 332347"/>
              <a:gd name="connsiteY4-78" fmla="*/ 78202 h 156404"/>
              <a:gd name="connsiteX5-79" fmla="*/ 254144 w 332347"/>
              <a:gd name="connsiteY5-80" fmla="*/ 156404 h 156404"/>
              <a:gd name="connsiteX6-81" fmla="*/ 12879 w 332347"/>
              <a:gd name="connsiteY6-82" fmla="*/ 156403 h 156404"/>
              <a:gd name="connsiteX7-83" fmla="*/ 48977 w 332347"/>
              <a:gd name="connsiteY7-84" fmla="*/ 82965 h 156404"/>
              <a:gd name="connsiteX0-85" fmla="*/ 48977 w 332347"/>
              <a:gd name="connsiteY0-86" fmla="*/ 82965 h 156404"/>
              <a:gd name="connsiteX1-87" fmla="*/ 12879 w 332347"/>
              <a:gd name="connsiteY1-88" fmla="*/ 0 h 156404"/>
              <a:gd name="connsiteX2-89" fmla="*/ 254145 w 332347"/>
              <a:gd name="connsiteY2-90" fmla="*/ 0 h 156404"/>
              <a:gd name="connsiteX3-91" fmla="*/ 332347 w 332347"/>
              <a:gd name="connsiteY3-92" fmla="*/ 78202 h 156404"/>
              <a:gd name="connsiteX4-93" fmla="*/ 332346 w 332347"/>
              <a:gd name="connsiteY4-94" fmla="*/ 78202 h 156404"/>
              <a:gd name="connsiteX5-95" fmla="*/ 254144 w 332347"/>
              <a:gd name="connsiteY5-96" fmla="*/ 156404 h 156404"/>
              <a:gd name="connsiteX6-97" fmla="*/ 12879 w 332347"/>
              <a:gd name="connsiteY6-98" fmla="*/ 156403 h 156404"/>
              <a:gd name="connsiteX7-99" fmla="*/ 48977 w 332347"/>
              <a:gd name="connsiteY7-100" fmla="*/ 82965 h 156404"/>
              <a:gd name="connsiteX0-101" fmla="*/ 48977 w 332347"/>
              <a:gd name="connsiteY0-102" fmla="*/ 82965 h 156404"/>
              <a:gd name="connsiteX1-103" fmla="*/ 12879 w 332347"/>
              <a:gd name="connsiteY1-104" fmla="*/ 0 h 156404"/>
              <a:gd name="connsiteX2-105" fmla="*/ 254145 w 332347"/>
              <a:gd name="connsiteY2-106" fmla="*/ 0 h 156404"/>
              <a:gd name="connsiteX3-107" fmla="*/ 332347 w 332347"/>
              <a:gd name="connsiteY3-108" fmla="*/ 78202 h 156404"/>
              <a:gd name="connsiteX4-109" fmla="*/ 254144 w 332347"/>
              <a:gd name="connsiteY4-110" fmla="*/ 156404 h 156404"/>
              <a:gd name="connsiteX5-111" fmla="*/ 12879 w 332347"/>
              <a:gd name="connsiteY5-112" fmla="*/ 156403 h 156404"/>
              <a:gd name="connsiteX6-113" fmla="*/ 48977 w 332347"/>
              <a:gd name="connsiteY6-114" fmla="*/ 82965 h 156404"/>
              <a:gd name="connsiteX0-115" fmla="*/ 48977 w 284302"/>
              <a:gd name="connsiteY0-116" fmla="*/ 82965 h 156404"/>
              <a:gd name="connsiteX1-117" fmla="*/ 12879 w 284302"/>
              <a:gd name="connsiteY1-118" fmla="*/ 0 h 156404"/>
              <a:gd name="connsiteX2-119" fmla="*/ 254145 w 284302"/>
              <a:gd name="connsiteY2-120" fmla="*/ 0 h 156404"/>
              <a:gd name="connsiteX3-121" fmla="*/ 254144 w 284302"/>
              <a:gd name="connsiteY3-122" fmla="*/ 156404 h 156404"/>
              <a:gd name="connsiteX4-123" fmla="*/ 12879 w 284302"/>
              <a:gd name="connsiteY4-124" fmla="*/ 156403 h 156404"/>
              <a:gd name="connsiteX5-125" fmla="*/ 48977 w 284302"/>
              <a:gd name="connsiteY5-126" fmla="*/ 82965 h 156404"/>
              <a:gd name="connsiteX0-127" fmla="*/ 48977 w 268792"/>
              <a:gd name="connsiteY0-128" fmla="*/ 82965 h 156404"/>
              <a:gd name="connsiteX1-129" fmla="*/ 12879 w 268792"/>
              <a:gd name="connsiteY1-130" fmla="*/ 0 h 156404"/>
              <a:gd name="connsiteX2-131" fmla="*/ 254145 w 268792"/>
              <a:gd name="connsiteY2-132" fmla="*/ 0 h 156404"/>
              <a:gd name="connsiteX3-133" fmla="*/ 225188 w 268792"/>
              <a:gd name="connsiteY3-134" fmla="*/ 77057 h 156404"/>
              <a:gd name="connsiteX4-135" fmla="*/ 254144 w 268792"/>
              <a:gd name="connsiteY4-136" fmla="*/ 156404 h 156404"/>
              <a:gd name="connsiteX5-137" fmla="*/ 12879 w 268792"/>
              <a:gd name="connsiteY5-138" fmla="*/ 156403 h 156404"/>
              <a:gd name="connsiteX6-139" fmla="*/ 48977 w 268792"/>
              <a:gd name="connsiteY6-140" fmla="*/ 82965 h 156404"/>
              <a:gd name="connsiteX0-141" fmla="*/ 48977 w 268470"/>
              <a:gd name="connsiteY0-142" fmla="*/ 82965 h 156404"/>
              <a:gd name="connsiteX1-143" fmla="*/ 12879 w 268470"/>
              <a:gd name="connsiteY1-144" fmla="*/ 0 h 156404"/>
              <a:gd name="connsiteX2-145" fmla="*/ 254145 w 268470"/>
              <a:gd name="connsiteY2-146" fmla="*/ 0 h 156404"/>
              <a:gd name="connsiteX3-147" fmla="*/ 222807 w 268470"/>
              <a:gd name="connsiteY3-148" fmla="*/ 81819 h 156404"/>
              <a:gd name="connsiteX4-149" fmla="*/ 254144 w 268470"/>
              <a:gd name="connsiteY4-150" fmla="*/ 156404 h 156404"/>
              <a:gd name="connsiteX5-151" fmla="*/ 12879 w 268470"/>
              <a:gd name="connsiteY5-152" fmla="*/ 156403 h 156404"/>
              <a:gd name="connsiteX6-153" fmla="*/ 48977 w 268470"/>
              <a:gd name="connsiteY6-154" fmla="*/ 82965 h 156404"/>
              <a:gd name="connsiteX0-155" fmla="*/ 48977 w 268469"/>
              <a:gd name="connsiteY0-156" fmla="*/ 82965 h 156404"/>
              <a:gd name="connsiteX1-157" fmla="*/ 12879 w 268469"/>
              <a:gd name="connsiteY1-158" fmla="*/ 0 h 156404"/>
              <a:gd name="connsiteX2-159" fmla="*/ 254145 w 268469"/>
              <a:gd name="connsiteY2-160" fmla="*/ 0 h 156404"/>
              <a:gd name="connsiteX3-161" fmla="*/ 222807 w 268469"/>
              <a:gd name="connsiteY3-162" fmla="*/ 81819 h 156404"/>
              <a:gd name="connsiteX4-163" fmla="*/ 254144 w 268469"/>
              <a:gd name="connsiteY4-164" fmla="*/ 156404 h 156404"/>
              <a:gd name="connsiteX5-165" fmla="*/ 12879 w 268469"/>
              <a:gd name="connsiteY5-166" fmla="*/ 156403 h 156404"/>
              <a:gd name="connsiteX6-167" fmla="*/ 48977 w 268469"/>
              <a:gd name="connsiteY6-168" fmla="*/ 82965 h 156404"/>
              <a:gd name="connsiteX0-169" fmla="*/ 48977 w 268469"/>
              <a:gd name="connsiteY0-170" fmla="*/ 82965 h 156404"/>
              <a:gd name="connsiteX1-171" fmla="*/ 12879 w 268469"/>
              <a:gd name="connsiteY1-172" fmla="*/ 0 h 156404"/>
              <a:gd name="connsiteX2-173" fmla="*/ 254145 w 268469"/>
              <a:gd name="connsiteY2-174" fmla="*/ 0 h 156404"/>
              <a:gd name="connsiteX3-175" fmla="*/ 222807 w 268469"/>
              <a:gd name="connsiteY3-176" fmla="*/ 81819 h 156404"/>
              <a:gd name="connsiteX4-177" fmla="*/ 254144 w 268469"/>
              <a:gd name="connsiteY4-178" fmla="*/ 156404 h 156404"/>
              <a:gd name="connsiteX5-179" fmla="*/ 12879 w 268469"/>
              <a:gd name="connsiteY5-180" fmla="*/ 156403 h 156404"/>
              <a:gd name="connsiteX6-181" fmla="*/ 48977 w 268469"/>
              <a:gd name="connsiteY6-182" fmla="*/ 82965 h 156404"/>
              <a:gd name="connsiteX0-183" fmla="*/ 48977 w 273588"/>
              <a:gd name="connsiteY0-184" fmla="*/ 82965 h 156404"/>
              <a:gd name="connsiteX1-185" fmla="*/ 12879 w 273588"/>
              <a:gd name="connsiteY1-186" fmla="*/ 0 h 156404"/>
              <a:gd name="connsiteX2-187" fmla="*/ 254145 w 273588"/>
              <a:gd name="connsiteY2-188" fmla="*/ 0 h 156404"/>
              <a:gd name="connsiteX3-189" fmla="*/ 251382 w 273588"/>
              <a:gd name="connsiteY3-190" fmla="*/ 84200 h 156404"/>
              <a:gd name="connsiteX4-191" fmla="*/ 254144 w 273588"/>
              <a:gd name="connsiteY4-192" fmla="*/ 156404 h 156404"/>
              <a:gd name="connsiteX5-193" fmla="*/ 12879 w 273588"/>
              <a:gd name="connsiteY5-194" fmla="*/ 156403 h 156404"/>
              <a:gd name="connsiteX6-195" fmla="*/ 48977 w 273588"/>
              <a:gd name="connsiteY6-196" fmla="*/ 82965 h 156404"/>
              <a:gd name="connsiteX0-197" fmla="*/ 28742 w 277166"/>
              <a:gd name="connsiteY0-198" fmla="*/ 82965 h 156404"/>
              <a:gd name="connsiteX1-199" fmla="*/ 16457 w 277166"/>
              <a:gd name="connsiteY1-200" fmla="*/ 0 h 156404"/>
              <a:gd name="connsiteX2-201" fmla="*/ 257723 w 277166"/>
              <a:gd name="connsiteY2-202" fmla="*/ 0 h 156404"/>
              <a:gd name="connsiteX3-203" fmla="*/ 254960 w 277166"/>
              <a:gd name="connsiteY3-204" fmla="*/ 84200 h 156404"/>
              <a:gd name="connsiteX4-205" fmla="*/ 257722 w 277166"/>
              <a:gd name="connsiteY4-206" fmla="*/ 156404 h 156404"/>
              <a:gd name="connsiteX5-207" fmla="*/ 16457 w 277166"/>
              <a:gd name="connsiteY5-208" fmla="*/ 156403 h 156404"/>
              <a:gd name="connsiteX6-209" fmla="*/ 28742 w 277166"/>
              <a:gd name="connsiteY6-210" fmla="*/ 82965 h 156404"/>
              <a:gd name="connsiteX0-211" fmla="*/ 28742 w 277166"/>
              <a:gd name="connsiteY0-212" fmla="*/ 82965 h 156404"/>
              <a:gd name="connsiteX1-213" fmla="*/ 16457 w 277166"/>
              <a:gd name="connsiteY1-214" fmla="*/ 0 h 156404"/>
              <a:gd name="connsiteX2-215" fmla="*/ 257723 w 277166"/>
              <a:gd name="connsiteY2-216" fmla="*/ 0 h 156404"/>
              <a:gd name="connsiteX3-217" fmla="*/ 254960 w 277166"/>
              <a:gd name="connsiteY3-218" fmla="*/ 84200 h 156404"/>
              <a:gd name="connsiteX4-219" fmla="*/ 257722 w 277166"/>
              <a:gd name="connsiteY4-220" fmla="*/ 156404 h 156404"/>
              <a:gd name="connsiteX5-221" fmla="*/ 16457 w 277166"/>
              <a:gd name="connsiteY5-222" fmla="*/ 156403 h 156404"/>
              <a:gd name="connsiteX6-223" fmla="*/ 28742 w 277166"/>
              <a:gd name="connsiteY6-224" fmla="*/ 82965 h 156404"/>
              <a:gd name="connsiteX0-225" fmla="*/ 28742 w 277166"/>
              <a:gd name="connsiteY0-226" fmla="*/ 82965 h 156404"/>
              <a:gd name="connsiteX1-227" fmla="*/ 16457 w 277166"/>
              <a:gd name="connsiteY1-228" fmla="*/ 0 h 156404"/>
              <a:gd name="connsiteX2-229" fmla="*/ 257723 w 277166"/>
              <a:gd name="connsiteY2-230" fmla="*/ 0 h 156404"/>
              <a:gd name="connsiteX3-231" fmla="*/ 254960 w 277166"/>
              <a:gd name="connsiteY3-232" fmla="*/ 84200 h 156404"/>
              <a:gd name="connsiteX4-233" fmla="*/ 257722 w 277166"/>
              <a:gd name="connsiteY4-234" fmla="*/ 156404 h 156404"/>
              <a:gd name="connsiteX5-235" fmla="*/ 16457 w 277166"/>
              <a:gd name="connsiteY5-236" fmla="*/ 156403 h 156404"/>
              <a:gd name="connsiteX6-237" fmla="*/ 28742 w 277166"/>
              <a:gd name="connsiteY6-238" fmla="*/ 82965 h 156404"/>
              <a:gd name="connsiteX0-239" fmla="*/ 28742 w 277166"/>
              <a:gd name="connsiteY0-240" fmla="*/ 82965 h 156404"/>
              <a:gd name="connsiteX1-241" fmla="*/ 16457 w 277166"/>
              <a:gd name="connsiteY1-242" fmla="*/ 0 h 156404"/>
              <a:gd name="connsiteX2-243" fmla="*/ 257723 w 277166"/>
              <a:gd name="connsiteY2-244" fmla="*/ 0 h 156404"/>
              <a:gd name="connsiteX3-245" fmla="*/ 254960 w 277166"/>
              <a:gd name="connsiteY3-246" fmla="*/ 84200 h 156404"/>
              <a:gd name="connsiteX4-247" fmla="*/ 257722 w 277166"/>
              <a:gd name="connsiteY4-248" fmla="*/ 156404 h 156404"/>
              <a:gd name="connsiteX5-249" fmla="*/ 16457 w 277166"/>
              <a:gd name="connsiteY5-250" fmla="*/ 156403 h 156404"/>
              <a:gd name="connsiteX6-251" fmla="*/ 28742 w 277166"/>
              <a:gd name="connsiteY6-252" fmla="*/ 82965 h 156404"/>
              <a:gd name="connsiteX0-253" fmla="*/ 28742 w 286493"/>
              <a:gd name="connsiteY0-254" fmla="*/ 82965 h 156404"/>
              <a:gd name="connsiteX1-255" fmla="*/ 16457 w 286493"/>
              <a:gd name="connsiteY1-256" fmla="*/ 0 h 156404"/>
              <a:gd name="connsiteX2-257" fmla="*/ 272010 w 286493"/>
              <a:gd name="connsiteY2-258" fmla="*/ 0 h 156404"/>
              <a:gd name="connsiteX3-259" fmla="*/ 254960 w 286493"/>
              <a:gd name="connsiteY3-260" fmla="*/ 84200 h 156404"/>
              <a:gd name="connsiteX4-261" fmla="*/ 257722 w 286493"/>
              <a:gd name="connsiteY4-262" fmla="*/ 156404 h 156404"/>
              <a:gd name="connsiteX5-263" fmla="*/ 16457 w 286493"/>
              <a:gd name="connsiteY5-264" fmla="*/ 156403 h 156404"/>
              <a:gd name="connsiteX6-265" fmla="*/ 28742 w 286493"/>
              <a:gd name="connsiteY6-266" fmla="*/ 82965 h 156404"/>
              <a:gd name="connsiteX0-267" fmla="*/ 28742 w 276678"/>
              <a:gd name="connsiteY0-268" fmla="*/ 82965 h 156404"/>
              <a:gd name="connsiteX1-269" fmla="*/ 16457 w 276678"/>
              <a:gd name="connsiteY1-270" fmla="*/ 0 h 156404"/>
              <a:gd name="connsiteX2-271" fmla="*/ 272010 w 276678"/>
              <a:gd name="connsiteY2-272" fmla="*/ 0 h 156404"/>
              <a:gd name="connsiteX3-273" fmla="*/ 254960 w 276678"/>
              <a:gd name="connsiteY3-274" fmla="*/ 84200 h 156404"/>
              <a:gd name="connsiteX4-275" fmla="*/ 257722 w 276678"/>
              <a:gd name="connsiteY4-276" fmla="*/ 156404 h 156404"/>
              <a:gd name="connsiteX5-277" fmla="*/ 16457 w 276678"/>
              <a:gd name="connsiteY5-278" fmla="*/ 156403 h 156404"/>
              <a:gd name="connsiteX6-279" fmla="*/ 28742 w 276678"/>
              <a:gd name="connsiteY6-280" fmla="*/ 82965 h 156404"/>
              <a:gd name="connsiteX0-281" fmla="*/ 26558 w 274494"/>
              <a:gd name="connsiteY0-282" fmla="*/ 82965 h 156404"/>
              <a:gd name="connsiteX1-283" fmla="*/ 14273 w 274494"/>
              <a:gd name="connsiteY1-284" fmla="*/ 0 h 156404"/>
              <a:gd name="connsiteX2-285" fmla="*/ 269826 w 274494"/>
              <a:gd name="connsiteY2-286" fmla="*/ 0 h 156404"/>
              <a:gd name="connsiteX3-287" fmla="*/ 252776 w 274494"/>
              <a:gd name="connsiteY3-288" fmla="*/ 84200 h 156404"/>
              <a:gd name="connsiteX4-289" fmla="*/ 255538 w 274494"/>
              <a:gd name="connsiteY4-290" fmla="*/ 156404 h 156404"/>
              <a:gd name="connsiteX5-291" fmla="*/ 14273 w 274494"/>
              <a:gd name="connsiteY5-292" fmla="*/ 156403 h 156404"/>
              <a:gd name="connsiteX6-293" fmla="*/ 26558 w 274494"/>
              <a:gd name="connsiteY6-294" fmla="*/ 82965 h 156404"/>
              <a:gd name="connsiteX0-295" fmla="*/ 47202 w 295138"/>
              <a:gd name="connsiteY0-296" fmla="*/ 82965 h 156404"/>
              <a:gd name="connsiteX1-297" fmla="*/ 34917 w 295138"/>
              <a:gd name="connsiteY1-298" fmla="*/ 0 h 156404"/>
              <a:gd name="connsiteX2-299" fmla="*/ 290470 w 295138"/>
              <a:gd name="connsiteY2-300" fmla="*/ 0 h 156404"/>
              <a:gd name="connsiteX3-301" fmla="*/ 273420 w 295138"/>
              <a:gd name="connsiteY3-302" fmla="*/ 84200 h 156404"/>
              <a:gd name="connsiteX4-303" fmla="*/ 276182 w 295138"/>
              <a:gd name="connsiteY4-304" fmla="*/ 156404 h 156404"/>
              <a:gd name="connsiteX5-305" fmla="*/ 34917 w 295138"/>
              <a:gd name="connsiteY5-306" fmla="*/ 156403 h 156404"/>
              <a:gd name="connsiteX6-307" fmla="*/ 47202 w 295138"/>
              <a:gd name="connsiteY6-308" fmla="*/ 82965 h 156404"/>
              <a:gd name="connsiteX0-309" fmla="*/ 47202 w 324804"/>
              <a:gd name="connsiteY0-310" fmla="*/ 82965 h 156404"/>
              <a:gd name="connsiteX1-311" fmla="*/ 34917 w 324804"/>
              <a:gd name="connsiteY1-312" fmla="*/ 0 h 156404"/>
              <a:gd name="connsiteX2-313" fmla="*/ 290470 w 324804"/>
              <a:gd name="connsiteY2-314" fmla="*/ 0 h 156404"/>
              <a:gd name="connsiteX3-315" fmla="*/ 273420 w 324804"/>
              <a:gd name="connsiteY3-316" fmla="*/ 84200 h 156404"/>
              <a:gd name="connsiteX4-317" fmla="*/ 276182 w 324804"/>
              <a:gd name="connsiteY4-318" fmla="*/ 156404 h 156404"/>
              <a:gd name="connsiteX5-319" fmla="*/ 34917 w 324804"/>
              <a:gd name="connsiteY5-320" fmla="*/ 156403 h 156404"/>
              <a:gd name="connsiteX6-321" fmla="*/ 47202 w 324804"/>
              <a:gd name="connsiteY6-322" fmla="*/ 82965 h 156404"/>
              <a:gd name="connsiteX0-323" fmla="*/ 47202 w 324804"/>
              <a:gd name="connsiteY0-324" fmla="*/ 82965 h 156404"/>
              <a:gd name="connsiteX1-325" fmla="*/ 34917 w 324804"/>
              <a:gd name="connsiteY1-326" fmla="*/ 0 h 156404"/>
              <a:gd name="connsiteX2-327" fmla="*/ 290470 w 324804"/>
              <a:gd name="connsiteY2-328" fmla="*/ 0 h 156404"/>
              <a:gd name="connsiteX3-329" fmla="*/ 273420 w 324804"/>
              <a:gd name="connsiteY3-330" fmla="*/ 84200 h 156404"/>
              <a:gd name="connsiteX4-331" fmla="*/ 276182 w 324804"/>
              <a:gd name="connsiteY4-332" fmla="*/ 156404 h 156404"/>
              <a:gd name="connsiteX5-333" fmla="*/ 34917 w 324804"/>
              <a:gd name="connsiteY5-334" fmla="*/ 156403 h 156404"/>
              <a:gd name="connsiteX6-335" fmla="*/ 47202 w 324804"/>
              <a:gd name="connsiteY6-336" fmla="*/ 82965 h 156404"/>
              <a:gd name="connsiteX0-337" fmla="*/ 47202 w 324804"/>
              <a:gd name="connsiteY0-338" fmla="*/ 82965 h 156404"/>
              <a:gd name="connsiteX1-339" fmla="*/ 34917 w 324804"/>
              <a:gd name="connsiteY1-340" fmla="*/ 0 h 156404"/>
              <a:gd name="connsiteX2-341" fmla="*/ 290470 w 324804"/>
              <a:gd name="connsiteY2-342" fmla="*/ 0 h 156404"/>
              <a:gd name="connsiteX3-343" fmla="*/ 273420 w 324804"/>
              <a:gd name="connsiteY3-344" fmla="*/ 84200 h 156404"/>
              <a:gd name="connsiteX4-345" fmla="*/ 276182 w 324804"/>
              <a:gd name="connsiteY4-346" fmla="*/ 156404 h 156404"/>
              <a:gd name="connsiteX5-347" fmla="*/ 34917 w 324804"/>
              <a:gd name="connsiteY5-348" fmla="*/ 156403 h 156404"/>
              <a:gd name="connsiteX6-349" fmla="*/ 47202 w 324804"/>
              <a:gd name="connsiteY6-350" fmla="*/ 82965 h 156404"/>
              <a:gd name="connsiteX0-351" fmla="*/ 47202 w 311528"/>
              <a:gd name="connsiteY0-352" fmla="*/ 89201 h 167988"/>
              <a:gd name="connsiteX1-353" fmla="*/ 34917 w 311528"/>
              <a:gd name="connsiteY1-354" fmla="*/ 6236 h 167988"/>
              <a:gd name="connsiteX2-355" fmla="*/ 290470 w 311528"/>
              <a:gd name="connsiteY2-356" fmla="*/ 6236 h 167988"/>
              <a:gd name="connsiteX3-357" fmla="*/ 294851 w 311528"/>
              <a:gd name="connsiteY3-358" fmla="*/ 90436 h 167988"/>
              <a:gd name="connsiteX4-359" fmla="*/ 276182 w 311528"/>
              <a:gd name="connsiteY4-360" fmla="*/ 162640 h 167988"/>
              <a:gd name="connsiteX5-361" fmla="*/ 34917 w 311528"/>
              <a:gd name="connsiteY5-362" fmla="*/ 162639 h 167988"/>
              <a:gd name="connsiteX6-363" fmla="*/ 47202 w 311528"/>
              <a:gd name="connsiteY6-364" fmla="*/ 89201 h 167988"/>
              <a:gd name="connsiteX0-365" fmla="*/ 47202 w 308252"/>
              <a:gd name="connsiteY0-366" fmla="*/ 89026 h 167989"/>
              <a:gd name="connsiteX1-367" fmla="*/ 34917 w 308252"/>
              <a:gd name="connsiteY1-368" fmla="*/ 6061 h 167989"/>
              <a:gd name="connsiteX2-369" fmla="*/ 290470 w 308252"/>
              <a:gd name="connsiteY2-370" fmla="*/ 6061 h 167989"/>
              <a:gd name="connsiteX3-371" fmla="*/ 285326 w 308252"/>
              <a:gd name="connsiteY3-372" fmla="*/ 87880 h 167989"/>
              <a:gd name="connsiteX4-373" fmla="*/ 276182 w 308252"/>
              <a:gd name="connsiteY4-374" fmla="*/ 162465 h 167989"/>
              <a:gd name="connsiteX5-375" fmla="*/ 34917 w 308252"/>
              <a:gd name="connsiteY5-376" fmla="*/ 162464 h 167989"/>
              <a:gd name="connsiteX6-377" fmla="*/ 47202 w 308252"/>
              <a:gd name="connsiteY6-378" fmla="*/ 89026 h 167989"/>
              <a:gd name="connsiteX0-379" fmla="*/ 14590 w 294690"/>
              <a:gd name="connsiteY0-380" fmla="*/ 93263 h 175953"/>
              <a:gd name="connsiteX1-381" fmla="*/ 21355 w 294690"/>
              <a:gd name="connsiteY1-382" fmla="*/ 10298 h 175953"/>
              <a:gd name="connsiteX2-383" fmla="*/ 276908 w 294690"/>
              <a:gd name="connsiteY2-384" fmla="*/ 10298 h 175953"/>
              <a:gd name="connsiteX3-385" fmla="*/ 271764 w 294690"/>
              <a:gd name="connsiteY3-386" fmla="*/ 92117 h 175953"/>
              <a:gd name="connsiteX4-387" fmla="*/ 262620 w 294690"/>
              <a:gd name="connsiteY4-388" fmla="*/ 166702 h 175953"/>
              <a:gd name="connsiteX5-389" fmla="*/ 21355 w 294690"/>
              <a:gd name="connsiteY5-390" fmla="*/ 166701 h 175953"/>
              <a:gd name="connsiteX6-391" fmla="*/ 14590 w 294690"/>
              <a:gd name="connsiteY6-392" fmla="*/ 93263 h 1759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94690" h="175953">
                <a:moveTo>
                  <a:pt x="14590" y="93263"/>
                </a:moveTo>
                <a:cubicBezTo>
                  <a:pt x="14590" y="50073"/>
                  <a:pt x="-22365" y="24125"/>
                  <a:pt x="21355" y="10298"/>
                </a:cubicBezTo>
                <a:cubicBezTo>
                  <a:pt x="65075" y="-3529"/>
                  <a:pt x="235173" y="-3338"/>
                  <a:pt x="276908" y="10298"/>
                </a:cubicBezTo>
                <a:cubicBezTo>
                  <a:pt x="318643" y="23934"/>
                  <a:pt x="274145" y="66050"/>
                  <a:pt x="271764" y="92117"/>
                </a:cubicBezTo>
                <a:cubicBezTo>
                  <a:pt x="269383" y="118184"/>
                  <a:pt x="304355" y="154271"/>
                  <a:pt x="262620" y="166702"/>
                </a:cubicBezTo>
                <a:cubicBezTo>
                  <a:pt x="220885" y="179133"/>
                  <a:pt x="62693" y="178941"/>
                  <a:pt x="21355" y="166701"/>
                </a:cubicBezTo>
                <a:cubicBezTo>
                  <a:pt x="-19983" y="154461"/>
                  <a:pt x="14590" y="119330"/>
                  <a:pt x="14590" y="932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圆角矩形 37"/>
          <p:cNvSpPr/>
          <p:nvPr/>
        </p:nvSpPr>
        <p:spPr>
          <a:xfrm>
            <a:off x="5688287" y="1022171"/>
            <a:ext cx="658336" cy="15640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890437" y="469106"/>
            <a:ext cx="1113382" cy="264112"/>
            <a:chOff x="7482137" y="2371387"/>
            <a:chExt cx="1113382" cy="264112"/>
          </a:xfrm>
        </p:grpSpPr>
        <p:sp>
          <p:nvSpPr>
            <p:cNvPr id="27" name="圆角矩形 26"/>
            <p:cNvSpPr/>
            <p:nvPr/>
          </p:nvSpPr>
          <p:spPr>
            <a:xfrm>
              <a:off x="7605943" y="2371387"/>
              <a:ext cx="989576" cy="8996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7482137" y="2551339"/>
              <a:ext cx="961338" cy="8416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7817342" y="2434389"/>
              <a:ext cx="294690" cy="175953"/>
            </a:xfrm>
            <a:custGeom>
              <a:avLst/>
              <a:gdLst>
                <a:gd name="connsiteX0" fmla="*/ 0 w 397669"/>
                <a:gd name="connsiteY0" fmla="*/ 78202 h 156403"/>
                <a:gd name="connsiteX1" fmla="*/ 78202 w 397669"/>
                <a:gd name="connsiteY1" fmla="*/ 0 h 156403"/>
                <a:gd name="connsiteX2" fmla="*/ 319468 w 397669"/>
                <a:gd name="connsiteY2" fmla="*/ 0 h 156403"/>
                <a:gd name="connsiteX3" fmla="*/ 397670 w 397669"/>
                <a:gd name="connsiteY3" fmla="*/ 78202 h 156403"/>
                <a:gd name="connsiteX4" fmla="*/ 397669 w 397669"/>
                <a:gd name="connsiteY4" fmla="*/ 78202 h 156403"/>
                <a:gd name="connsiteX5" fmla="*/ 319467 w 397669"/>
                <a:gd name="connsiteY5" fmla="*/ 156404 h 156403"/>
                <a:gd name="connsiteX6" fmla="*/ 78202 w 397669"/>
                <a:gd name="connsiteY6" fmla="*/ 156403 h 156403"/>
                <a:gd name="connsiteX7" fmla="*/ 0 w 397669"/>
                <a:gd name="connsiteY7" fmla="*/ 78201 h 156403"/>
                <a:gd name="connsiteX8" fmla="*/ 0 w 397669"/>
                <a:gd name="connsiteY8" fmla="*/ 78202 h 156403"/>
                <a:gd name="connsiteX0-1" fmla="*/ 111919 w 397670"/>
                <a:gd name="connsiteY0-2" fmla="*/ 75821 h 156404"/>
                <a:gd name="connsiteX1-3" fmla="*/ 78202 w 397670"/>
                <a:gd name="connsiteY1-4" fmla="*/ 0 h 156404"/>
                <a:gd name="connsiteX2-5" fmla="*/ 319468 w 397670"/>
                <a:gd name="connsiteY2-6" fmla="*/ 0 h 156404"/>
                <a:gd name="connsiteX3-7" fmla="*/ 397670 w 397670"/>
                <a:gd name="connsiteY3-8" fmla="*/ 78202 h 156404"/>
                <a:gd name="connsiteX4-9" fmla="*/ 397669 w 397670"/>
                <a:gd name="connsiteY4-10" fmla="*/ 78202 h 156404"/>
                <a:gd name="connsiteX5-11" fmla="*/ 319467 w 397670"/>
                <a:gd name="connsiteY5-12" fmla="*/ 156404 h 156404"/>
                <a:gd name="connsiteX6-13" fmla="*/ 78202 w 397670"/>
                <a:gd name="connsiteY6-14" fmla="*/ 156403 h 156404"/>
                <a:gd name="connsiteX7-15" fmla="*/ 0 w 397670"/>
                <a:gd name="connsiteY7-16" fmla="*/ 78201 h 156404"/>
                <a:gd name="connsiteX8-17" fmla="*/ 111919 w 397670"/>
                <a:gd name="connsiteY8-18" fmla="*/ 75821 h 156404"/>
                <a:gd name="connsiteX0-19" fmla="*/ 111919 w 397670"/>
                <a:gd name="connsiteY0-20" fmla="*/ 75821 h 156404"/>
                <a:gd name="connsiteX1-21" fmla="*/ 78202 w 397670"/>
                <a:gd name="connsiteY1-22" fmla="*/ 0 h 156404"/>
                <a:gd name="connsiteX2-23" fmla="*/ 319468 w 397670"/>
                <a:gd name="connsiteY2-24" fmla="*/ 0 h 156404"/>
                <a:gd name="connsiteX3-25" fmla="*/ 397670 w 397670"/>
                <a:gd name="connsiteY3-26" fmla="*/ 78202 h 156404"/>
                <a:gd name="connsiteX4-27" fmla="*/ 397669 w 397670"/>
                <a:gd name="connsiteY4-28" fmla="*/ 78202 h 156404"/>
                <a:gd name="connsiteX5-29" fmla="*/ 319467 w 397670"/>
                <a:gd name="connsiteY5-30" fmla="*/ 156404 h 156404"/>
                <a:gd name="connsiteX6-31" fmla="*/ 78202 w 397670"/>
                <a:gd name="connsiteY6-32" fmla="*/ 156403 h 156404"/>
                <a:gd name="connsiteX7-33" fmla="*/ 0 w 397670"/>
                <a:gd name="connsiteY7-34" fmla="*/ 78201 h 156404"/>
                <a:gd name="connsiteX8-35" fmla="*/ 111919 w 397670"/>
                <a:gd name="connsiteY8-36" fmla="*/ 75821 h 156404"/>
                <a:gd name="connsiteX0-37" fmla="*/ 46883 w 332634"/>
                <a:gd name="connsiteY0-38" fmla="*/ 75821 h 156404"/>
                <a:gd name="connsiteX1-39" fmla="*/ 13166 w 332634"/>
                <a:gd name="connsiteY1-40" fmla="*/ 0 h 156404"/>
                <a:gd name="connsiteX2-41" fmla="*/ 254432 w 332634"/>
                <a:gd name="connsiteY2-42" fmla="*/ 0 h 156404"/>
                <a:gd name="connsiteX3-43" fmla="*/ 332634 w 332634"/>
                <a:gd name="connsiteY3-44" fmla="*/ 78202 h 156404"/>
                <a:gd name="connsiteX4-45" fmla="*/ 332633 w 332634"/>
                <a:gd name="connsiteY4-46" fmla="*/ 78202 h 156404"/>
                <a:gd name="connsiteX5-47" fmla="*/ 254431 w 332634"/>
                <a:gd name="connsiteY5-48" fmla="*/ 156404 h 156404"/>
                <a:gd name="connsiteX6-49" fmla="*/ 13166 w 332634"/>
                <a:gd name="connsiteY6-50" fmla="*/ 156403 h 156404"/>
                <a:gd name="connsiteX7-51" fmla="*/ 46883 w 332634"/>
                <a:gd name="connsiteY7-52" fmla="*/ 75821 h 156404"/>
                <a:gd name="connsiteX0-53" fmla="*/ 46883 w 332634"/>
                <a:gd name="connsiteY0-54" fmla="*/ 75821 h 156404"/>
                <a:gd name="connsiteX1-55" fmla="*/ 13166 w 332634"/>
                <a:gd name="connsiteY1-56" fmla="*/ 0 h 156404"/>
                <a:gd name="connsiteX2-57" fmla="*/ 254432 w 332634"/>
                <a:gd name="connsiteY2-58" fmla="*/ 0 h 156404"/>
                <a:gd name="connsiteX3-59" fmla="*/ 332634 w 332634"/>
                <a:gd name="connsiteY3-60" fmla="*/ 78202 h 156404"/>
                <a:gd name="connsiteX4-61" fmla="*/ 332633 w 332634"/>
                <a:gd name="connsiteY4-62" fmla="*/ 78202 h 156404"/>
                <a:gd name="connsiteX5-63" fmla="*/ 254431 w 332634"/>
                <a:gd name="connsiteY5-64" fmla="*/ 156404 h 156404"/>
                <a:gd name="connsiteX6-65" fmla="*/ 13166 w 332634"/>
                <a:gd name="connsiteY6-66" fmla="*/ 156403 h 156404"/>
                <a:gd name="connsiteX7-67" fmla="*/ 46883 w 332634"/>
                <a:gd name="connsiteY7-68" fmla="*/ 75821 h 156404"/>
                <a:gd name="connsiteX0-69" fmla="*/ 48977 w 332347"/>
                <a:gd name="connsiteY0-70" fmla="*/ 82965 h 156404"/>
                <a:gd name="connsiteX1-71" fmla="*/ 12879 w 332347"/>
                <a:gd name="connsiteY1-72" fmla="*/ 0 h 156404"/>
                <a:gd name="connsiteX2-73" fmla="*/ 254145 w 332347"/>
                <a:gd name="connsiteY2-74" fmla="*/ 0 h 156404"/>
                <a:gd name="connsiteX3-75" fmla="*/ 332347 w 332347"/>
                <a:gd name="connsiteY3-76" fmla="*/ 78202 h 156404"/>
                <a:gd name="connsiteX4-77" fmla="*/ 332346 w 332347"/>
                <a:gd name="connsiteY4-78" fmla="*/ 78202 h 156404"/>
                <a:gd name="connsiteX5-79" fmla="*/ 254144 w 332347"/>
                <a:gd name="connsiteY5-80" fmla="*/ 156404 h 156404"/>
                <a:gd name="connsiteX6-81" fmla="*/ 12879 w 332347"/>
                <a:gd name="connsiteY6-82" fmla="*/ 156403 h 156404"/>
                <a:gd name="connsiteX7-83" fmla="*/ 48977 w 332347"/>
                <a:gd name="connsiteY7-84" fmla="*/ 82965 h 156404"/>
                <a:gd name="connsiteX0-85" fmla="*/ 48977 w 332347"/>
                <a:gd name="connsiteY0-86" fmla="*/ 82965 h 156404"/>
                <a:gd name="connsiteX1-87" fmla="*/ 12879 w 332347"/>
                <a:gd name="connsiteY1-88" fmla="*/ 0 h 156404"/>
                <a:gd name="connsiteX2-89" fmla="*/ 254145 w 332347"/>
                <a:gd name="connsiteY2-90" fmla="*/ 0 h 156404"/>
                <a:gd name="connsiteX3-91" fmla="*/ 332347 w 332347"/>
                <a:gd name="connsiteY3-92" fmla="*/ 78202 h 156404"/>
                <a:gd name="connsiteX4-93" fmla="*/ 332346 w 332347"/>
                <a:gd name="connsiteY4-94" fmla="*/ 78202 h 156404"/>
                <a:gd name="connsiteX5-95" fmla="*/ 254144 w 332347"/>
                <a:gd name="connsiteY5-96" fmla="*/ 156404 h 156404"/>
                <a:gd name="connsiteX6-97" fmla="*/ 12879 w 332347"/>
                <a:gd name="connsiteY6-98" fmla="*/ 156403 h 156404"/>
                <a:gd name="connsiteX7-99" fmla="*/ 48977 w 332347"/>
                <a:gd name="connsiteY7-100" fmla="*/ 82965 h 156404"/>
                <a:gd name="connsiteX0-101" fmla="*/ 48977 w 332347"/>
                <a:gd name="connsiteY0-102" fmla="*/ 82965 h 156404"/>
                <a:gd name="connsiteX1-103" fmla="*/ 12879 w 332347"/>
                <a:gd name="connsiteY1-104" fmla="*/ 0 h 156404"/>
                <a:gd name="connsiteX2-105" fmla="*/ 254145 w 332347"/>
                <a:gd name="connsiteY2-106" fmla="*/ 0 h 156404"/>
                <a:gd name="connsiteX3-107" fmla="*/ 332347 w 332347"/>
                <a:gd name="connsiteY3-108" fmla="*/ 78202 h 156404"/>
                <a:gd name="connsiteX4-109" fmla="*/ 254144 w 332347"/>
                <a:gd name="connsiteY4-110" fmla="*/ 156404 h 156404"/>
                <a:gd name="connsiteX5-111" fmla="*/ 12879 w 332347"/>
                <a:gd name="connsiteY5-112" fmla="*/ 156403 h 156404"/>
                <a:gd name="connsiteX6-113" fmla="*/ 48977 w 332347"/>
                <a:gd name="connsiteY6-114" fmla="*/ 82965 h 156404"/>
                <a:gd name="connsiteX0-115" fmla="*/ 48977 w 284302"/>
                <a:gd name="connsiteY0-116" fmla="*/ 82965 h 156404"/>
                <a:gd name="connsiteX1-117" fmla="*/ 12879 w 284302"/>
                <a:gd name="connsiteY1-118" fmla="*/ 0 h 156404"/>
                <a:gd name="connsiteX2-119" fmla="*/ 254145 w 284302"/>
                <a:gd name="connsiteY2-120" fmla="*/ 0 h 156404"/>
                <a:gd name="connsiteX3-121" fmla="*/ 254144 w 284302"/>
                <a:gd name="connsiteY3-122" fmla="*/ 156404 h 156404"/>
                <a:gd name="connsiteX4-123" fmla="*/ 12879 w 284302"/>
                <a:gd name="connsiteY4-124" fmla="*/ 156403 h 156404"/>
                <a:gd name="connsiteX5-125" fmla="*/ 48977 w 284302"/>
                <a:gd name="connsiteY5-126" fmla="*/ 82965 h 156404"/>
                <a:gd name="connsiteX0-127" fmla="*/ 48977 w 268792"/>
                <a:gd name="connsiteY0-128" fmla="*/ 82965 h 156404"/>
                <a:gd name="connsiteX1-129" fmla="*/ 12879 w 268792"/>
                <a:gd name="connsiteY1-130" fmla="*/ 0 h 156404"/>
                <a:gd name="connsiteX2-131" fmla="*/ 254145 w 268792"/>
                <a:gd name="connsiteY2-132" fmla="*/ 0 h 156404"/>
                <a:gd name="connsiteX3-133" fmla="*/ 225188 w 268792"/>
                <a:gd name="connsiteY3-134" fmla="*/ 77057 h 156404"/>
                <a:gd name="connsiteX4-135" fmla="*/ 254144 w 268792"/>
                <a:gd name="connsiteY4-136" fmla="*/ 156404 h 156404"/>
                <a:gd name="connsiteX5-137" fmla="*/ 12879 w 268792"/>
                <a:gd name="connsiteY5-138" fmla="*/ 156403 h 156404"/>
                <a:gd name="connsiteX6-139" fmla="*/ 48977 w 268792"/>
                <a:gd name="connsiteY6-140" fmla="*/ 82965 h 156404"/>
                <a:gd name="connsiteX0-141" fmla="*/ 48977 w 268470"/>
                <a:gd name="connsiteY0-142" fmla="*/ 82965 h 156404"/>
                <a:gd name="connsiteX1-143" fmla="*/ 12879 w 268470"/>
                <a:gd name="connsiteY1-144" fmla="*/ 0 h 156404"/>
                <a:gd name="connsiteX2-145" fmla="*/ 254145 w 268470"/>
                <a:gd name="connsiteY2-146" fmla="*/ 0 h 156404"/>
                <a:gd name="connsiteX3-147" fmla="*/ 222807 w 268470"/>
                <a:gd name="connsiteY3-148" fmla="*/ 81819 h 156404"/>
                <a:gd name="connsiteX4-149" fmla="*/ 254144 w 268470"/>
                <a:gd name="connsiteY4-150" fmla="*/ 156404 h 156404"/>
                <a:gd name="connsiteX5-151" fmla="*/ 12879 w 268470"/>
                <a:gd name="connsiteY5-152" fmla="*/ 156403 h 156404"/>
                <a:gd name="connsiteX6-153" fmla="*/ 48977 w 268470"/>
                <a:gd name="connsiteY6-154" fmla="*/ 82965 h 156404"/>
                <a:gd name="connsiteX0-155" fmla="*/ 48977 w 268469"/>
                <a:gd name="connsiteY0-156" fmla="*/ 82965 h 156404"/>
                <a:gd name="connsiteX1-157" fmla="*/ 12879 w 268469"/>
                <a:gd name="connsiteY1-158" fmla="*/ 0 h 156404"/>
                <a:gd name="connsiteX2-159" fmla="*/ 254145 w 268469"/>
                <a:gd name="connsiteY2-160" fmla="*/ 0 h 156404"/>
                <a:gd name="connsiteX3-161" fmla="*/ 222807 w 268469"/>
                <a:gd name="connsiteY3-162" fmla="*/ 81819 h 156404"/>
                <a:gd name="connsiteX4-163" fmla="*/ 254144 w 268469"/>
                <a:gd name="connsiteY4-164" fmla="*/ 156404 h 156404"/>
                <a:gd name="connsiteX5-165" fmla="*/ 12879 w 268469"/>
                <a:gd name="connsiteY5-166" fmla="*/ 156403 h 156404"/>
                <a:gd name="connsiteX6-167" fmla="*/ 48977 w 268469"/>
                <a:gd name="connsiteY6-168" fmla="*/ 82965 h 156404"/>
                <a:gd name="connsiteX0-169" fmla="*/ 48977 w 268469"/>
                <a:gd name="connsiteY0-170" fmla="*/ 82965 h 156404"/>
                <a:gd name="connsiteX1-171" fmla="*/ 12879 w 268469"/>
                <a:gd name="connsiteY1-172" fmla="*/ 0 h 156404"/>
                <a:gd name="connsiteX2-173" fmla="*/ 254145 w 268469"/>
                <a:gd name="connsiteY2-174" fmla="*/ 0 h 156404"/>
                <a:gd name="connsiteX3-175" fmla="*/ 222807 w 268469"/>
                <a:gd name="connsiteY3-176" fmla="*/ 81819 h 156404"/>
                <a:gd name="connsiteX4-177" fmla="*/ 254144 w 268469"/>
                <a:gd name="connsiteY4-178" fmla="*/ 156404 h 156404"/>
                <a:gd name="connsiteX5-179" fmla="*/ 12879 w 268469"/>
                <a:gd name="connsiteY5-180" fmla="*/ 156403 h 156404"/>
                <a:gd name="connsiteX6-181" fmla="*/ 48977 w 268469"/>
                <a:gd name="connsiteY6-182" fmla="*/ 82965 h 156404"/>
                <a:gd name="connsiteX0-183" fmla="*/ 48977 w 273588"/>
                <a:gd name="connsiteY0-184" fmla="*/ 82965 h 156404"/>
                <a:gd name="connsiteX1-185" fmla="*/ 12879 w 273588"/>
                <a:gd name="connsiteY1-186" fmla="*/ 0 h 156404"/>
                <a:gd name="connsiteX2-187" fmla="*/ 254145 w 273588"/>
                <a:gd name="connsiteY2-188" fmla="*/ 0 h 156404"/>
                <a:gd name="connsiteX3-189" fmla="*/ 251382 w 273588"/>
                <a:gd name="connsiteY3-190" fmla="*/ 84200 h 156404"/>
                <a:gd name="connsiteX4-191" fmla="*/ 254144 w 273588"/>
                <a:gd name="connsiteY4-192" fmla="*/ 156404 h 156404"/>
                <a:gd name="connsiteX5-193" fmla="*/ 12879 w 273588"/>
                <a:gd name="connsiteY5-194" fmla="*/ 156403 h 156404"/>
                <a:gd name="connsiteX6-195" fmla="*/ 48977 w 273588"/>
                <a:gd name="connsiteY6-196" fmla="*/ 82965 h 156404"/>
                <a:gd name="connsiteX0-197" fmla="*/ 28742 w 277166"/>
                <a:gd name="connsiteY0-198" fmla="*/ 82965 h 156404"/>
                <a:gd name="connsiteX1-199" fmla="*/ 16457 w 277166"/>
                <a:gd name="connsiteY1-200" fmla="*/ 0 h 156404"/>
                <a:gd name="connsiteX2-201" fmla="*/ 257723 w 277166"/>
                <a:gd name="connsiteY2-202" fmla="*/ 0 h 156404"/>
                <a:gd name="connsiteX3-203" fmla="*/ 254960 w 277166"/>
                <a:gd name="connsiteY3-204" fmla="*/ 84200 h 156404"/>
                <a:gd name="connsiteX4-205" fmla="*/ 257722 w 277166"/>
                <a:gd name="connsiteY4-206" fmla="*/ 156404 h 156404"/>
                <a:gd name="connsiteX5-207" fmla="*/ 16457 w 277166"/>
                <a:gd name="connsiteY5-208" fmla="*/ 156403 h 156404"/>
                <a:gd name="connsiteX6-209" fmla="*/ 28742 w 277166"/>
                <a:gd name="connsiteY6-210" fmla="*/ 82965 h 156404"/>
                <a:gd name="connsiteX0-211" fmla="*/ 28742 w 277166"/>
                <a:gd name="connsiteY0-212" fmla="*/ 82965 h 156404"/>
                <a:gd name="connsiteX1-213" fmla="*/ 16457 w 277166"/>
                <a:gd name="connsiteY1-214" fmla="*/ 0 h 156404"/>
                <a:gd name="connsiteX2-215" fmla="*/ 257723 w 277166"/>
                <a:gd name="connsiteY2-216" fmla="*/ 0 h 156404"/>
                <a:gd name="connsiteX3-217" fmla="*/ 254960 w 277166"/>
                <a:gd name="connsiteY3-218" fmla="*/ 84200 h 156404"/>
                <a:gd name="connsiteX4-219" fmla="*/ 257722 w 277166"/>
                <a:gd name="connsiteY4-220" fmla="*/ 156404 h 156404"/>
                <a:gd name="connsiteX5-221" fmla="*/ 16457 w 277166"/>
                <a:gd name="connsiteY5-222" fmla="*/ 156403 h 156404"/>
                <a:gd name="connsiteX6-223" fmla="*/ 28742 w 277166"/>
                <a:gd name="connsiteY6-224" fmla="*/ 82965 h 156404"/>
                <a:gd name="connsiteX0-225" fmla="*/ 28742 w 277166"/>
                <a:gd name="connsiteY0-226" fmla="*/ 82965 h 156404"/>
                <a:gd name="connsiteX1-227" fmla="*/ 16457 w 277166"/>
                <a:gd name="connsiteY1-228" fmla="*/ 0 h 156404"/>
                <a:gd name="connsiteX2-229" fmla="*/ 257723 w 277166"/>
                <a:gd name="connsiteY2-230" fmla="*/ 0 h 156404"/>
                <a:gd name="connsiteX3-231" fmla="*/ 254960 w 277166"/>
                <a:gd name="connsiteY3-232" fmla="*/ 84200 h 156404"/>
                <a:gd name="connsiteX4-233" fmla="*/ 257722 w 277166"/>
                <a:gd name="connsiteY4-234" fmla="*/ 156404 h 156404"/>
                <a:gd name="connsiteX5-235" fmla="*/ 16457 w 277166"/>
                <a:gd name="connsiteY5-236" fmla="*/ 156403 h 156404"/>
                <a:gd name="connsiteX6-237" fmla="*/ 28742 w 277166"/>
                <a:gd name="connsiteY6-238" fmla="*/ 82965 h 156404"/>
                <a:gd name="connsiteX0-239" fmla="*/ 28742 w 277166"/>
                <a:gd name="connsiteY0-240" fmla="*/ 82965 h 156404"/>
                <a:gd name="connsiteX1-241" fmla="*/ 16457 w 277166"/>
                <a:gd name="connsiteY1-242" fmla="*/ 0 h 156404"/>
                <a:gd name="connsiteX2-243" fmla="*/ 257723 w 277166"/>
                <a:gd name="connsiteY2-244" fmla="*/ 0 h 156404"/>
                <a:gd name="connsiteX3-245" fmla="*/ 254960 w 277166"/>
                <a:gd name="connsiteY3-246" fmla="*/ 84200 h 156404"/>
                <a:gd name="connsiteX4-247" fmla="*/ 257722 w 277166"/>
                <a:gd name="connsiteY4-248" fmla="*/ 156404 h 156404"/>
                <a:gd name="connsiteX5-249" fmla="*/ 16457 w 277166"/>
                <a:gd name="connsiteY5-250" fmla="*/ 156403 h 156404"/>
                <a:gd name="connsiteX6-251" fmla="*/ 28742 w 277166"/>
                <a:gd name="connsiteY6-252" fmla="*/ 82965 h 156404"/>
                <a:gd name="connsiteX0-253" fmla="*/ 28742 w 286493"/>
                <a:gd name="connsiteY0-254" fmla="*/ 82965 h 156404"/>
                <a:gd name="connsiteX1-255" fmla="*/ 16457 w 286493"/>
                <a:gd name="connsiteY1-256" fmla="*/ 0 h 156404"/>
                <a:gd name="connsiteX2-257" fmla="*/ 272010 w 286493"/>
                <a:gd name="connsiteY2-258" fmla="*/ 0 h 156404"/>
                <a:gd name="connsiteX3-259" fmla="*/ 254960 w 286493"/>
                <a:gd name="connsiteY3-260" fmla="*/ 84200 h 156404"/>
                <a:gd name="connsiteX4-261" fmla="*/ 257722 w 286493"/>
                <a:gd name="connsiteY4-262" fmla="*/ 156404 h 156404"/>
                <a:gd name="connsiteX5-263" fmla="*/ 16457 w 286493"/>
                <a:gd name="connsiteY5-264" fmla="*/ 156403 h 156404"/>
                <a:gd name="connsiteX6-265" fmla="*/ 28742 w 286493"/>
                <a:gd name="connsiteY6-266" fmla="*/ 82965 h 156404"/>
                <a:gd name="connsiteX0-267" fmla="*/ 28742 w 276678"/>
                <a:gd name="connsiteY0-268" fmla="*/ 82965 h 156404"/>
                <a:gd name="connsiteX1-269" fmla="*/ 16457 w 276678"/>
                <a:gd name="connsiteY1-270" fmla="*/ 0 h 156404"/>
                <a:gd name="connsiteX2-271" fmla="*/ 272010 w 276678"/>
                <a:gd name="connsiteY2-272" fmla="*/ 0 h 156404"/>
                <a:gd name="connsiteX3-273" fmla="*/ 254960 w 276678"/>
                <a:gd name="connsiteY3-274" fmla="*/ 84200 h 156404"/>
                <a:gd name="connsiteX4-275" fmla="*/ 257722 w 276678"/>
                <a:gd name="connsiteY4-276" fmla="*/ 156404 h 156404"/>
                <a:gd name="connsiteX5-277" fmla="*/ 16457 w 276678"/>
                <a:gd name="connsiteY5-278" fmla="*/ 156403 h 156404"/>
                <a:gd name="connsiteX6-279" fmla="*/ 28742 w 276678"/>
                <a:gd name="connsiteY6-280" fmla="*/ 82965 h 156404"/>
                <a:gd name="connsiteX0-281" fmla="*/ 26558 w 274494"/>
                <a:gd name="connsiteY0-282" fmla="*/ 82965 h 156404"/>
                <a:gd name="connsiteX1-283" fmla="*/ 14273 w 274494"/>
                <a:gd name="connsiteY1-284" fmla="*/ 0 h 156404"/>
                <a:gd name="connsiteX2-285" fmla="*/ 269826 w 274494"/>
                <a:gd name="connsiteY2-286" fmla="*/ 0 h 156404"/>
                <a:gd name="connsiteX3-287" fmla="*/ 252776 w 274494"/>
                <a:gd name="connsiteY3-288" fmla="*/ 84200 h 156404"/>
                <a:gd name="connsiteX4-289" fmla="*/ 255538 w 274494"/>
                <a:gd name="connsiteY4-290" fmla="*/ 156404 h 156404"/>
                <a:gd name="connsiteX5-291" fmla="*/ 14273 w 274494"/>
                <a:gd name="connsiteY5-292" fmla="*/ 156403 h 156404"/>
                <a:gd name="connsiteX6-293" fmla="*/ 26558 w 274494"/>
                <a:gd name="connsiteY6-294" fmla="*/ 82965 h 156404"/>
                <a:gd name="connsiteX0-295" fmla="*/ 47202 w 295138"/>
                <a:gd name="connsiteY0-296" fmla="*/ 82965 h 156404"/>
                <a:gd name="connsiteX1-297" fmla="*/ 34917 w 295138"/>
                <a:gd name="connsiteY1-298" fmla="*/ 0 h 156404"/>
                <a:gd name="connsiteX2-299" fmla="*/ 290470 w 295138"/>
                <a:gd name="connsiteY2-300" fmla="*/ 0 h 156404"/>
                <a:gd name="connsiteX3-301" fmla="*/ 273420 w 295138"/>
                <a:gd name="connsiteY3-302" fmla="*/ 84200 h 156404"/>
                <a:gd name="connsiteX4-303" fmla="*/ 276182 w 295138"/>
                <a:gd name="connsiteY4-304" fmla="*/ 156404 h 156404"/>
                <a:gd name="connsiteX5-305" fmla="*/ 34917 w 295138"/>
                <a:gd name="connsiteY5-306" fmla="*/ 156403 h 156404"/>
                <a:gd name="connsiteX6-307" fmla="*/ 47202 w 295138"/>
                <a:gd name="connsiteY6-308" fmla="*/ 82965 h 156404"/>
                <a:gd name="connsiteX0-309" fmla="*/ 47202 w 324804"/>
                <a:gd name="connsiteY0-310" fmla="*/ 82965 h 156404"/>
                <a:gd name="connsiteX1-311" fmla="*/ 34917 w 324804"/>
                <a:gd name="connsiteY1-312" fmla="*/ 0 h 156404"/>
                <a:gd name="connsiteX2-313" fmla="*/ 290470 w 324804"/>
                <a:gd name="connsiteY2-314" fmla="*/ 0 h 156404"/>
                <a:gd name="connsiteX3-315" fmla="*/ 273420 w 324804"/>
                <a:gd name="connsiteY3-316" fmla="*/ 84200 h 156404"/>
                <a:gd name="connsiteX4-317" fmla="*/ 276182 w 324804"/>
                <a:gd name="connsiteY4-318" fmla="*/ 156404 h 156404"/>
                <a:gd name="connsiteX5-319" fmla="*/ 34917 w 324804"/>
                <a:gd name="connsiteY5-320" fmla="*/ 156403 h 156404"/>
                <a:gd name="connsiteX6-321" fmla="*/ 47202 w 324804"/>
                <a:gd name="connsiteY6-322" fmla="*/ 82965 h 156404"/>
                <a:gd name="connsiteX0-323" fmla="*/ 47202 w 324804"/>
                <a:gd name="connsiteY0-324" fmla="*/ 82965 h 156404"/>
                <a:gd name="connsiteX1-325" fmla="*/ 34917 w 324804"/>
                <a:gd name="connsiteY1-326" fmla="*/ 0 h 156404"/>
                <a:gd name="connsiteX2-327" fmla="*/ 290470 w 324804"/>
                <a:gd name="connsiteY2-328" fmla="*/ 0 h 156404"/>
                <a:gd name="connsiteX3-329" fmla="*/ 273420 w 324804"/>
                <a:gd name="connsiteY3-330" fmla="*/ 84200 h 156404"/>
                <a:gd name="connsiteX4-331" fmla="*/ 276182 w 324804"/>
                <a:gd name="connsiteY4-332" fmla="*/ 156404 h 156404"/>
                <a:gd name="connsiteX5-333" fmla="*/ 34917 w 324804"/>
                <a:gd name="connsiteY5-334" fmla="*/ 156403 h 156404"/>
                <a:gd name="connsiteX6-335" fmla="*/ 47202 w 324804"/>
                <a:gd name="connsiteY6-336" fmla="*/ 82965 h 156404"/>
                <a:gd name="connsiteX0-337" fmla="*/ 47202 w 324804"/>
                <a:gd name="connsiteY0-338" fmla="*/ 82965 h 156404"/>
                <a:gd name="connsiteX1-339" fmla="*/ 34917 w 324804"/>
                <a:gd name="connsiteY1-340" fmla="*/ 0 h 156404"/>
                <a:gd name="connsiteX2-341" fmla="*/ 290470 w 324804"/>
                <a:gd name="connsiteY2-342" fmla="*/ 0 h 156404"/>
                <a:gd name="connsiteX3-343" fmla="*/ 273420 w 324804"/>
                <a:gd name="connsiteY3-344" fmla="*/ 84200 h 156404"/>
                <a:gd name="connsiteX4-345" fmla="*/ 276182 w 324804"/>
                <a:gd name="connsiteY4-346" fmla="*/ 156404 h 156404"/>
                <a:gd name="connsiteX5-347" fmla="*/ 34917 w 324804"/>
                <a:gd name="connsiteY5-348" fmla="*/ 156403 h 156404"/>
                <a:gd name="connsiteX6-349" fmla="*/ 47202 w 324804"/>
                <a:gd name="connsiteY6-350" fmla="*/ 82965 h 156404"/>
                <a:gd name="connsiteX0-351" fmla="*/ 47202 w 311528"/>
                <a:gd name="connsiteY0-352" fmla="*/ 89201 h 167988"/>
                <a:gd name="connsiteX1-353" fmla="*/ 34917 w 311528"/>
                <a:gd name="connsiteY1-354" fmla="*/ 6236 h 167988"/>
                <a:gd name="connsiteX2-355" fmla="*/ 290470 w 311528"/>
                <a:gd name="connsiteY2-356" fmla="*/ 6236 h 167988"/>
                <a:gd name="connsiteX3-357" fmla="*/ 294851 w 311528"/>
                <a:gd name="connsiteY3-358" fmla="*/ 90436 h 167988"/>
                <a:gd name="connsiteX4-359" fmla="*/ 276182 w 311528"/>
                <a:gd name="connsiteY4-360" fmla="*/ 162640 h 167988"/>
                <a:gd name="connsiteX5-361" fmla="*/ 34917 w 311528"/>
                <a:gd name="connsiteY5-362" fmla="*/ 162639 h 167988"/>
                <a:gd name="connsiteX6-363" fmla="*/ 47202 w 311528"/>
                <a:gd name="connsiteY6-364" fmla="*/ 89201 h 167988"/>
                <a:gd name="connsiteX0-365" fmla="*/ 47202 w 308252"/>
                <a:gd name="connsiteY0-366" fmla="*/ 89026 h 167989"/>
                <a:gd name="connsiteX1-367" fmla="*/ 34917 w 308252"/>
                <a:gd name="connsiteY1-368" fmla="*/ 6061 h 167989"/>
                <a:gd name="connsiteX2-369" fmla="*/ 290470 w 308252"/>
                <a:gd name="connsiteY2-370" fmla="*/ 6061 h 167989"/>
                <a:gd name="connsiteX3-371" fmla="*/ 285326 w 308252"/>
                <a:gd name="connsiteY3-372" fmla="*/ 87880 h 167989"/>
                <a:gd name="connsiteX4-373" fmla="*/ 276182 w 308252"/>
                <a:gd name="connsiteY4-374" fmla="*/ 162465 h 167989"/>
                <a:gd name="connsiteX5-375" fmla="*/ 34917 w 308252"/>
                <a:gd name="connsiteY5-376" fmla="*/ 162464 h 167989"/>
                <a:gd name="connsiteX6-377" fmla="*/ 47202 w 308252"/>
                <a:gd name="connsiteY6-378" fmla="*/ 89026 h 167989"/>
                <a:gd name="connsiteX0-379" fmla="*/ 14590 w 294690"/>
                <a:gd name="connsiteY0-380" fmla="*/ 93263 h 175953"/>
                <a:gd name="connsiteX1-381" fmla="*/ 21355 w 294690"/>
                <a:gd name="connsiteY1-382" fmla="*/ 10298 h 175953"/>
                <a:gd name="connsiteX2-383" fmla="*/ 276908 w 294690"/>
                <a:gd name="connsiteY2-384" fmla="*/ 10298 h 175953"/>
                <a:gd name="connsiteX3-385" fmla="*/ 271764 w 294690"/>
                <a:gd name="connsiteY3-386" fmla="*/ 92117 h 175953"/>
                <a:gd name="connsiteX4-387" fmla="*/ 262620 w 294690"/>
                <a:gd name="connsiteY4-388" fmla="*/ 166702 h 175953"/>
                <a:gd name="connsiteX5-389" fmla="*/ 21355 w 294690"/>
                <a:gd name="connsiteY5-390" fmla="*/ 166701 h 175953"/>
                <a:gd name="connsiteX6-391" fmla="*/ 14590 w 294690"/>
                <a:gd name="connsiteY6-392" fmla="*/ 93263 h 1759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94690" h="175953">
                  <a:moveTo>
                    <a:pt x="14590" y="93263"/>
                  </a:moveTo>
                  <a:cubicBezTo>
                    <a:pt x="14590" y="50073"/>
                    <a:pt x="-22365" y="24125"/>
                    <a:pt x="21355" y="10298"/>
                  </a:cubicBezTo>
                  <a:cubicBezTo>
                    <a:pt x="65075" y="-3529"/>
                    <a:pt x="235173" y="-3338"/>
                    <a:pt x="276908" y="10298"/>
                  </a:cubicBezTo>
                  <a:cubicBezTo>
                    <a:pt x="318643" y="23934"/>
                    <a:pt x="274145" y="66050"/>
                    <a:pt x="271764" y="92117"/>
                  </a:cubicBezTo>
                  <a:cubicBezTo>
                    <a:pt x="269383" y="118184"/>
                    <a:pt x="304355" y="154271"/>
                    <a:pt x="262620" y="166702"/>
                  </a:cubicBezTo>
                  <a:cubicBezTo>
                    <a:pt x="220885" y="179133"/>
                    <a:pt x="62693" y="178941"/>
                    <a:pt x="21355" y="166701"/>
                  </a:cubicBezTo>
                  <a:cubicBezTo>
                    <a:pt x="-19983" y="154461"/>
                    <a:pt x="14590" y="119330"/>
                    <a:pt x="14590" y="932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33149" y="994410"/>
            <a:ext cx="1866900" cy="1282498"/>
            <a:chOff x="0" y="691138"/>
            <a:chExt cx="2743200" cy="1884487"/>
          </a:xfrm>
        </p:grpSpPr>
        <p:sp>
          <p:nvSpPr>
            <p:cNvPr id="5" name="圆角矩形 4"/>
            <p:cNvSpPr/>
            <p:nvPr/>
          </p:nvSpPr>
          <p:spPr>
            <a:xfrm>
              <a:off x="0" y="691138"/>
              <a:ext cx="2743200" cy="519037"/>
            </a:xfrm>
            <a:prstGeom prst="roundRect">
              <a:avLst>
                <a:gd name="adj" fmla="val 50000"/>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0" y="1371503"/>
              <a:ext cx="1703311" cy="519037"/>
            </a:xfrm>
            <a:prstGeom prst="roundRect">
              <a:avLst>
                <a:gd name="adj" fmla="val 50000"/>
              </a:avLst>
            </a:prstGeom>
            <a:solidFill>
              <a:srgbClr val="E5C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0" y="2051869"/>
              <a:ext cx="728936" cy="523756"/>
            </a:xfrm>
            <a:prstGeom prst="roundRect">
              <a:avLst>
                <a:gd name="adj" fmla="val 50000"/>
              </a:avLst>
            </a:prstGeom>
            <a:solidFill>
              <a:srgbClr val="ADE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16"/>
          <p:cNvSpPr/>
          <p:nvPr/>
        </p:nvSpPr>
        <p:spPr>
          <a:xfrm>
            <a:off x="5243513" y="807244"/>
            <a:ext cx="342899" cy="197644"/>
          </a:xfrm>
          <a:custGeom>
            <a:avLst/>
            <a:gdLst>
              <a:gd name="connsiteX0" fmla="*/ 9525 w 330993"/>
              <a:gd name="connsiteY0" fmla="*/ 173831 h 197644"/>
              <a:gd name="connsiteX1" fmla="*/ 0 w 330993"/>
              <a:gd name="connsiteY1" fmla="*/ 107156 h 197644"/>
              <a:gd name="connsiteX2" fmla="*/ 30956 w 330993"/>
              <a:gd name="connsiteY2" fmla="*/ 57150 h 197644"/>
              <a:gd name="connsiteX3" fmla="*/ 88106 w 330993"/>
              <a:gd name="connsiteY3" fmla="*/ 14287 h 197644"/>
              <a:gd name="connsiteX4" fmla="*/ 135731 w 330993"/>
              <a:gd name="connsiteY4" fmla="*/ 0 h 197644"/>
              <a:gd name="connsiteX5" fmla="*/ 285750 w 330993"/>
              <a:gd name="connsiteY5" fmla="*/ 4762 h 197644"/>
              <a:gd name="connsiteX6" fmla="*/ 304800 w 330993"/>
              <a:gd name="connsiteY6" fmla="*/ 28575 h 197644"/>
              <a:gd name="connsiteX7" fmla="*/ 330993 w 330993"/>
              <a:gd name="connsiteY7" fmla="*/ 83344 h 197644"/>
              <a:gd name="connsiteX8" fmla="*/ 309562 w 330993"/>
              <a:gd name="connsiteY8" fmla="*/ 157162 h 197644"/>
              <a:gd name="connsiteX9" fmla="*/ 271462 w 330993"/>
              <a:gd name="connsiteY9" fmla="*/ 197644 h 197644"/>
              <a:gd name="connsiteX10" fmla="*/ 9525 w 330993"/>
              <a:gd name="connsiteY10" fmla="*/ 173831 h 197644"/>
              <a:gd name="connsiteX0-1" fmla="*/ 7144 w 330993"/>
              <a:gd name="connsiteY0-2" fmla="*/ 190500 h 197644"/>
              <a:gd name="connsiteX1-3" fmla="*/ 0 w 330993"/>
              <a:gd name="connsiteY1-4" fmla="*/ 107156 h 197644"/>
              <a:gd name="connsiteX2-5" fmla="*/ 30956 w 330993"/>
              <a:gd name="connsiteY2-6" fmla="*/ 57150 h 197644"/>
              <a:gd name="connsiteX3-7" fmla="*/ 88106 w 330993"/>
              <a:gd name="connsiteY3-8" fmla="*/ 14287 h 197644"/>
              <a:gd name="connsiteX4-9" fmla="*/ 135731 w 330993"/>
              <a:gd name="connsiteY4-10" fmla="*/ 0 h 197644"/>
              <a:gd name="connsiteX5-11" fmla="*/ 285750 w 330993"/>
              <a:gd name="connsiteY5-12" fmla="*/ 4762 h 197644"/>
              <a:gd name="connsiteX6-13" fmla="*/ 304800 w 330993"/>
              <a:gd name="connsiteY6-14" fmla="*/ 28575 h 197644"/>
              <a:gd name="connsiteX7-15" fmla="*/ 330993 w 330993"/>
              <a:gd name="connsiteY7-16" fmla="*/ 83344 h 197644"/>
              <a:gd name="connsiteX8-17" fmla="*/ 309562 w 330993"/>
              <a:gd name="connsiteY8-18" fmla="*/ 157162 h 197644"/>
              <a:gd name="connsiteX9-19" fmla="*/ 271462 w 330993"/>
              <a:gd name="connsiteY9-20" fmla="*/ 197644 h 197644"/>
              <a:gd name="connsiteX10-21" fmla="*/ 7144 w 330993"/>
              <a:gd name="connsiteY10-22" fmla="*/ 190500 h 197644"/>
              <a:gd name="connsiteX0-23" fmla="*/ 7144 w 330993"/>
              <a:gd name="connsiteY0-24" fmla="*/ 190500 h 197644"/>
              <a:gd name="connsiteX1-25" fmla="*/ 0 w 330993"/>
              <a:gd name="connsiteY1-26" fmla="*/ 107156 h 197644"/>
              <a:gd name="connsiteX2-27" fmla="*/ 30956 w 330993"/>
              <a:gd name="connsiteY2-28" fmla="*/ 57150 h 197644"/>
              <a:gd name="connsiteX3-29" fmla="*/ 88106 w 330993"/>
              <a:gd name="connsiteY3-30" fmla="*/ 14287 h 197644"/>
              <a:gd name="connsiteX4-31" fmla="*/ 135731 w 330993"/>
              <a:gd name="connsiteY4-32" fmla="*/ 0 h 197644"/>
              <a:gd name="connsiteX5-33" fmla="*/ 285750 w 330993"/>
              <a:gd name="connsiteY5-34" fmla="*/ 4762 h 197644"/>
              <a:gd name="connsiteX6-35" fmla="*/ 304800 w 330993"/>
              <a:gd name="connsiteY6-36" fmla="*/ 28575 h 197644"/>
              <a:gd name="connsiteX7-37" fmla="*/ 330993 w 330993"/>
              <a:gd name="connsiteY7-38" fmla="*/ 83344 h 197644"/>
              <a:gd name="connsiteX8-39" fmla="*/ 316706 w 330993"/>
              <a:gd name="connsiteY8-40" fmla="*/ 164306 h 197644"/>
              <a:gd name="connsiteX9-41" fmla="*/ 271462 w 330993"/>
              <a:gd name="connsiteY9-42" fmla="*/ 197644 h 197644"/>
              <a:gd name="connsiteX10-43" fmla="*/ 7144 w 330993"/>
              <a:gd name="connsiteY10-44" fmla="*/ 190500 h 197644"/>
              <a:gd name="connsiteX0-45" fmla="*/ 7144 w 342899"/>
              <a:gd name="connsiteY0-46" fmla="*/ 190500 h 197644"/>
              <a:gd name="connsiteX1-47" fmla="*/ 0 w 342899"/>
              <a:gd name="connsiteY1-48" fmla="*/ 107156 h 197644"/>
              <a:gd name="connsiteX2-49" fmla="*/ 30956 w 342899"/>
              <a:gd name="connsiteY2-50" fmla="*/ 57150 h 197644"/>
              <a:gd name="connsiteX3-51" fmla="*/ 88106 w 342899"/>
              <a:gd name="connsiteY3-52" fmla="*/ 14287 h 197644"/>
              <a:gd name="connsiteX4-53" fmla="*/ 135731 w 342899"/>
              <a:gd name="connsiteY4-54" fmla="*/ 0 h 197644"/>
              <a:gd name="connsiteX5-55" fmla="*/ 285750 w 342899"/>
              <a:gd name="connsiteY5-56" fmla="*/ 4762 h 197644"/>
              <a:gd name="connsiteX6-57" fmla="*/ 304800 w 342899"/>
              <a:gd name="connsiteY6-58" fmla="*/ 28575 h 197644"/>
              <a:gd name="connsiteX7-59" fmla="*/ 342899 w 342899"/>
              <a:gd name="connsiteY7-60" fmla="*/ 85725 h 197644"/>
              <a:gd name="connsiteX8-61" fmla="*/ 316706 w 342899"/>
              <a:gd name="connsiteY8-62" fmla="*/ 164306 h 197644"/>
              <a:gd name="connsiteX9-63" fmla="*/ 271462 w 342899"/>
              <a:gd name="connsiteY9-64" fmla="*/ 197644 h 197644"/>
              <a:gd name="connsiteX10-65" fmla="*/ 7144 w 342899"/>
              <a:gd name="connsiteY10-66" fmla="*/ 190500 h 1976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342899" h="197644">
                <a:moveTo>
                  <a:pt x="7144" y="190500"/>
                </a:moveTo>
                <a:lnTo>
                  <a:pt x="0" y="107156"/>
                </a:lnTo>
                <a:lnTo>
                  <a:pt x="30956" y="57150"/>
                </a:lnTo>
                <a:lnTo>
                  <a:pt x="88106" y="14287"/>
                </a:lnTo>
                <a:lnTo>
                  <a:pt x="135731" y="0"/>
                </a:lnTo>
                <a:lnTo>
                  <a:pt x="285750" y="4762"/>
                </a:lnTo>
                <a:lnTo>
                  <a:pt x="304800" y="28575"/>
                </a:lnTo>
                <a:lnTo>
                  <a:pt x="342899" y="85725"/>
                </a:lnTo>
                <a:lnTo>
                  <a:pt x="316706" y="164306"/>
                </a:lnTo>
                <a:lnTo>
                  <a:pt x="271462" y="197644"/>
                </a:lnTo>
                <a:lnTo>
                  <a:pt x="7144" y="190500"/>
                </a:lnTo>
                <a:close/>
              </a:path>
            </a:pathLst>
          </a:custGeom>
          <a:solidFill>
            <a:srgbClr val="B7F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5248274" y="444500"/>
            <a:ext cx="1927225" cy="1054100"/>
          </a:xfrm>
          <a:custGeom>
            <a:avLst/>
            <a:gdLst>
              <a:gd name="connsiteX0" fmla="*/ 0 w 1917700"/>
              <a:gd name="connsiteY0" fmla="*/ 542925 h 1054100"/>
              <a:gd name="connsiteX1" fmla="*/ 228600 w 1917700"/>
              <a:gd name="connsiteY1" fmla="*/ 546100 h 1054100"/>
              <a:gd name="connsiteX2" fmla="*/ 269875 w 1917700"/>
              <a:gd name="connsiteY2" fmla="*/ 549275 h 1054100"/>
              <a:gd name="connsiteX3" fmla="*/ 295275 w 1917700"/>
              <a:gd name="connsiteY3" fmla="*/ 520700 h 1054100"/>
              <a:gd name="connsiteX4" fmla="*/ 314325 w 1917700"/>
              <a:gd name="connsiteY4" fmla="*/ 488950 h 1054100"/>
              <a:gd name="connsiteX5" fmla="*/ 314325 w 1917700"/>
              <a:gd name="connsiteY5" fmla="*/ 431800 h 1054100"/>
              <a:gd name="connsiteX6" fmla="*/ 276225 w 1917700"/>
              <a:gd name="connsiteY6" fmla="*/ 400050 h 1054100"/>
              <a:gd name="connsiteX7" fmla="*/ 273050 w 1917700"/>
              <a:gd name="connsiteY7" fmla="*/ 381000 h 1054100"/>
              <a:gd name="connsiteX8" fmla="*/ 311150 w 1917700"/>
              <a:gd name="connsiteY8" fmla="*/ 368300 h 1054100"/>
              <a:gd name="connsiteX9" fmla="*/ 752475 w 1917700"/>
              <a:gd name="connsiteY9" fmla="*/ 381000 h 1054100"/>
              <a:gd name="connsiteX10" fmla="*/ 1333500 w 1917700"/>
              <a:gd name="connsiteY10" fmla="*/ 0 h 1054100"/>
              <a:gd name="connsiteX11" fmla="*/ 1365250 w 1917700"/>
              <a:gd name="connsiteY11" fmla="*/ 12700 h 1054100"/>
              <a:gd name="connsiteX12" fmla="*/ 1400175 w 1917700"/>
              <a:gd name="connsiteY12" fmla="*/ 53975 h 1054100"/>
              <a:gd name="connsiteX13" fmla="*/ 1358900 w 1917700"/>
              <a:gd name="connsiteY13" fmla="*/ 130175 h 1054100"/>
              <a:gd name="connsiteX14" fmla="*/ 1212850 w 1917700"/>
              <a:gd name="connsiteY14" fmla="*/ 374650 h 1054100"/>
              <a:gd name="connsiteX15" fmla="*/ 1225550 w 1917700"/>
              <a:gd name="connsiteY15" fmla="*/ 387350 h 1054100"/>
              <a:gd name="connsiteX16" fmla="*/ 1600200 w 1917700"/>
              <a:gd name="connsiteY16" fmla="*/ 381000 h 1054100"/>
              <a:gd name="connsiteX17" fmla="*/ 1809750 w 1917700"/>
              <a:gd name="connsiteY17" fmla="*/ 168275 h 1054100"/>
              <a:gd name="connsiteX18" fmla="*/ 1854200 w 1917700"/>
              <a:gd name="connsiteY18" fmla="*/ 142875 h 1054100"/>
              <a:gd name="connsiteX19" fmla="*/ 1917700 w 1917700"/>
              <a:gd name="connsiteY19" fmla="*/ 180975 h 1054100"/>
              <a:gd name="connsiteX20" fmla="*/ 1908175 w 1917700"/>
              <a:gd name="connsiteY20" fmla="*/ 565150 h 1054100"/>
              <a:gd name="connsiteX21" fmla="*/ 1873250 w 1917700"/>
              <a:gd name="connsiteY21" fmla="*/ 596900 h 1054100"/>
              <a:gd name="connsiteX22" fmla="*/ 1781175 w 1917700"/>
              <a:gd name="connsiteY22" fmla="*/ 644525 h 1054100"/>
              <a:gd name="connsiteX23" fmla="*/ 1289050 w 1917700"/>
              <a:gd name="connsiteY23" fmla="*/ 644525 h 1054100"/>
              <a:gd name="connsiteX24" fmla="*/ 1257300 w 1917700"/>
              <a:gd name="connsiteY24" fmla="*/ 669925 h 1054100"/>
              <a:gd name="connsiteX25" fmla="*/ 1327150 w 1917700"/>
              <a:gd name="connsiteY25" fmla="*/ 787400 h 1054100"/>
              <a:gd name="connsiteX26" fmla="*/ 1422400 w 1917700"/>
              <a:gd name="connsiteY26" fmla="*/ 996950 h 1054100"/>
              <a:gd name="connsiteX27" fmla="*/ 1438275 w 1917700"/>
              <a:gd name="connsiteY27" fmla="*/ 1054100 h 1054100"/>
              <a:gd name="connsiteX28" fmla="*/ 1387475 w 1917700"/>
              <a:gd name="connsiteY28" fmla="*/ 1047750 h 1054100"/>
              <a:gd name="connsiteX29" fmla="*/ 1292225 w 1917700"/>
              <a:gd name="connsiteY29" fmla="*/ 1003300 h 1054100"/>
              <a:gd name="connsiteX30" fmla="*/ 1130300 w 1917700"/>
              <a:gd name="connsiteY30" fmla="*/ 841375 h 1054100"/>
              <a:gd name="connsiteX31" fmla="*/ 1057275 w 1917700"/>
              <a:gd name="connsiteY31" fmla="*/ 717550 h 1054100"/>
              <a:gd name="connsiteX32" fmla="*/ 936625 w 1917700"/>
              <a:gd name="connsiteY32" fmla="*/ 701675 h 1054100"/>
              <a:gd name="connsiteX33" fmla="*/ 768350 w 1917700"/>
              <a:gd name="connsiteY33" fmla="*/ 676275 h 1054100"/>
              <a:gd name="connsiteX34" fmla="*/ 752475 w 1917700"/>
              <a:gd name="connsiteY34" fmla="*/ 641350 h 1054100"/>
              <a:gd name="connsiteX35" fmla="*/ 88900 w 1917700"/>
              <a:gd name="connsiteY35" fmla="*/ 647700 h 1054100"/>
              <a:gd name="connsiteX36" fmla="*/ 28575 w 1917700"/>
              <a:gd name="connsiteY36" fmla="*/ 590550 h 1054100"/>
              <a:gd name="connsiteX37" fmla="*/ 0 w 1917700"/>
              <a:gd name="connsiteY37" fmla="*/ 542925 h 1054100"/>
              <a:gd name="connsiteX0-1" fmla="*/ 0 w 1917700"/>
              <a:gd name="connsiteY0-2" fmla="*/ 542925 h 1054100"/>
              <a:gd name="connsiteX1-3" fmla="*/ 228600 w 1917700"/>
              <a:gd name="connsiteY1-4" fmla="*/ 546100 h 1054100"/>
              <a:gd name="connsiteX2-5" fmla="*/ 269875 w 1917700"/>
              <a:gd name="connsiteY2-6" fmla="*/ 549275 h 1054100"/>
              <a:gd name="connsiteX3-7" fmla="*/ 295275 w 1917700"/>
              <a:gd name="connsiteY3-8" fmla="*/ 520700 h 1054100"/>
              <a:gd name="connsiteX4-9" fmla="*/ 314325 w 1917700"/>
              <a:gd name="connsiteY4-10" fmla="*/ 488950 h 1054100"/>
              <a:gd name="connsiteX5-11" fmla="*/ 314325 w 1917700"/>
              <a:gd name="connsiteY5-12" fmla="*/ 431800 h 1054100"/>
              <a:gd name="connsiteX6-13" fmla="*/ 276225 w 1917700"/>
              <a:gd name="connsiteY6-14" fmla="*/ 400050 h 1054100"/>
              <a:gd name="connsiteX7-15" fmla="*/ 273050 w 1917700"/>
              <a:gd name="connsiteY7-16" fmla="*/ 381000 h 1054100"/>
              <a:gd name="connsiteX8-17" fmla="*/ 311150 w 1917700"/>
              <a:gd name="connsiteY8-18" fmla="*/ 368300 h 1054100"/>
              <a:gd name="connsiteX9-19" fmla="*/ 752475 w 1917700"/>
              <a:gd name="connsiteY9-20" fmla="*/ 381000 h 1054100"/>
              <a:gd name="connsiteX10-21" fmla="*/ 1333500 w 1917700"/>
              <a:gd name="connsiteY10-22" fmla="*/ 0 h 1054100"/>
              <a:gd name="connsiteX11-23" fmla="*/ 1365250 w 1917700"/>
              <a:gd name="connsiteY11-24" fmla="*/ 12700 h 1054100"/>
              <a:gd name="connsiteX12-25" fmla="*/ 1400175 w 1917700"/>
              <a:gd name="connsiteY12-26" fmla="*/ 53975 h 1054100"/>
              <a:gd name="connsiteX13-27" fmla="*/ 1358900 w 1917700"/>
              <a:gd name="connsiteY13-28" fmla="*/ 130175 h 1054100"/>
              <a:gd name="connsiteX14-29" fmla="*/ 1212850 w 1917700"/>
              <a:gd name="connsiteY14-30" fmla="*/ 374650 h 1054100"/>
              <a:gd name="connsiteX15-31" fmla="*/ 1225550 w 1917700"/>
              <a:gd name="connsiteY15-32" fmla="*/ 387350 h 1054100"/>
              <a:gd name="connsiteX16-33" fmla="*/ 1600200 w 1917700"/>
              <a:gd name="connsiteY16-34" fmla="*/ 381000 h 1054100"/>
              <a:gd name="connsiteX17-35" fmla="*/ 1809750 w 1917700"/>
              <a:gd name="connsiteY17-36" fmla="*/ 168275 h 1054100"/>
              <a:gd name="connsiteX18-37" fmla="*/ 1854200 w 1917700"/>
              <a:gd name="connsiteY18-38" fmla="*/ 142875 h 1054100"/>
              <a:gd name="connsiteX19-39" fmla="*/ 1917700 w 1917700"/>
              <a:gd name="connsiteY19-40" fmla="*/ 180975 h 1054100"/>
              <a:gd name="connsiteX20-41" fmla="*/ 1908175 w 1917700"/>
              <a:gd name="connsiteY20-42" fmla="*/ 565150 h 1054100"/>
              <a:gd name="connsiteX21-43" fmla="*/ 1873250 w 1917700"/>
              <a:gd name="connsiteY21-44" fmla="*/ 596900 h 1054100"/>
              <a:gd name="connsiteX22-45" fmla="*/ 1781175 w 1917700"/>
              <a:gd name="connsiteY22-46" fmla="*/ 644525 h 1054100"/>
              <a:gd name="connsiteX23-47" fmla="*/ 1289050 w 1917700"/>
              <a:gd name="connsiteY23-48" fmla="*/ 644525 h 1054100"/>
              <a:gd name="connsiteX24-49" fmla="*/ 1257300 w 1917700"/>
              <a:gd name="connsiteY24-50" fmla="*/ 669925 h 1054100"/>
              <a:gd name="connsiteX25-51" fmla="*/ 1327150 w 1917700"/>
              <a:gd name="connsiteY25-52" fmla="*/ 787400 h 1054100"/>
              <a:gd name="connsiteX26-53" fmla="*/ 1422400 w 1917700"/>
              <a:gd name="connsiteY26-54" fmla="*/ 996950 h 1054100"/>
              <a:gd name="connsiteX27-55" fmla="*/ 1438275 w 1917700"/>
              <a:gd name="connsiteY27-56" fmla="*/ 1054100 h 1054100"/>
              <a:gd name="connsiteX28-57" fmla="*/ 1387475 w 1917700"/>
              <a:gd name="connsiteY28-58" fmla="*/ 1047750 h 1054100"/>
              <a:gd name="connsiteX29-59" fmla="*/ 1292225 w 1917700"/>
              <a:gd name="connsiteY29-60" fmla="*/ 1003300 h 1054100"/>
              <a:gd name="connsiteX30-61" fmla="*/ 1130300 w 1917700"/>
              <a:gd name="connsiteY30-62" fmla="*/ 841375 h 1054100"/>
              <a:gd name="connsiteX31-63" fmla="*/ 1057275 w 1917700"/>
              <a:gd name="connsiteY31-64" fmla="*/ 717550 h 1054100"/>
              <a:gd name="connsiteX32-65" fmla="*/ 936625 w 1917700"/>
              <a:gd name="connsiteY32-66" fmla="*/ 701675 h 1054100"/>
              <a:gd name="connsiteX33-67" fmla="*/ 768350 w 1917700"/>
              <a:gd name="connsiteY33-68" fmla="*/ 676275 h 1054100"/>
              <a:gd name="connsiteX34-69" fmla="*/ 752475 w 1917700"/>
              <a:gd name="connsiteY34-70" fmla="*/ 641350 h 1054100"/>
              <a:gd name="connsiteX35-71" fmla="*/ 88900 w 1917700"/>
              <a:gd name="connsiteY35-72" fmla="*/ 647700 h 1054100"/>
              <a:gd name="connsiteX36-73" fmla="*/ 11906 w 1917700"/>
              <a:gd name="connsiteY36-74" fmla="*/ 590550 h 1054100"/>
              <a:gd name="connsiteX37-75" fmla="*/ 0 w 1917700"/>
              <a:gd name="connsiteY37-76" fmla="*/ 542925 h 1054100"/>
              <a:gd name="connsiteX0-77" fmla="*/ 0 w 1927225"/>
              <a:gd name="connsiteY0-78" fmla="*/ 542925 h 1054100"/>
              <a:gd name="connsiteX1-79" fmla="*/ 238125 w 1927225"/>
              <a:gd name="connsiteY1-80" fmla="*/ 546100 h 1054100"/>
              <a:gd name="connsiteX2-81" fmla="*/ 279400 w 1927225"/>
              <a:gd name="connsiteY2-82" fmla="*/ 549275 h 1054100"/>
              <a:gd name="connsiteX3-83" fmla="*/ 304800 w 1927225"/>
              <a:gd name="connsiteY3-84" fmla="*/ 520700 h 1054100"/>
              <a:gd name="connsiteX4-85" fmla="*/ 323850 w 1927225"/>
              <a:gd name="connsiteY4-86" fmla="*/ 488950 h 1054100"/>
              <a:gd name="connsiteX5-87" fmla="*/ 323850 w 1927225"/>
              <a:gd name="connsiteY5-88" fmla="*/ 431800 h 1054100"/>
              <a:gd name="connsiteX6-89" fmla="*/ 285750 w 1927225"/>
              <a:gd name="connsiteY6-90" fmla="*/ 400050 h 1054100"/>
              <a:gd name="connsiteX7-91" fmla="*/ 282575 w 1927225"/>
              <a:gd name="connsiteY7-92" fmla="*/ 381000 h 1054100"/>
              <a:gd name="connsiteX8-93" fmla="*/ 320675 w 1927225"/>
              <a:gd name="connsiteY8-94" fmla="*/ 368300 h 1054100"/>
              <a:gd name="connsiteX9-95" fmla="*/ 762000 w 1927225"/>
              <a:gd name="connsiteY9-96" fmla="*/ 381000 h 1054100"/>
              <a:gd name="connsiteX10-97" fmla="*/ 1343025 w 1927225"/>
              <a:gd name="connsiteY10-98" fmla="*/ 0 h 1054100"/>
              <a:gd name="connsiteX11-99" fmla="*/ 1374775 w 1927225"/>
              <a:gd name="connsiteY11-100" fmla="*/ 12700 h 1054100"/>
              <a:gd name="connsiteX12-101" fmla="*/ 1409700 w 1927225"/>
              <a:gd name="connsiteY12-102" fmla="*/ 53975 h 1054100"/>
              <a:gd name="connsiteX13-103" fmla="*/ 1368425 w 1927225"/>
              <a:gd name="connsiteY13-104" fmla="*/ 130175 h 1054100"/>
              <a:gd name="connsiteX14-105" fmla="*/ 1222375 w 1927225"/>
              <a:gd name="connsiteY14-106" fmla="*/ 374650 h 1054100"/>
              <a:gd name="connsiteX15-107" fmla="*/ 1235075 w 1927225"/>
              <a:gd name="connsiteY15-108" fmla="*/ 387350 h 1054100"/>
              <a:gd name="connsiteX16-109" fmla="*/ 1609725 w 1927225"/>
              <a:gd name="connsiteY16-110" fmla="*/ 381000 h 1054100"/>
              <a:gd name="connsiteX17-111" fmla="*/ 1819275 w 1927225"/>
              <a:gd name="connsiteY17-112" fmla="*/ 168275 h 1054100"/>
              <a:gd name="connsiteX18-113" fmla="*/ 1863725 w 1927225"/>
              <a:gd name="connsiteY18-114" fmla="*/ 142875 h 1054100"/>
              <a:gd name="connsiteX19-115" fmla="*/ 1927225 w 1927225"/>
              <a:gd name="connsiteY19-116" fmla="*/ 180975 h 1054100"/>
              <a:gd name="connsiteX20-117" fmla="*/ 1917700 w 1927225"/>
              <a:gd name="connsiteY20-118" fmla="*/ 565150 h 1054100"/>
              <a:gd name="connsiteX21-119" fmla="*/ 1882775 w 1927225"/>
              <a:gd name="connsiteY21-120" fmla="*/ 596900 h 1054100"/>
              <a:gd name="connsiteX22-121" fmla="*/ 1790700 w 1927225"/>
              <a:gd name="connsiteY22-122" fmla="*/ 644525 h 1054100"/>
              <a:gd name="connsiteX23-123" fmla="*/ 1298575 w 1927225"/>
              <a:gd name="connsiteY23-124" fmla="*/ 644525 h 1054100"/>
              <a:gd name="connsiteX24-125" fmla="*/ 1266825 w 1927225"/>
              <a:gd name="connsiteY24-126" fmla="*/ 669925 h 1054100"/>
              <a:gd name="connsiteX25-127" fmla="*/ 1336675 w 1927225"/>
              <a:gd name="connsiteY25-128" fmla="*/ 787400 h 1054100"/>
              <a:gd name="connsiteX26-129" fmla="*/ 1431925 w 1927225"/>
              <a:gd name="connsiteY26-130" fmla="*/ 996950 h 1054100"/>
              <a:gd name="connsiteX27-131" fmla="*/ 1447800 w 1927225"/>
              <a:gd name="connsiteY27-132" fmla="*/ 1054100 h 1054100"/>
              <a:gd name="connsiteX28-133" fmla="*/ 1397000 w 1927225"/>
              <a:gd name="connsiteY28-134" fmla="*/ 1047750 h 1054100"/>
              <a:gd name="connsiteX29-135" fmla="*/ 1301750 w 1927225"/>
              <a:gd name="connsiteY29-136" fmla="*/ 1003300 h 1054100"/>
              <a:gd name="connsiteX30-137" fmla="*/ 1139825 w 1927225"/>
              <a:gd name="connsiteY30-138" fmla="*/ 841375 h 1054100"/>
              <a:gd name="connsiteX31-139" fmla="*/ 1066800 w 1927225"/>
              <a:gd name="connsiteY31-140" fmla="*/ 717550 h 1054100"/>
              <a:gd name="connsiteX32-141" fmla="*/ 946150 w 1927225"/>
              <a:gd name="connsiteY32-142" fmla="*/ 701675 h 1054100"/>
              <a:gd name="connsiteX33-143" fmla="*/ 777875 w 1927225"/>
              <a:gd name="connsiteY33-144" fmla="*/ 676275 h 1054100"/>
              <a:gd name="connsiteX34-145" fmla="*/ 762000 w 1927225"/>
              <a:gd name="connsiteY34-146" fmla="*/ 641350 h 1054100"/>
              <a:gd name="connsiteX35-147" fmla="*/ 98425 w 1927225"/>
              <a:gd name="connsiteY35-148" fmla="*/ 647700 h 1054100"/>
              <a:gd name="connsiteX36-149" fmla="*/ 21431 w 1927225"/>
              <a:gd name="connsiteY36-150" fmla="*/ 590550 h 1054100"/>
              <a:gd name="connsiteX37-151" fmla="*/ 0 w 1927225"/>
              <a:gd name="connsiteY37-152" fmla="*/ 542925 h 1054100"/>
              <a:gd name="connsiteX0-153" fmla="*/ 0 w 1927225"/>
              <a:gd name="connsiteY0-154" fmla="*/ 542925 h 1054100"/>
              <a:gd name="connsiteX1-155" fmla="*/ 238125 w 1927225"/>
              <a:gd name="connsiteY1-156" fmla="*/ 546100 h 1054100"/>
              <a:gd name="connsiteX2-157" fmla="*/ 279400 w 1927225"/>
              <a:gd name="connsiteY2-158" fmla="*/ 549275 h 1054100"/>
              <a:gd name="connsiteX3-159" fmla="*/ 304800 w 1927225"/>
              <a:gd name="connsiteY3-160" fmla="*/ 520700 h 1054100"/>
              <a:gd name="connsiteX4-161" fmla="*/ 323850 w 1927225"/>
              <a:gd name="connsiteY4-162" fmla="*/ 488950 h 1054100"/>
              <a:gd name="connsiteX5-163" fmla="*/ 323850 w 1927225"/>
              <a:gd name="connsiteY5-164" fmla="*/ 431800 h 1054100"/>
              <a:gd name="connsiteX6-165" fmla="*/ 285750 w 1927225"/>
              <a:gd name="connsiteY6-166" fmla="*/ 400050 h 1054100"/>
              <a:gd name="connsiteX7-167" fmla="*/ 282575 w 1927225"/>
              <a:gd name="connsiteY7-168" fmla="*/ 381000 h 1054100"/>
              <a:gd name="connsiteX8-169" fmla="*/ 320675 w 1927225"/>
              <a:gd name="connsiteY8-170" fmla="*/ 368300 h 1054100"/>
              <a:gd name="connsiteX9-171" fmla="*/ 762000 w 1927225"/>
              <a:gd name="connsiteY9-172" fmla="*/ 381000 h 1054100"/>
              <a:gd name="connsiteX10-173" fmla="*/ 1343025 w 1927225"/>
              <a:gd name="connsiteY10-174" fmla="*/ 0 h 1054100"/>
              <a:gd name="connsiteX11-175" fmla="*/ 1374775 w 1927225"/>
              <a:gd name="connsiteY11-176" fmla="*/ 12700 h 1054100"/>
              <a:gd name="connsiteX12-177" fmla="*/ 1409700 w 1927225"/>
              <a:gd name="connsiteY12-178" fmla="*/ 53975 h 1054100"/>
              <a:gd name="connsiteX13-179" fmla="*/ 1368425 w 1927225"/>
              <a:gd name="connsiteY13-180" fmla="*/ 130175 h 1054100"/>
              <a:gd name="connsiteX14-181" fmla="*/ 1222375 w 1927225"/>
              <a:gd name="connsiteY14-182" fmla="*/ 374650 h 1054100"/>
              <a:gd name="connsiteX15-183" fmla="*/ 1235075 w 1927225"/>
              <a:gd name="connsiteY15-184" fmla="*/ 387350 h 1054100"/>
              <a:gd name="connsiteX16-185" fmla="*/ 1609725 w 1927225"/>
              <a:gd name="connsiteY16-186" fmla="*/ 381000 h 1054100"/>
              <a:gd name="connsiteX17-187" fmla="*/ 1819275 w 1927225"/>
              <a:gd name="connsiteY17-188" fmla="*/ 168275 h 1054100"/>
              <a:gd name="connsiteX18-189" fmla="*/ 1863725 w 1927225"/>
              <a:gd name="connsiteY18-190" fmla="*/ 142875 h 1054100"/>
              <a:gd name="connsiteX19-191" fmla="*/ 1927225 w 1927225"/>
              <a:gd name="connsiteY19-192" fmla="*/ 180975 h 1054100"/>
              <a:gd name="connsiteX20-193" fmla="*/ 1917700 w 1927225"/>
              <a:gd name="connsiteY20-194" fmla="*/ 565150 h 1054100"/>
              <a:gd name="connsiteX21-195" fmla="*/ 1882775 w 1927225"/>
              <a:gd name="connsiteY21-196" fmla="*/ 596900 h 1054100"/>
              <a:gd name="connsiteX22-197" fmla="*/ 1790700 w 1927225"/>
              <a:gd name="connsiteY22-198" fmla="*/ 644525 h 1054100"/>
              <a:gd name="connsiteX23-199" fmla="*/ 1298575 w 1927225"/>
              <a:gd name="connsiteY23-200" fmla="*/ 644525 h 1054100"/>
              <a:gd name="connsiteX24-201" fmla="*/ 1266825 w 1927225"/>
              <a:gd name="connsiteY24-202" fmla="*/ 669925 h 1054100"/>
              <a:gd name="connsiteX25-203" fmla="*/ 1336675 w 1927225"/>
              <a:gd name="connsiteY25-204" fmla="*/ 787400 h 1054100"/>
              <a:gd name="connsiteX26-205" fmla="*/ 1431925 w 1927225"/>
              <a:gd name="connsiteY26-206" fmla="*/ 996950 h 1054100"/>
              <a:gd name="connsiteX27-207" fmla="*/ 1447800 w 1927225"/>
              <a:gd name="connsiteY27-208" fmla="*/ 1054100 h 1054100"/>
              <a:gd name="connsiteX28-209" fmla="*/ 1397000 w 1927225"/>
              <a:gd name="connsiteY28-210" fmla="*/ 1047750 h 1054100"/>
              <a:gd name="connsiteX29-211" fmla="*/ 1301750 w 1927225"/>
              <a:gd name="connsiteY29-212" fmla="*/ 1003300 h 1054100"/>
              <a:gd name="connsiteX30-213" fmla="*/ 1139825 w 1927225"/>
              <a:gd name="connsiteY30-214" fmla="*/ 841375 h 1054100"/>
              <a:gd name="connsiteX31-215" fmla="*/ 1066800 w 1927225"/>
              <a:gd name="connsiteY31-216" fmla="*/ 717550 h 1054100"/>
              <a:gd name="connsiteX32-217" fmla="*/ 946150 w 1927225"/>
              <a:gd name="connsiteY32-218" fmla="*/ 701675 h 1054100"/>
              <a:gd name="connsiteX33-219" fmla="*/ 777875 w 1927225"/>
              <a:gd name="connsiteY33-220" fmla="*/ 676275 h 1054100"/>
              <a:gd name="connsiteX34-221" fmla="*/ 98425 w 1927225"/>
              <a:gd name="connsiteY34-222" fmla="*/ 647700 h 1054100"/>
              <a:gd name="connsiteX35-223" fmla="*/ 21431 w 1927225"/>
              <a:gd name="connsiteY35-224" fmla="*/ 590550 h 1054100"/>
              <a:gd name="connsiteX36-225" fmla="*/ 0 w 1927225"/>
              <a:gd name="connsiteY36-226" fmla="*/ 542925 h 1054100"/>
              <a:gd name="connsiteX0-227" fmla="*/ 0 w 1927225"/>
              <a:gd name="connsiteY0-228" fmla="*/ 542925 h 1054100"/>
              <a:gd name="connsiteX1-229" fmla="*/ 238125 w 1927225"/>
              <a:gd name="connsiteY1-230" fmla="*/ 546100 h 1054100"/>
              <a:gd name="connsiteX2-231" fmla="*/ 279400 w 1927225"/>
              <a:gd name="connsiteY2-232" fmla="*/ 549275 h 1054100"/>
              <a:gd name="connsiteX3-233" fmla="*/ 304800 w 1927225"/>
              <a:gd name="connsiteY3-234" fmla="*/ 520700 h 1054100"/>
              <a:gd name="connsiteX4-235" fmla="*/ 323850 w 1927225"/>
              <a:gd name="connsiteY4-236" fmla="*/ 488950 h 1054100"/>
              <a:gd name="connsiteX5-237" fmla="*/ 323850 w 1927225"/>
              <a:gd name="connsiteY5-238" fmla="*/ 431800 h 1054100"/>
              <a:gd name="connsiteX6-239" fmla="*/ 285750 w 1927225"/>
              <a:gd name="connsiteY6-240" fmla="*/ 400050 h 1054100"/>
              <a:gd name="connsiteX7-241" fmla="*/ 282575 w 1927225"/>
              <a:gd name="connsiteY7-242" fmla="*/ 381000 h 1054100"/>
              <a:gd name="connsiteX8-243" fmla="*/ 320675 w 1927225"/>
              <a:gd name="connsiteY8-244" fmla="*/ 368300 h 1054100"/>
              <a:gd name="connsiteX9-245" fmla="*/ 762000 w 1927225"/>
              <a:gd name="connsiteY9-246" fmla="*/ 381000 h 1054100"/>
              <a:gd name="connsiteX10-247" fmla="*/ 1343025 w 1927225"/>
              <a:gd name="connsiteY10-248" fmla="*/ 0 h 1054100"/>
              <a:gd name="connsiteX11-249" fmla="*/ 1374775 w 1927225"/>
              <a:gd name="connsiteY11-250" fmla="*/ 12700 h 1054100"/>
              <a:gd name="connsiteX12-251" fmla="*/ 1409700 w 1927225"/>
              <a:gd name="connsiteY12-252" fmla="*/ 53975 h 1054100"/>
              <a:gd name="connsiteX13-253" fmla="*/ 1368425 w 1927225"/>
              <a:gd name="connsiteY13-254" fmla="*/ 130175 h 1054100"/>
              <a:gd name="connsiteX14-255" fmla="*/ 1222375 w 1927225"/>
              <a:gd name="connsiteY14-256" fmla="*/ 374650 h 1054100"/>
              <a:gd name="connsiteX15-257" fmla="*/ 1235075 w 1927225"/>
              <a:gd name="connsiteY15-258" fmla="*/ 387350 h 1054100"/>
              <a:gd name="connsiteX16-259" fmla="*/ 1609725 w 1927225"/>
              <a:gd name="connsiteY16-260" fmla="*/ 381000 h 1054100"/>
              <a:gd name="connsiteX17-261" fmla="*/ 1819275 w 1927225"/>
              <a:gd name="connsiteY17-262" fmla="*/ 168275 h 1054100"/>
              <a:gd name="connsiteX18-263" fmla="*/ 1863725 w 1927225"/>
              <a:gd name="connsiteY18-264" fmla="*/ 142875 h 1054100"/>
              <a:gd name="connsiteX19-265" fmla="*/ 1927225 w 1927225"/>
              <a:gd name="connsiteY19-266" fmla="*/ 180975 h 1054100"/>
              <a:gd name="connsiteX20-267" fmla="*/ 1917700 w 1927225"/>
              <a:gd name="connsiteY20-268" fmla="*/ 565150 h 1054100"/>
              <a:gd name="connsiteX21-269" fmla="*/ 1882775 w 1927225"/>
              <a:gd name="connsiteY21-270" fmla="*/ 596900 h 1054100"/>
              <a:gd name="connsiteX22-271" fmla="*/ 1790700 w 1927225"/>
              <a:gd name="connsiteY22-272" fmla="*/ 644525 h 1054100"/>
              <a:gd name="connsiteX23-273" fmla="*/ 1298575 w 1927225"/>
              <a:gd name="connsiteY23-274" fmla="*/ 644525 h 1054100"/>
              <a:gd name="connsiteX24-275" fmla="*/ 1266825 w 1927225"/>
              <a:gd name="connsiteY24-276" fmla="*/ 669925 h 1054100"/>
              <a:gd name="connsiteX25-277" fmla="*/ 1336675 w 1927225"/>
              <a:gd name="connsiteY25-278" fmla="*/ 787400 h 1054100"/>
              <a:gd name="connsiteX26-279" fmla="*/ 1431925 w 1927225"/>
              <a:gd name="connsiteY26-280" fmla="*/ 996950 h 1054100"/>
              <a:gd name="connsiteX27-281" fmla="*/ 1447800 w 1927225"/>
              <a:gd name="connsiteY27-282" fmla="*/ 1054100 h 1054100"/>
              <a:gd name="connsiteX28-283" fmla="*/ 1397000 w 1927225"/>
              <a:gd name="connsiteY28-284" fmla="*/ 1047750 h 1054100"/>
              <a:gd name="connsiteX29-285" fmla="*/ 1301750 w 1927225"/>
              <a:gd name="connsiteY29-286" fmla="*/ 1003300 h 1054100"/>
              <a:gd name="connsiteX30-287" fmla="*/ 1139825 w 1927225"/>
              <a:gd name="connsiteY30-288" fmla="*/ 841375 h 1054100"/>
              <a:gd name="connsiteX31-289" fmla="*/ 1066800 w 1927225"/>
              <a:gd name="connsiteY31-290" fmla="*/ 717550 h 1054100"/>
              <a:gd name="connsiteX32-291" fmla="*/ 946150 w 1927225"/>
              <a:gd name="connsiteY32-292" fmla="*/ 685800 h 1054100"/>
              <a:gd name="connsiteX33-293" fmla="*/ 777875 w 1927225"/>
              <a:gd name="connsiteY33-294" fmla="*/ 676275 h 1054100"/>
              <a:gd name="connsiteX34-295" fmla="*/ 98425 w 1927225"/>
              <a:gd name="connsiteY34-296" fmla="*/ 647700 h 1054100"/>
              <a:gd name="connsiteX35-297" fmla="*/ 21431 w 1927225"/>
              <a:gd name="connsiteY35-298" fmla="*/ 590550 h 1054100"/>
              <a:gd name="connsiteX36-299" fmla="*/ 0 w 1927225"/>
              <a:gd name="connsiteY36-300" fmla="*/ 542925 h 1054100"/>
              <a:gd name="connsiteX0-301" fmla="*/ 0 w 1927225"/>
              <a:gd name="connsiteY0-302" fmla="*/ 542925 h 1054100"/>
              <a:gd name="connsiteX1-303" fmla="*/ 238125 w 1927225"/>
              <a:gd name="connsiteY1-304" fmla="*/ 546100 h 1054100"/>
              <a:gd name="connsiteX2-305" fmla="*/ 279400 w 1927225"/>
              <a:gd name="connsiteY2-306" fmla="*/ 549275 h 1054100"/>
              <a:gd name="connsiteX3-307" fmla="*/ 304800 w 1927225"/>
              <a:gd name="connsiteY3-308" fmla="*/ 520700 h 1054100"/>
              <a:gd name="connsiteX4-309" fmla="*/ 323850 w 1927225"/>
              <a:gd name="connsiteY4-310" fmla="*/ 488950 h 1054100"/>
              <a:gd name="connsiteX5-311" fmla="*/ 323850 w 1927225"/>
              <a:gd name="connsiteY5-312" fmla="*/ 431800 h 1054100"/>
              <a:gd name="connsiteX6-313" fmla="*/ 285750 w 1927225"/>
              <a:gd name="connsiteY6-314" fmla="*/ 400050 h 1054100"/>
              <a:gd name="connsiteX7-315" fmla="*/ 282575 w 1927225"/>
              <a:gd name="connsiteY7-316" fmla="*/ 381000 h 1054100"/>
              <a:gd name="connsiteX8-317" fmla="*/ 320675 w 1927225"/>
              <a:gd name="connsiteY8-318" fmla="*/ 368300 h 1054100"/>
              <a:gd name="connsiteX9-319" fmla="*/ 762000 w 1927225"/>
              <a:gd name="connsiteY9-320" fmla="*/ 381000 h 1054100"/>
              <a:gd name="connsiteX10-321" fmla="*/ 1343025 w 1927225"/>
              <a:gd name="connsiteY10-322" fmla="*/ 0 h 1054100"/>
              <a:gd name="connsiteX11-323" fmla="*/ 1374775 w 1927225"/>
              <a:gd name="connsiteY11-324" fmla="*/ 12700 h 1054100"/>
              <a:gd name="connsiteX12-325" fmla="*/ 1409700 w 1927225"/>
              <a:gd name="connsiteY12-326" fmla="*/ 53975 h 1054100"/>
              <a:gd name="connsiteX13-327" fmla="*/ 1368425 w 1927225"/>
              <a:gd name="connsiteY13-328" fmla="*/ 130175 h 1054100"/>
              <a:gd name="connsiteX14-329" fmla="*/ 1222375 w 1927225"/>
              <a:gd name="connsiteY14-330" fmla="*/ 374650 h 1054100"/>
              <a:gd name="connsiteX15-331" fmla="*/ 1235075 w 1927225"/>
              <a:gd name="connsiteY15-332" fmla="*/ 387350 h 1054100"/>
              <a:gd name="connsiteX16-333" fmla="*/ 1609725 w 1927225"/>
              <a:gd name="connsiteY16-334" fmla="*/ 381000 h 1054100"/>
              <a:gd name="connsiteX17-335" fmla="*/ 1819275 w 1927225"/>
              <a:gd name="connsiteY17-336" fmla="*/ 168275 h 1054100"/>
              <a:gd name="connsiteX18-337" fmla="*/ 1863725 w 1927225"/>
              <a:gd name="connsiteY18-338" fmla="*/ 142875 h 1054100"/>
              <a:gd name="connsiteX19-339" fmla="*/ 1927225 w 1927225"/>
              <a:gd name="connsiteY19-340" fmla="*/ 180975 h 1054100"/>
              <a:gd name="connsiteX20-341" fmla="*/ 1917700 w 1927225"/>
              <a:gd name="connsiteY20-342" fmla="*/ 565150 h 1054100"/>
              <a:gd name="connsiteX21-343" fmla="*/ 1882775 w 1927225"/>
              <a:gd name="connsiteY21-344" fmla="*/ 596900 h 1054100"/>
              <a:gd name="connsiteX22-345" fmla="*/ 1790700 w 1927225"/>
              <a:gd name="connsiteY22-346" fmla="*/ 644525 h 1054100"/>
              <a:gd name="connsiteX23-347" fmla="*/ 1298575 w 1927225"/>
              <a:gd name="connsiteY23-348" fmla="*/ 644525 h 1054100"/>
              <a:gd name="connsiteX24-349" fmla="*/ 1266825 w 1927225"/>
              <a:gd name="connsiteY24-350" fmla="*/ 669925 h 1054100"/>
              <a:gd name="connsiteX25-351" fmla="*/ 1336675 w 1927225"/>
              <a:gd name="connsiteY25-352" fmla="*/ 787400 h 1054100"/>
              <a:gd name="connsiteX26-353" fmla="*/ 1431925 w 1927225"/>
              <a:gd name="connsiteY26-354" fmla="*/ 996950 h 1054100"/>
              <a:gd name="connsiteX27-355" fmla="*/ 1447800 w 1927225"/>
              <a:gd name="connsiteY27-356" fmla="*/ 1054100 h 1054100"/>
              <a:gd name="connsiteX28-357" fmla="*/ 1397000 w 1927225"/>
              <a:gd name="connsiteY28-358" fmla="*/ 1047750 h 1054100"/>
              <a:gd name="connsiteX29-359" fmla="*/ 1301750 w 1927225"/>
              <a:gd name="connsiteY29-360" fmla="*/ 1003300 h 1054100"/>
              <a:gd name="connsiteX30-361" fmla="*/ 1139825 w 1927225"/>
              <a:gd name="connsiteY30-362" fmla="*/ 841375 h 1054100"/>
              <a:gd name="connsiteX31-363" fmla="*/ 1066800 w 1927225"/>
              <a:gd name="connsiteY31-364" fmla="*/ 704850 h 1054100"/>
              <a:gd name="connsiteX32-365" fmla="*/ 946150 w 1927225"/>
              <a:gd name="connsiteY32-366" fmla="*/ 685800 h 1054100"/>
              <a:gd name="connsiteX33-367" fmla="*/ 777875 w 1927225"/>
              <a:gd name="connsiteY33-368" fmla="*/ 676275 h 1054100"/>
              <a:gd name="connsiteX34-369" fmla="*/ 98425 w 1927225"/>
              <a:gd name="connsiteY34-370" fmla="*/ 647700 h 1054100"/>
              <a:gd name="connsiteX35-371" fmla="*/ 21431 w 1927225"/>
              <a:gd name="connsiteY35-372" fmla="*/ 590550 h 1054100"/>
              <a:gd name="connsiteX36-373" fmla="*/ 0 w 1927225"/>
              <a:gd name="connsiteY36-374" fmla="*/ 542925 h 1054100"/>
              <a:gd name="connsiteX0-375" fmla="*/ 0 w 1927225"/>
              <a:gd name="connsiteY0-376" fmla="*/ 542925 h 1054100"/>
              <a:gd name="connsiteX1-377" fmla="*/ 238125 w 1927225"/>
              <a:gd name="connsiteY1-378" fmla="*/ 546100 h 1054100"/>
              <a:gd name="connsiteX2-379" fmla="*/ 279400 w 1927225"/>
              <a:gd name="connsiteY2-380" fmla="*/ 549275 h 1054100"/>
              <a:gd name="connsiteX3-381" fmla="*/ 304800 w 1927225"/>
              <a:gd name="connsiteY3-382" fmla="*/ 520700 h 1054100"/>
              <a:gd name="connsiteX4-383" fmla="*/ 323850 w 1927225"/>
              <a:gd name="connsiteY4-384" fmla="*/ 488950 h 1054100"/>
              <a:gd name="connsiteX5-385" fmla="*/ 323850 w 1927225"/>
              <a:gd name="connsiteY5-386" fmla="*/ 431800 h 1054100"/>
              <a:gd name="connsiteX6-387" fmla="*/ 285750 w 1927225"/>
              <a:gd name="connsiteY6-388" fmla="*/ 400050 h 1054100"/>
              <a:gd name="connsiteX7-389" fmla="*/ 282575 w 1927225"/>
              <a:gd name="connsiteY7-390" fmla="*/ 381000 h 1054100"/>
              <a:gd name="connsiteX8-391" fmla="*/ 320675 w 1927225"/>
              <a:gd name="connsiteY8-392" fmla="*/ 368300 h 1054100"/>
              <a:gd name="connsiteX9-393" fmla="*/ 762000 w 1927225"/>
              <a:gd name="connsiteY9-394" fmla="*/ 381000 h 1054100"/>
              <a:gd name="connsiteX10-395" fmla="*/ 1343025 w 1927225"/>
              <a:gd name="connsiteY10-396" fmla="*/ 0 h 1054100"/>
              <a:gd name="connsiteX11-397" fmla="*/ 1374775 w 1927225"/>
              <a:gd name="connsiteY11-398" fmla="*/ 12700 h 1054100"/>
              <a:gd name="connsiteX12-399" fmla="*/ 1409700 w 1927225"/>
              <a:gd name="connsiteY12-400" fmla="*/ 53975 h 1054100"/>
              <a:gd name="connsiteX13-401" fmla="*/ 1368425 w 1927225"/>
              <a:gd name="connsiteY13-402" fmla="*/ 130175 h 1054100"/>
              <a:gd name="connsiteX14-403" fmla="*/ 1222375 w 1927225"/>
              <a:gd name="connsiteY14-404" fmla="*/ 374650 h 1054100"/>
              <a:gd name="connsiteX15-405" fmla="*/ 1235075 w 1927225"/>
              <a:gd name="connsiteY15-406" fmla="*/ 387350 h 1054100"/>
              <a:gd name="connsiteX16-407" fmla="*/ 1609725 w 1927225"/>
              <a:gd name="connsiteY16-408" fmla="*/ 381000 h 1054100"/>
              <a:gd name="connsiteX17-409" fmla="*/ 1819275 w 1927225"/>
              <a:gd name="connsiteY17-410" fmla="*/ 168275 h 1054100"/>
              <a:gd name="connsiteX18-411" fmla="*/ 1863725 w 1927225"/>
              <a:gd name="connsiteY18-412" fmla="*/ 142875 h 1054100"/>
              <a:gd name="connsiteX19-413" fmla="*/ 1927225 w 1927225"/>
              <a:gd name="connsiteY19-414" fmla="*/ 180975 h 1054100"/>
              <a:gd name="connsiteX20-415" fmla="*/ 1917700 w 1927225"/>
              <a:gd name="connsiteY20-416" fmla="*/ 565150 h 1054100"/>
              <a:gd name="connsiteX21-417" fmla="*/ 1882775 w 1927225"/>
              <a:gd name="connsiteY21-418" fmla="*/ 596900 h 1054100"/>
              <a:gd name="connsiteX22-419" fmla="*/ 1790700 w 1927225"/>
              <a:gd name="connsiteY22-420" fmla="*/ 644525 h 1054100"/>
              <a:gd name="connsiteX23-421" fmla="*/ 1298575 w 1927225"/>
              <a:gd name="connsiteY23-422" fmla="*/ 644525 h 1054100"/>
              <a:gd name="connsiteX24-423" fmla="*/ 1266825 w 1927225"/>
              <a:gd name="connsiteY24-424" fmla="*/ 669925 h 1054100"/>
              <a:gd name="connsiteX25-425" fmla="*/ 1336675 w 1927225"/>
              <a:gd name="connsiteY25-426" fmla="*/ 787400 h 1054100"/>
              <a:gd name="connsiteX26-427" fmla="*/ 1431925 w 1927225"/>
              <a:gd name="connsiteY26-428" fmla="*/ 996950 h 1054100"/>
              <a:gd name="connsiteX27-429" fmla="*/ 1447800 w 1927225"/>
              <a:gd name="connsiteY27-430" fmla="*/ 1054100 h 1054100"/>
              <a:gd name="connsiteX28-431" fmla="*/ 1397000 w 1927225"/>
              <a:gd name="connsiteY28-432" fmla="*/ 1047750 h 1054100"/>
              <a:gd name="connsiteX29-433" fmla="*/ 1301750 w 1927225"/>
              <a:gd name="connsiteY29-434" fmla="*/ 1003300 h 1054100"/>
              <a:gd name="connsiteX30-435" fmla="*/ 1152525 w 1927225"/>
              <a:gd name="connsiteY30-436" fmla="*/ 825500 h 1054100"/>
              <a:gd name="connsiteX31-437" fmla="*/ 1066800 w 1927225"/>
              <a:gd name="connsiteY31-438" fmla="*/ 704850 h 1054100"/>
              <a:gd name="connsiteX32-439" fmla="*/ 946150 w 1927225"/>
              <a:gd name="connsiteY32-440" fmla="*/ 685800 h 1054100"/>
              <a:gd name="connsiteX33-441" fmla="*/ 777875 w 1927225"/>
              <a:gd name="connsiteY33-442" fmla="*/ 676275 h 1054100"/>
              <a:gd name="connsiteX34-443" fmla="*/ 98425 w 1927225"/>
              <a:gd name="connsiteY34-444" fmla="*/ 647700 h 1054100"/>
              <a:gd name="connsiteX35-445" fmla="*/ 21431 w 1927225"/>
              <a:gd name="connsiteY35-446" fmla="*/ 590550 h 1054100"/>
              <a:gd name="connsiteX36-447" fmla="*/ 0 w 1927225"/>
              <a:gd name="connsiteY36-448" fmla="*/ 542925 h 1054100"/>
              <a:gd name="connsiteX0-449" fmla="*/ 0 w 1927225"/>
              <a:gd name="connsiteY0-450" fmla="*/ 542925 h 1054100"/>
              <a:gd name="connsiteX1-451" fmla="*/ 238125 w 1927225"/>
              <a:gd name="connsiteY1-452" fmla="*/ 546100 h 1054100"/>
              <a:gd name="connsiteX2-453" fmla="*/ 279400 w 1927225"/>
              <a:gd name="connsiteY2-454" fmla="*/ 549275 h 1054100"/>
              <a:gd name="connsiteX3-455" fmla="*/ 304800 w 1927225"/>
              <a:gd name="connsiteY3-456" fmla="*/ 520700 h 1054100"/>
              <a:gd name="connsiteX4-457" fmla="*/ 323850 w 1927225"/>
              <a:gd name="connsiteY4-458" fmla="*/ 488950 h 1054100"/>
              <a:gd name="connsiteX5-459" fmla="*/ 323850 w 1927225"/>
              <a:gd name="connsiteY5-460" fmla="*/ 431800 h 1054100"/>
              <a:gd name="connsiteX6-461" fmla="*/ 285750 w 1927225"/>
              <a:gd name="connsiteY6-462" fmla="*/ 400050 h 1054100"/>
              <a:gd name="connsiteX7-463" fmla="*/ 282575 w 1927225"/>
              <a:gd name="connsiteY7-464" fmla="*/ 381000 h 1054100"/>
              <a:gd name="connsiteX8-465" fmla="*/ 320675 w 1927225"/>
              <a:gd name="connsiteY8-466" fmla="*/ 368300 h 1054100"/>
              <a:gd name="connsiteX9-467" fmla="*/ 762000 w 1927225"/>
              <a:gd name="connsiteY9-468" fmla="*/ 381000 h 1054100"/>
              <a:gd name="connsiteX10-469" fmla="*/ 1343025 w 1927225"/>
              <a:gd name="connsiteY10-470" fmla="*/ 0 h 1054100"/>
              <a:gd name="connsiteX11-471" fmla="*/ 1374775 w 1927225"/>
              <a:gd name="connsiteY11-472" fmla="*/ 12700 h 1054100"/>
              <a:gd name="connsiteX12-473" fmla="*/ 1409700 w 1927225"/>
              <a:gd name="connsiteY12-474" fmla="*/ 53975 h 1054100"/>
              <a:gd name="connsiteX13-475" fmla="*/ 1368425 w 1927225"/>
              <a:gd name="connsiteY13-476" fmla="*/ 130175 h 1054100"/>
              <a:gd name="connsiteX14-477" fmla="*/ 1222375 w 1927225"/>
              <a:gd name="connsiteY14-478" fmla="*/ 374650 h 1054100"/>
              <a:gd name="connsiteX15-479" fmla="*/ 1235075 w 1927225"/>
              <a:gd name="connsiteY15-480" fmla="*/ 387350 h 1054100"/>
              <a:gd name="connsiteX16-481" fmla="*/ 1609725 w 1927225"/>
              <a:gd name="connsiteY16-482" fmla="*/ 381000 h 1054100"/>
              <a:gd name="connsiteX17-483" fmla="*/ 1819275 w 1927225"/>
              <a:gd name="connsiteY17-484" fmla="*/ 168275 h 1054100"/>
              <a:gd name="connsiteX18-485" fmla="*/ 1863725 w 1927225"/>
              <a:gd name="connsiteY18-486" fmla="*/ 142875 h 1054100"/>
              <a:gd name="connsiteX19-487" fmla="*/ 1927225 w 1927225"/>
              <a:gd name="connsiteY19-488" fmla="*/ 180975 h 1054100"/>
              <a:gd name="connsiteX20-489" fmla="*/ 1917700 w 1927225"/>
              <a:gd name="connsiteY20-490" fmla="*/ 565150 h 1054100"/>
              <a:gd name="connsiteX21-491" fmla="*/ 1882775 w 1927225"/>
              <a:gd name="connsiteY21-492" fmla="*/ 596900 h 1054100"/>
              <a:gd name="connsiteX22-493" fmla="*/ 1790700 w 1927225"/>
              <a:gd name="connsiteY22-494" fmla="*/ 644525 h 1054100"/>
              <a:gd name="connsiteX23-495" fmla="*/ 1298575 w 1927225"/>
              <a:gd name="connsiteY23-496" fmla="*/ 644525 h 1054100"/>
              <a:gd name="connsiteX24-497" fmla="*/ 1266825 w 1927225"/>
              <a:gd name="connsiteY24-498" fmla="*/ 669925 h 1054100"/>
              <a:gd name="connsiteX25-499" fmla="*/ 1336675 w 1927225"/>
              <a:gd name="connsiteY25-500" fmla="*/ 787400 h 1054100"/>
              <a:gd name="connsiteX26-501" fmla="*/ 1431925 w 1927225"/>
              <a:gd name="connsiteY26-502" fmla="*/ 996950 h 1054100"/>
              <a:gd name="connsiteX27-503" fmla="*/ 1447800 w 1927225"/>
              <a:gd name="connsiteY27-504" fmla="*/ 1054100 h 1054100"/>
              <a:gd name="connsiteX28-505" fmla="*/ 1397000 w 1927225"/>
              <a:gd name="connsiteY28-506" fmla="*/ 1047750 h 1054100"/>
              <a:gd name="connsiteX29-507" fmla="*/ 1301750 w 1927225"/>
              <a:gd name="connsiteY29-508" fmla="*/ 1003300 h 1054100"/>
              <a:gd name="connsiteX30-509" fmla="*/ 1152525 w 1927225"/>
              <a:gd name="connsiteY30-510" fmla="*/ 825500 h 1054100"/>
              <a:gd name="connsiteX31-511" fmla="*/ 1066800 w 1927225"/>
              <a:gd name="connsiteY31-512" fmla="*/ 704850 h 1054100"/>
              <a:gd name="connsiteX32-513" fmla="*/ 946150 w 1927225"/>
              <a:gd name="connsiteY32-514" fmla="*/ 685800 h 1054100"/>
              <a:gd name="connsiteX33-515" fmla="*/ 777875 w 1927225"/>
              <a:gd name="connsiteY33-516" fmla="*/ 676275 h 1054100"/>
              <a:gd name="connsiteX34-517" fmla="*/ 98425 w 1927225"/>
              <a:gd name="connsiteY34-518" fmla="*/ 647700 h 1054100"/>
              <a:gd name="connsiteX35-519" fmla="*/ 21431 w 1927225"/>
              <a:gd name="connsiteY35-520" fmla="*/ 590550 h 1054100"/>
              <a:gd name="connsiteX36-521" fmla="*/ 0 w 1927225"/>
              <a:gd name="connsiteY36-522" fmla="*/ 542925 h 1054100"/>
              <a:gd name="connsiteX0-523" fmla="*/ 0 w 1927225"/>
              <a:gd name="connsiteY0-524" fmla="*/ 542925 h 1054100"/>
              <a:gd name="connsiteX1-525" fmla="*/ 238125 w 1927225"/>
              <a:gd name="connsiteY1-526" fmla="*/ 546100 h 1054100"/>
              <a:gd name="connsiteX2-527" fmla="*/ 279400 w 1927225"/>
              <a:gd name="connsiteY2-528" fmla="*/ 549275 h 1054100"/>
              <a:gd name="connsiteX3-529" fmla="*/ 304800 w 1927225"/>
              <a:gd name="connsiteY3-530" fmla="*/ 520700 h 1054100"/>
              <a:gd name="connsiteX4-531" fmla="*/ 323850 w 1927225"/>
              <a:gd name="connsiteY4-532" fmla="*/ 488950 h 1054100"/>
              <a:gd name="connsiteX5-533" fmla="*/ 323850 w 1927225"/>
              <a:gd name="connsiteY5-534" fmla="*/ 431800 h 1054100"/>
              <a:gd name="connsiteX6-535" fmla="*/ 285750 w 1927225"/>
              <a:gd name="connsiteY6-536" fmla="*/ 400050 h 1054100"/>
              <a:gd name="connsiteX7-537" fmla="*/ 320675 w 1927225"/>
              <a:gd name="connsiteY7-538" fmla="*/ 368300 h 1054100"/>
              <a:gd name="connsiteX8-539" fmla="*/ 762000 w 1927225"/>
              <a:gd name="connsiteY8-540" fmla="*/ 381000 h 1054100"/>
              <a:gd name="connsiteX9-541" fmla="*/ 1343025 w 1927225"/>
              <a:gd name="connsiteY9-542" fmla="*/ 0 h 1054100"/>
              <a:gd name="connsiteX10-543" fmla="*/ 1374775 w 1927225"/>
              <a:gd name="connsiteY10-544" fmla="*/ 12700 h 1054100"/>
              <a:gd name="connsiteX11-545" fmla="*/ 1409700 w 1927225"/>
              <a:gd name="connsiteY11-546" fmla="*/ 53975 h 1054100"/>
              <a:gd name="connsiteX12-547" fmla="*/ 1368425 w 1927225"/>
              <a:gd name="connsiteY12-548" fmla="*/ 130175 h 1054100"/>
              <a:gd name="connsiteX13-549" fmla="*/ 1222375 w 1927225"/>
              <a:gd name="connsiteY13-550" fmla="*/ 374650 h 1054100"/>
              <a:gd name="connsiteX14-551" fmla="*/ 1235075 w 1927225"/>
              <a:gd name="connsiteY14-552" fmla="*/ 387350 h 1054100"/>
              <a:gd name="connsiteX15-553" fmla="*/ 1609725 w 1927225"/>
              <a:gd name="connsiteY15-554" fmla="*/ 381000 h 1054100"/>
              <a:gd name="connsiteX16-555" fmla="*/ 1819275 w 1927225"/>
              <a:gd name="connsiteY16-556" fmla="*/ 168275 h 1054100"/>
              <a:gd name="connsiteX17-557" fmla="*/ 1863725 w 1927225"/>
              <a:gd name="connsiteY17-558" fmla="*/ 142875 h 1054100"/>
              <a:gd name="connsiteX18-559" fmla="*/ 1927225 w 1927225"/>
              <a:gd name="connsiteY18-560" fmla="*/ 180975 h 1054100"/>
              <a:gd name="connsiteX19-561" fmla="*/ 1917700 w 1927225"/>
              <a:gd name="connsiteY19-562" fmla="*/ 565150 h 1054100"/>
              <a:gd name="connsiteX20-563" fmla="*/ 1882775 w 1927225"/>
              <a:gd name="connsiteY20-564" fmla="*/ 596900 h 1054100"/>
              <a:gd name="connsiteX21-565" fmla="*/ 1790700 w 1927225"/>
              <a:gd name="connsiteY21-566" fmla="*/ 644525 h 1054100"/>
              <a:gd name="connsiteX22-567" fmla="*/ 1298575 w 1927225"/>
              <a:gd name="connsiteY22-568" fmla="*/ 644525 h 1054100"/>
              <a:gd name="connsiteX23-569" fmla="*/ 1266825 w 1927225"/>
              <a:gd name="connsiteY23-570" fmla="*/ 669925 h 1054100"/>
              <a:gd name="connsiteX24-571" fmla="*/ 1336675 w 1927225"/>
              <a:gd name="connsiteY24-572" fmla="*/ 787400 h 1054100"/>
              <a:gd name="connsiteX25-573" fmla="*/ 1431925 w 1927225"/>
              <a:gd name="connsiteY25-574" fmla="*/ 996950 h 1054100"/>
              <a:gd name="connsiteX26-575" fmla="*/ 1447800 w 1927225"/>
              <a:gd name="connsiteY26-576" fmla="*/ 1054100 h 1054100"/>
              <a:gd name="connsiteX27-577" fmla="*/ 1397000 w 1927225"/>
              <a:gd name="connsiteY27-578" fmla="*/ 1047750 h 1054100"/>
              <a:gd name="connsiteX28-579" fmla="*/ 1301750 w 1927225"/>
              <a:gd name="connsiteY28-580" fmla="*/ 1003300 h 1054100"/>
              <a:gd name="connsiteX29-581" fmla="*/ 1152525 w 1927225"/>
              <a:gd name="connsiteY29-582" fmla="*/ 825500 h 1054100"/>
              <a:gd name="connsiteX30-583" fmla="*/ 1066800 w 1927225"/>
              <a:gd name="connsiteY30-584" fmla="*/ 704850 h 1054100"/>
              <a:gd name="connsiteX31-585" fmla="*/ 946150 w 1927225"/>
              <a:gd name="connsiteY31-586" fmla="*/ 685800 h 1054100"/>
              <a:gd name="connsiteX32-587" fmla="*/ 777875 w 1927225"/>
              <a:gd name="connsiteY32-588" fmla="*/ 676275 h 1054100"/>
              <a:gd name="connsiteX33-589" fmla="*/ 98425 w 1927225"/>
              <a:gd name="connsiteY33-590" fmla="*/ 647700 h 1054100"/>
              <a:gd name="connsiteX34-591" fmla="*/ 21431 w 1927225"/>
              <a:gd name="connsiteY34-592" fmla="*/ 590550 h 1054100"/>
              <a:gd name="connsiteX35-593" fmla="*/ 0 w 1927225"/>
              <a:gd name="connsiteY35-594" fmla="*/ 542925 h 1054100"/>
              <a:gd name="connsiteX0-595" fmla="*/ 0 w 1927225"/>
              <a:gd name="connsiteY0-596" fmla="*/ 542925 h 1054100"/>
              <a:gd name="connsiteX1-597" fmla="*/ 238125 w 1927225"/>
              <a:gd name="connsiteY1-598" fmla="*/ 546100 h 1054100"/>
              <a:gd name="connsiteX2-599" fmla="*/ 279400 w 1927225"/>
              <a:gd name="connsiteY2-600" fmla="*/ 549275 h 1054100"/>
              <a:gd name="connsiteX3-601" fmla="*/ 304800 w 1927225"/>
              <a:gd name="connsiteY3-602" fmla="*/ 520700 h 1054100"/>
              <a:gd name="connsiteX4-603" fmla="*/ 323850 w 1927225"/>
              <a:gd name="connsiteY4-604" fmla="*/ 488950 h 1054100"/>
              <a:gd name="connsiteX5-605" fmla="*/ 323850 w 1927225"/>
              <a:gd name="connsiteY5-606" fmla="*/ 431800 h 1054100"/>
              <a:gd name="connsiteX6-607" fmla="*/ 273050 w 1927225"/>
              <a:gd name="connsiteY6-608" fmla="*/ 368300 h 1054100"/>
              <a:gd name="connsiteX7-609" fmla="*/ 320675 w 1927225"/>
              <a:gd name="connsiteY7-610" fmla="*/ 368300 h 1054100"/>
              <a:gd name="connsiteX8-611" fmla="*/ 762000 w 1927225"/>
              <a:gd name="connsiteY8-612" fmla="*/ 381000 h 1054100"/>
              <a:gd name="connsiteX9-613" fmla="*/ 1343025 w 1927225"/>
              <a:gd name="connsiteY9-614" fmla="*/ 0 h 1054100"/>
              <a:gd name="connsiteX10-615" fmla="*/ 1374775 w 1927225"/>
              <a:gd name="connsiteY10-616" fmla="*/ 12700 h 1054100"/>
              <a:gd name="connsiteX11-617" fmla="*/ 1409700 w 1927225"/>
              <a:gd name="connsiteY11-618" fmla="*/ 53975 h 1054100"/>
              <a:gd name="connsiteX12-619" fmla="*/ 1368425 w 1927225"/>
              <a:gd name="connsiteY12-620" fmla="*/ 130175 h 1054100"/>
              <a:gd name="connsiteX13-621" fmla="*/ 1222375 w 1927225"/>
              <a:gd name="connsiteY13-622" fmla="*/ 374650 h 1054100"/>
              <a:gd name="connsiteX14-623" fmla="*/ 1235075 w 1927225"/>
              <a:gd name="connsiteY14-624" fmla="*/ 387350 h 1054100"/>
              <a:gd name="connsiteX15-625" fmla="*/ 1609725 w 1927225"/>
              <a:gd name="connsiteY15-626" fmla="*/ 381000 h 1054100"/>
              <a:gd name="connsiteX16-627" fmla="*/ 1819275 w 1927225"/>
              <a:gd name="connsiteY16-628" fmla="*/ 168275 h 1054100"/>
              <a:gd name="connsiteX17-629" fmla="*/ 1863725 w 1927225"/>
              <a:gd name="connsiteY17-630" fmla="*/ 142875 h 1054100"/>
              <a:gd name="connsiteX18-631" fmla="*/ 1927225 w 1927225"/>
              <a:gd name="connsiteY18-632" fmla="*/ 180975 h 1054100"/>
              <a:gd name="connsiteX19-633" fmla="*/ 1917700 w 1927225"/>
              <a:gd name="connsiteY19-634" fmla="*/ 565150 h 1054100"/>
              <a:gd name="connsiteX20-635" fmla="*/ 1882775 w 1927225"/>
              <a:gd name="connsiteY20-636" fmla="*/ 596900 h 1054100"/>
              <a:gd name="connsiteX21-637" fmla="*/ 1790700 w 1927225"/>
              <a:gd name="connsiteY21-638" fmla="*/ 644525 h 1054100"/>
              <a:gd name="connsiteX22-639" fmla="*/ 1298575 w 1927225"/>
              <a:gd name="connsiteY22-640" fmla="*/ 644525 h 1054100"/>
              <a:gd name="connsiteX23-641" fmla="*/ 1266825 w 1927225"/>
              <a:gd name="connsiteY23-642" fmla="*/ 669925 h 1054100"/>
              <a:gd name="connsiteX24-643" fmla="*/ 1336675 w 1927225"/>
              <a:gd name="connsiteY24-644" fmla="*/ 787400 h 1054100"/>
              <a:gd name="connsiteX25-645" fmla="*/ 1431925 w 1927225"/>
              <a:gd name="connsiteY25-646" fmla="*/ 996950 h 1054100"/>
              <a:gd name="connsiteX26-647" fmla="*/ 1447800 w 1927225"/>
              <a:gd name="connsiteY26-648" fmla="*/ 1054100 h 1054100"/>
              <a:gd name="connsiteX27-649" fmla="*/ 1397000 w 1927225"/>
              <a:gd name="connsiteY27-650" fmla="*/ 1047750 h 1054100"/>
              <a:gd name="connsiteX28-651" fmla="*/ 1301750 w 1927225"/>
              <a:gd name="connsiteY28-652" fmla="*/ 1003300 h 1054100"/>
              <a:gd name="connsiteX29-653" fmla="*/ 1152525 w 1927225"/>
              <a:gd name="connsiteY29-654" fmla="*/ 825500 h 1054100"/>
              <a:gd name="connsiteX30-655" fmla="*/ 1066800 w 1927225"/>
              <a:gd name="connsiteY30-656" fmla="*/ 704850 h 1054100"/>
              <a:gd name="connsiteX31-657" fmla="*/ 946150 w 1927225"/>
              <a:gd name="connsiteY31-658" fmla="*/ 685800 h 1054100"/>
              <a:gd name="connsiteX32-659" fmla="*/ 777875 w 1927225"/>
              <a:gd name="connsiteY32-660" fmla="*/ 676275 h 1054100"/>
              <a:gd name="connsiteX33-661" fmla="*/ 98425 w 1927225"/>
              <a:gd name="connsiteY33-662" fmla="*/ 647700 h 1054100"/>
              <a:gd name="connsiteX34-663" fmla="*/ 21431 w 1927225"/>
              <a:gd name="connsiteY34-664" fmla="*/ 590550 h 1054100"/>
              <a:gd name="connsiteX35-665" fmla="*/ 0 w 1927225"/>
              <a:gd name="connsiteY35-666" fmla="*/ 542925 h 1054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Lst>
            <a:rect l="l" t="t" r="r" b="b"/>
            <a:pathLst>
              <a:path w="1927225" h="1054100">
                <a:moveTo>
                  <a:pt x="0" y="542925"/>
                </a:moveTo>
                <a:lnTo>
                  <a:pt x="238125" y="546100"/>
                </a:lnTo>
                <a:lnTo>
                  <a:pt x="279400" y="549275"/>
                </a:lnTo>
                <a:lnTo>
                  <a:pt x="304800" y="520700"/>
                </a:lnTo>
                <a:lnTo>
                  <a:pt x="323850" y="488950"/>
                </a:lnTo>
                <a:lnTo>
                  <a:pt x="323850" y="431800"/>
                </a:lnTo>
                <a:lnTo>
                  <a:pt x="273050" y="368300"/>
                </a:lnTo>
                <a:lnTo>
                  <a:pt x="320675" y="368300"/>
                </a:lnTo>
                <a:lnTo>
                  <a:pt x="762000" y="381000"/>
                </a:lnTo>
                <a:lnTo>
                  <a:pt x="1343025" y="0"/>
                </a:lnTo>
                <a:lnTo>
                  <a:pt x="1374775" y="12700"/>
                </a:lnTo>
                <a:lnTo>
                  <a:pt x="1409700" y="53975"/>
                </a:lnTo>
                <a:lnTo>
                  <a:pt x="1368425" y="130175"/>
                </a:lnTo>
                <a:lnTo>
                  <a:pt x="1222375" y="374650"/>
                </a:lnTo>
                <a:lnTo>
                  <a:pt x="1235075" y="387350"/>
                </a:lnTo>
                <a:lnTo>
                  <a:pt x="1609725" y="381000"/>
                </a:lnTo>
                <a:lnTo>
                  <a:pt x="1819275" y="168275"/>
                </a:lnTo>
                <a:lnTo>
                  <a:pt x="1863725" y="142875"/>
                </a:lnTo>
                <a:lnTo>
                  <a:pt x="1927225" y="180975"/>
                </a:lnTo>
                <a:lnTo>
                  <a:pt x="1917700" y="565150"/>
                </a:lnTo>
                <a:lnTo>
                  <a:pt x="1882775" y="596900"/>
                </a:lnTo>
                <a:lnTo>
                  <a:pt x="1790700" y="644525"/>
                </a:lnTo>
                <a:lnTo>
                  <a:pt x="1298575" y="644525"/>
                </a:lnTo>
                <a:lnTo>
                  <a:pt x="1266825" y="669925"/>
                </a:lnTo>
                <a:lnTo>
                  <a:pt x="1336675" y="787400"/>
                </a:lnTo>
                <a:lnTo>
                  <a:pt x="1431925" y="996950"/>
                </a:lnTo>
                <a:lnTo>
                  <a:pt x="1447800" y="1054100"/>
                </a:lnTo>
                <a:lnTo>
                  <a:pt x="1397000" y="1047750"/>
                </a:lnTo>
                <a:lnTo>
                  <a:pt x="1301750" y="1003300"/>
                </a:lnTo>
                <a:lnTo>
                  <a:pt x="1152525" y="825500"/>
                </a:lnTo>
                <a:lnTo>
                  <a:pt x="1066800" y="704850"/>
                </a:lnTo>
                <a:cubicBezTo>
                  <a:pt x="1026583" y="698500"/>
                  <a:pt x="994304" y="690562"/>
                  <a:pt x="946150" y="685800"/>
                </a:cubicBezTo>
                <a:cubicBezTo>
                  <a:pt x="897996" y="681038"/>
                  <a:pt x="833967" y="679450"/>
                  <a:pt x="777875" y="676275"/>
                </a:cubicBezTo>
                <a:lnTo>
                  <a:pt x="98425" y="647700"/>
                </a:lnTo>
                <a:lnTo>
                  <a:pt x="21431" y="590550"/>
                </a:lnTo>
                <a:lnTo>
                  <a:pt x="0" y="542925"/>
                </a:lnTo>
                <a:close/>
              </a:path>
            </a:pathLst>
          </a:custGeom>
          <a:solidFill>
            <a:srgbClr val="0A1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688287" y="948690"/>
            <a:ext cx="45720" cy="45720"/>
          </a:xfrm>
          <a:prstGeom prst="ellipse">
            <a:avLst/>
          </a:prstGeom>
          <a:noFill/>
          <a:ln>
            <a:solidFill>
              <a:srgbClr val="B7F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813022" y="948690"/>
            <a:ext cx="45720" cy="45720"/>
          </a:xfrm>
          <a:prstGeom prst="ellipse">
            <a:avLst/>
          </a:prstGeom>
          <a:noFill/>
          <a:ln>
            <a:solidFill>
              <a:srgbClr val="B7F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937757" y="948690"/>
            <a:ext cx="45720" cy="45720"/>
          </a:xfrm>
          <a:prstGeom prst="ellipse">
            <a:avLst/>
          </a:prstGeom>
          <a:noFill/>
          <a:ln>
            <a:solidFill>
              <a:srgbClr val="B7F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062492" y="948690"/>
            <a:ext cx="45720" cy="45720"/>
          </a:xfrm>
          <a:prstGeom prst="ellipse">
            <a:avLst/>
          </a:prstGeom>
          <a:noFill/>
          <a:ln>
            <a:solidFill>
              <a:srgbClr val="B7F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187227" y="948690"/>
            <a:ext cx="45720" cy="45720"/>
          </a:xfrm>
          <a:prstGeom prst="ellipse">
            <a:avLst/>
          </a:prstGeom>
          <a:noFill/>
          <a:ln>
            <a:solidFill>
              <a:srgbClr val="B7F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311962" y="948690"/>
            <a:ext cx="45720" cy="45720"/>
          </a:xfrm>
          <a:prstGeom prst="ellipse">
            <a:avLst/>
          </a:prstGeom>
          <a:noFill/>
          <a:ln>
            <a:solidFill>
              <a:srgbClr val="B7F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436697" y="948690"/>
            <a:ext cx="45720" cy="45720"/>
          </a:xfrm>
          <a:prstGeom prst="ellipse">
            <a:avLst/>
          </a:prstGeom>
          <a:noFill/>
          <a:ln>
            <a:solidFill>
              <a:srgbClr val="B7F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561432" y="948690"/>
            <a:ext cx="45720" cy="45720"/>
          </a:xfrm>
          <a:prstGeom prst="ellipse">
            <a:avLst/>
          </a:prstGeom>
          <a:noFill/>
          <a:ln>
            <a:solidFill>
              <a:srgbClr val="B7F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686167" y="948690"/>
            <a:ext cx="45720" cy="45720"/>
          </a:xfrm>
          <a:prstGeom prst="ellipse">
            <a:avLst/>
          </a:prstGeom>
          <a:noFill/>
          <a:ln>
            <a:solidFill>
              <a:srgbClr val="B7F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7851775" y="779933"/>
            <a:ext cx="152044" cy="8654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5414962" y="1233148"/>
            <a:ext cx="198687" cy="11430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任意多边形 92"/>
          <p:cNvSpPr/>
          <p:nvPr/>
        </p:nvSpPr>
        <p:spPr>
          <a:xfrm>
            <a:off x="-14513" y="5969666"/>
            <a:ext cx="10091963" cy="888334"/>
          </a:xfrm>
          <a:custGeom>
            <a:avLst/>
            <a:gdLst>
              <a:gd name="connsiteX0" fmla="*/ 5041834 w 10091963"/>
              <a:gd name="connsiteY0" fmla="*/ 723 h 888334"/>
              <a:gd name="connsiteX1" fmla="*/ 5348513 w 10091963"/>
              <a:gd name="connsiteY1" fmla="*/ 31084 h 888334"/>
              <a:gd name="connsiteX2" fmla="*/ 6167663 w 10091963"/>
              <a:gd name="connsiteY2" fmla="*/ 240634 h 888334"/>
              <a:gd name="connsiteX3" fmla="*/ 6510563 w 10091963"/>
              <a:gd name="connsiteY3" fmla="*/ 412084 h 888334"/>
              <a:gd name="connsiteX4" fmla="*/ 7120163 w 10091963"/>
              <a:gd name="connsiteY4" fmla="*/ 526384 h 888334"/>
              <a:gd name="connsiteX5" fmla="*/ 7939313 w 10091963"/>
              <a:gd name="connsiteY5" fmla="*/ 526384 h 888334"/>
              <a:gd name="connsiteX6" fmla="*/ 8968013 w 10091963"/>
              <a:gd name="connsiteY6" fmla="*/ 545434 h 888334"/>
              <a:gd name="connsiteX7" fmla="*/ 9768113 w 10091963"/>
              <a:gd name="connsiteY7" fmla="*/ 793084 h 888334"/>
              <a:gd name="connsiteX8" fmla="*/ 10091963 w 10091963"/>
              <a:gd name="connsiteY8" fmla="*/ 869284 h 888334"/>
              <a:gd name="connsiteX9" fmla="*/ 128813 w 10091963"/>
              <a:gd name="connsiteY9" fmla="*/ 888334 h 888334"/>
              <a:gd name="connsiteX10" fmla="*/ 0 w 10091963"/>
              <a:gd name="connsiteY10" fmla="*/ 883734 h 888334"/>
              <a:gd name="connsiteX11" fmla="*/ 0 w 10091963"/>
              <a:gd name="connsiteY11" fmla="*/ 839745 h 888334"/>
              <a:gd name="connsiteX12" fmla="*/ 29098 w 10091963"/>
              <a:gd name="connsiteY12" fmla="*/ 816897 h 888334"/>
              <a:gd name="connsiteX13" fmla="*/ 471713 w 10091963"/>
              <a:gd name="connsiteY13" fmla="*/ 526384 h 888334"/>
              <a:gd name="connsiteX14" fmla="*/ 1119413 w 10091963"/>
              <a:gd name="connsiteY14" fmla="*/ 202534 h 888334"/>
              <a:gd name="connsiteX15" fmla="*/ 1862363 w 10091963"/>
              <a:gd name="connsiteY15" fmla="*/ 107284 h 888334"/>
              <a:gd name="connsiteX16" fmla="*/ 2071913 w 10091963"/>
              <a:gd name="connsiteY16" fmla="*/ 145384 h 888334"/>
              <a:gd name="connsiteX17" fmla="*/ 2872013 w 10091963"/>
              <a:gd name="connsiteY17" fmla="*/ 354934 h 888334"/>
              <a:gd name="connsiteX18" fmla="*/ 3424463 w 10091963"/>
              <a:gd name="connsiteY18" fmla="*/ 297784 h 888334"/>
              <a:gd name="connsiteX19" fmla="*/ 4491263 w 10091963"/>
              <a:gd name="connsiteY19" fmla="*/ 69184 h 888334"/>
              <a:gd name="connsiteX20" fmla="*/ 5041834 w 10091963"/>
              <a:gd name="connsiteY20" fmla="*/ 723 h 88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91963" h="888334">
                <a:moveTo>
                  <a:pt x="5041834" y="723"/>
                </a:moveTo>
                <a:cubicBezTo>
                  <a:pt x="5145065" y="-2551"/>
                  <a:pt x="5246119" y="4890"/>
                  <a:pt x="5348513" y="31084"/>
                </a:cubicBezTo>
                <a:lnTo>
                  <a:pt x="6167663" y="240634"/>
                </a:lnTo>
                <a:cubicBezTo>
                  <a:pt x="6361338" y="304134"/>
                  <a:pt x="6307363" y="373984"/>
                  <a:pt x="6510563" y="412084"/>
                </a:cubicBezTo>
                <a:lnTo>
                  <a:pt x="7120163" y="526384"/>
                </a:lnTo>
                <a:cubicBezTo>
                  <a:pt x="7358288" y="545434"/>
                  <a:pt x="7596413" y="520034"/>
                  <a:pt x="7939313" y="526384"/>
                </a:cubicBezTo>
                <a:lnTo>
                  <a:pt x="8968013" y="545434"/>
                </a:lnTo>
                <a:cubicBezTo>
                  <a:pt x="9272813" y="589884"/>
                  <a:pt x="9660163" y="767684"/>
                  <a:pt x="9768113" y="793084"/>
                </a:cubicBezTo>
                <a:lnTo>
                  <a:pt x="10091963" y="869284"/>
                </a:lnTo>
                <a:lnTo>
                  <a:pt x="128813" y="888334"/>
                </a:lnTo>
                <a:lnTo>
                  <a:pt x="0" y="883734"/>
                </a:lnTo>
                <a:lnTo>
                  <a:pt x="0" y="839745"/>
                </a:lnTo>
                <a:lnTo>
                  <a:pt x="29098" y="816897"/>
                </a:lnTo>
                <a:cubicBezTo>
                  <a:pt x="137941" y="734942"/>
                  <a:pt x="325663" y="611316"/>
                  <a:pt x="471713" y="526384"/>
                </a:cubicBezTo>
                <a:cubicBezTo>
                  <a:pt x="666446" y="413142"/>
                  <a:pt x="887638" y="272384"/>
                  <a:pt x="1119413" y="202534"/>
                </a:cubicBezTo>
                <a:cubicBezTo>
                  <a:pt x="1351188" y="132684"/>
                  <a:pt x="1703613" y="116809"/>
                  <a:pt x="1862363" y="107284"/>
                </a:cubicBezTo>
                <a:cubicBezTo>
                  <a:pt x="2021113" y="97759"/>
                  <a:pt x="1903638" y="104109"/>
                  <a:pt x="2071913" y="145384"/>
                </a:cubicBezTo>
                <a:cubicBezTo>
                  <a:pt x="2240188" y="186659"/>
                  <a:pt x="2687863" y="373984"/>
                  <a:pt x="2872013" y="354934"/>
                </a:cubicBezTo>
                <a:lnTo>
                  <a:pt x="3424463" y="297784"/>
                </a:lnTo>
                <a:cubicBezTo>
                  <a:pt x="3694338" y="250159"/>
                  <a:pt x="4170588" y="113634"/>
                  <a:pt x="4491263" y="69184"/>
                </a:cubicBezTo>
                <a:cubicBezTo>
                  <a:pt x="4691685" y="41403"/>
                  <a:pt x="4869783" y="6180"/>
                  <a:pt x="5041834" y="723"/>
                </a:cubicBezTo>
                <a:close/>
              </a:path>
            </a:pathLst>
          </a:cu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2" name="任意多边形 41"/>
          <p:cNvSpPr/>
          <p:nvPr/>
        </p:nvSpPr>
        <p:spPr>
          <a:xfrm>
            <a:off x="-3745" y="6368896"/>
            <a:ext cx="6709344" cy="489103"/>
          </a:xfrm>
          <a:custGeom>
            <a:avLst/>
            <a:gdLst>
              <a:gd name="connsiteX0" fmla="*/ 0 w 6642100"/>
              <a:gd name="connsiteY0" fmla="*/ 469900 h 469900"/>
              <a:gd name="connsiteX1" fmla="*/ 304800 w 6642100"/>
              <a:gd name="connsiteY1" fmla="*/ 190500 h 469900"/>
              <a:gd name="connsiteX2" fmla="*/ 647700 w 6642100"/>
              <a:gd name="connsiteY2" fmla="*/ 50800 h 469900"/>
              <a:gd name="connsiteX3" fmla="*/ 1447800 w 6642100"/>
              <a:gd name="connsiteY3" fmla="*/ 76200 h 469900"/>
              <a:gd name="connsiteX4" fmla="*/ 2120900 w 6642100"/>
              <a:gd name="connsiteY4" fmla="*/ 190500 h 469900"/>
              <a:gd name="connsiteX5" fmla="*/ 2857500 w 6642100"/>
              <a:gd name="connsiteY5" fmla="*/ 38100 h 469900"/>
              <a:gd name="connsiteX6" fmla="*/ 3352800 w 6642100"/>
              <a:gd name="connsiteY6" fmla="*/ 0 h 469900"/>
              <a:gd name="connsiteX7" fmla="*/ 3924300 w 6642100"/>
              <a:gd name="connsiteY7" fmla="*/ 0 h 469900"/>
              <a:gd name="connsiteX8" fmla="*/ 4406900 w 6642100"/>
              <a:gd name="connsiteY8" fmla="*/ 215900 h 469900"/>
              <a:gd name="connsiteX9" fmla="*/ 5130800 w 6642100"/>
              <a:gd name="connsiteY9" fmla="*/ 254000 h 469900"/>
              <a:gd name="connsiteX10" fmla="*/ 5702300 w 6642100"/>
              <a:gd name="connsiteY10" fmla="*/ 279400 h 469900"/>
              <a:gd name="connsiteX11" fmla="*/ 6184900 w 6642100"/>
              <a:gd name="connsiteY11" fmla="*/ 330200 h 469900"/>
              <a:gd name="connsiteX12" fmla="*/ 6527800 w 6642100"/>
              <a:gd name="connsiteY12" fmla="*/ 469900 h 469900"/>
              <a:gd name="connsiteX13" fmla="*/ 6642100 w 6642100"/>
              <a:gd name="connsiteY13" fmla="*/ 469900 h 469900"/>
              <a:gd name="connsiteX14" fmla="*/ 0 w 6642100"/>
              <a:gd name="connsiteY14" fmla="*/ 469900 h 469900"/>
              <a:gd name="connsiteX0-1" fmla="*/ 0 w 6642100"/>
              <a:gd name="connsiteY0-2" fmla="*/ 469900 h 469900"/>
              <a:gd name="connsiteX1-3" fmla="*/ 361950 w 6642100"/>
              <a:gd name="connsiteY1-4" fmla="*/ 219075 h 469900"/>
              <a:gd name="connsiteX2-5" fmla="*/ 647700 w 6642100"/>
              <a:gd name="connsiteY2-6" fmla="*/ 50800 h 469900"/>
              <a:gd name="connsiteX3-7" fmla="*/ 1447800 w 6642100"/>
              <a:gd name="connsiteY3-8" fmla="*/ 76200 h 469900"/>
              <a:gd name="connsiteX4-9" fmla="*/ 2120900 w 6642100"/>
              <a:gd name="connsiteY4-10" fmla="*/ 190500 h 469900"/>
              <a:gd name="connsiteX5-11" fmla="*/ 2857500 w 6642100"/>
              <a:gd name="connsiteY5-12" fmla="*/ 38100 h 469900"/>
              <a:gd name="connsiteX6-13" fmla="*/ 3352800 w 6642100"/>
              <a:gd name="connsiteY6-14" fmla="*/ 0 h 469900"/>
              <a:gd name="connsiteX7-15" fmla="*/ 3924300 w 6642100"/>
              <a:gd name="connsiteY7-16" fmla="*/ 0 h 469900"/>
              <a:gd name="connsiteX8-17" fmla="*/ 4406900 w 6642100"/>
              <a:gd name="connsiteY8-18" fmla="*/ 215900 h 469900"/>
              <a:gd name="connsiteX9-19" fmla="*/ 5130800 w 6642100"/>
              <a:gd name="connsiteY9-20" fmla="*/ 254000 h 469900"/>
              <a:gd name="connsiteX10-21" fmla="*/ 5702300 w 6642100"/>
              <a:gd name="connsiteY10-22" fmla="*/ 279400 h 469900"/>
              <a:gd name="connsiteX11-23" fmla="*/ 6184900 w 6642100"/>
              <a:gd name="connsiteY11-24" fmla="*/ 330200 h 469900"/>
              <a:gd name="connsiteX12-25" fmla="*/ 6527800 w 6642100"/>
              <a:gd name="connsiteY12-26" fmla="*/ 469900 h 469900"/>
              <a:gd name="connsiteX13-27" fmla="*/ 6642100 w 6642100"/>
              <a:gd name="connsiteY13-28" fmla="*/ 469900 h 469900"/>
              <a:gd name="connsiteX14-29" fmla="*/ 0 w 6642100"/>
              <a:gd name="connsiteY14-30" fmla="*/ 469900 h 469900"/>
              <a:gd name="connsiteX0-31" fmla="*/ 0 w 6642100"/>
              <a:gd name="connsiteY0-32" fmla="*/ 469900 h 469900"/>
              <a:gd name="connsiteX1-33" fmla="*/ 361950 w 6642100"/>
              <a:gd name="connsiteY1-34" fmla="*/ 219075 h 469900"/>
              <a:gd name="connsiteX2-35" fmla="*/ 676275 w 6642100"/>
              <a:gd name="connsiteY2-36" fmla="*/ 79375 h 469900"/>
              <a:gd name="connsiteX3-37" fmla="*/ 1447800 w 6642100"/>
              <a:gd name="connsiteY3-38" fmla="*/ 76200 h 469900"/>
              <a:gd name="connsiteX4-39" fmla="*/ 2120900 w 6642100"/>
              <a:gd name="connsiteY4-40" fmla="*/ 190500 h 469900"/>
              <a:gd name="connsiteX5-41" fmla="*/ 2857500 w 6642100"/>
              <a:gd name="connsiteY5-42" fmla="*/ 38100 h 469900"/>
              <a:gd name="connsiteX6-43" fmla="*/ 3352800 w 6642100"/>
              <a:gd name="connsiteY6-44" fmla="*/ 0 h 469900"/>
              <a:gd name="connsiteX7-45" fmla="*/ 3924300 w 6642100"/>
              <a:gd name="connsiteY7-46" fmla="*/ 0 h 469900"/>
              <a:gd name="connsiteX8-47" fmla="*/ 4406900 w 6642100"/>
              <a:gd name="connsiteY8-48" fmla="*/ 215900 h 469900"/>
              <a:gd name="connsiteX9-49" fmla="*/ 5130800 w 6642100"/>
              <a:gd name="connsiteY9-50" fmla="*/ 254000 h 469900"/>
              <a:gd name="connsiteX10-51" fmla="*/ 5702300 w 6642100"/>
              <a:gd name="connsiteY10-52" fmla="*/ 279400 h 469900"/>
              <a:gd name="connsiteX11-53" fmla="*/ 6184900 w 6642100"/>
              <a:gd name="connsiteY11-54" fmla="*/ 330200 h 469900"/>
              <a:gd name="connsiteX12-55" fmla="*/ 6527800 w 6642100"/>
              <a:gd name="connsiteY12-56" fmla="*/ 469900 h 469900"/>
              <a:gd name="connsiteX13-57" fmla="*/ 6642100 w 6642100"/>
              <a:gd name="connsiteY13-58" fmla="*/ 469900 h 469900"/>
              <a:gd name="connsiteX14-59" fmla="*/ 0 w 6642100"/>
              <a:gd name="connsiteY14-60" fmla="*/ 469900 h 469900"/>
              <a:gd name="connsiteX0-61" fmla="*/ 0 w 6642100"/>
              <a:gd name="connsiteY0-62" fmla="*/ 487399 h 487399"/>
              <a:gd name="connsiteX1-63" fmla="*/ 361950 w 6642100"/>
              <a:gd name="connsiteY1-64" fmla="*/ 236574 h 487399"/>
              <a:gd name="connsiteX2-65" fmla="*/ 676275 w 6642100"/>
              <a:gd name="connsiteY2-66" fmla="*/ 96874 h 487399"/>
              <a:gd name="connsiteX3-67" fmla="*/ 1447800 w 6642100"/>
              <a:gd name="connsiteY3-68" fmla="*/ 93699 h 487399"/>
              <a:gd name="connsiteX4-69" fmla="*/ 2120900 w 6642100"/>
              <a:gd name="connsiteY4-70" fmla="*/ 207999 h 487399"/>
              <a:gd name="connsiteX5-71" fmla="*/ 2857500 w 6642100"/>
              <a:gd name="connsiteY5-72" fmla="*/ 55599 h 487399"/>
              <a:gd name="connsiteX6-73" fmla="*/ 3352800 w 6642100"/>
              <a:gd name="connsiteY6-74" fmla="*/ 17499 h 487399"/>
              <a:gd name="connsiteX7-75" fmla="*/ 3924300 w 6642100"/>
              <a:gd name="connsiteY7-76" fmla="*/ 17499 h 487399"/>
              <a:gd name="connsiteX8-77" fmla="*/ 4406900 w 6642100"/>
              <a:gd name="connsiteY8-78" fmla="*/ 233399 h 487399"/>
              <a:gd name="connsiteX9-79" fmla="*/ 5130800 w 6642100"/>
              <a:gd name="connsiteY9-80" fmla="*/ 271499 h 487399"/>
              <a:gd name="connsiteX10-81" fmla="*/ 5702300 w 6642100"/>
              <a:gd name="connsiteY10-82" fmla="*/ 296899 h 487399"/>
              <a:gd name="connsiteX11-83" fmla="*/ 6184900 w 6642100"/>
              <a:gd name="connsiteY11-84" fmla="*/ 347699 h 487399"/>
              <a:gd name="connsiteX12-85" fmla="*/ 6527800 w 6642100"/>
              <a:gd name="connsiteY12-86" fmla="*/ 487399 h 487399"/>
              <a:gd name="connsiteX13-87" fmla="*/ 6642100 w 6642100"/>
              <a:gd name="connsiteY13-88" fmla="*/ 487399 h 487399"/>
              <a:gd name="connsiteX14-89" fmla="*/ 0 w 6642100"/>
              <a:gd name="connsiteY14-90" fmla="*/ 487399 h 487399"/>
              <a:gd name="connsiteX0-91" fmla="*/ 0 w 6642100"/>
              <a:gd name="connsiteY0-92" fmla="*/ 487399 h 487399"/>
              <a:gd name="connsiteX1-93" fmla="*/ 361950 w 6642100"/>
              <a:gd name="connsiteY1-94" fmla="*/ 236574 h 487399"/>
              <a:gd name="connsiteX2-95" fmla="*/ 676275 w 6642100"/>
              <a:gd name="connsiteY2-96" fmla="*/ 96874 h 487399"/>
              <a:gd name="connsiteX3-97" fmla="*/ 1447800 w 6642100"/>
              <a:gd name="connsiteY3-98" fmla="*/ 93699 h 487399"/>
              <a:gd name="connsiteX4-99" fmla="*/ 2120900 w 6642100"/>
              <a:gd name="connsiteY4-100" fmla="*/ 207999 h 487399"/>
              <a:gd name="connsiteX5-101" fmla="*/ 2857500 w 6642100"/>
              <a:gd name="connsiteY5-102" fmla="*/ 55599 h 487399"/>
              <a:gd name="connsiteX6-103" fmla="*/ 3352800 w 6642100"/>
              <a:gd name="connsiteY6-104" fmla="*/ 17499 h 487399"/>
              <a:gd name="connsiteX7-105" fmla="*/ 3924300 w 6642100"/>
              <a:gd name="connsiteY7-106" fmla="*/ 17499 h 487399"/>
              <a:gd name="connsiteX8-107" fmla="*/ 4406900 w 6642100"/>
              <a:gd name="connsiteY8-108" fmla="*/ 233399 h 487399"/>
              <a:gd name="connsiteX9-109" fmla="*/ 5130800 w 6642100"/>
              <a:gd name="connsiteY9-110" fmla="*/ 271499 h 487399"/>
              <a:gd name="connsiteX10-111" fmla="*/ 5702300 w 6642100"/>
              <a:gd name="connsiteY10-112" fmla="*/ 296899 h 487399"/>
              <a:gd name="connsiteX11-113" fmla="*/ 6184900 w 6642100"/>
              <a:gd name="connsiteY11-114" fmla="*/ 347699 h 487399"/>
              <a:gd name="connsiteX12-115" fmla="*/ 6527800 w 6642100"/>
              <a:gd name="connsiteY12-116" fmla="*/ 487399 h 487399"/>
              <a:gd name="connsiteX13-117" fmla="*/ 6642100 w 6642100"/>
              <a:gd name="connsiteY13-118" fmla="*/ 487399 h 487399"/>
              <a:gd name="connsiteX14-119" fmla="*/ 0 w 6642100"/>
              <a:gd name="connsiteY14-120" fmla="*/ 487399 h 487399"/>
              <a:gd name="connsiteX0-121" fmla="*/ 0 w 6642100"/>
              <a:gd name="connsiteY0-122" fmla="*/ 487399 h 487399"/>
              <a:gd name="connsiteX1-123" fmla="*/ 361950 w 6642100"/>
              <a:gd name="connsiteY1-124" fmla="*/ 236574 h 487399"/>
              <a:gd name="connsiteX2-125" fmla="*/ 676275 w 6642100"/>
              <a:gd name="connsiteY2-126" fmla="*/ 96874 h 487399"/>
              <a:gd name="connsiteX3-127" fmla="*/ 1447800 w 6642100"/>
              <a:gd name="connsiteY3-128" fmla="*/ 93699 h 487399"/>
              <a:gd name="connsiteX4-129" fmla="*/ 2120900 w 6642100"/>
              <a:gd name="connsiteY4-130" fmla="*/ 207999 h 487399"/>
              <a:gd name="connsiteX5-131" fmla="*/ 2857500 w 6642100"/>
              <a:gd name="connsiteY5-132" fmla="*/ 55599 h 487399"/>
              <a:gd name="connsiteX6-133" fmla="*/ 3352800 w 6642100"/>
              <a:gd name="connsiteY6-134" fmla="*/ 17499 h 487399"/>
              <a:gd name="connsiteX7-135" fmla="*/ 3924300 w 6642100"/>
              <a:gd name="connsiteY7-136" fmla="*/ 17499 h 487399"/>
              <a:gd name="connsiteX8-137" fmla="*/ 4406900 w 6642100"/>
              <a:gd name="connsiteY8-138" fmla="*/ 233399 h 487399"/>
              <a:gd name="connsiteX9-139" fmla="*/ 5130800 w 6642100"/>
              <a:gd name="connsiteY9-140" fmla="*/ 271499 h 487399"/>
              <a:gd name="connsiteX10-141" fmla="*/ 5702300 w 6642100"/>
              <a:gd name="connsiteY10-142" fmla="*/ 296899 h 487399"/>
              <a:gd name="connsiteX11-143" fmla="*/ 6184900 w 6642100"/>
              <a:gd name="connsiteY11-144" fmla="*/ 347699 h 487399"/>
              <a:gd name="connsiteX12-145" fmla="*/ 6527800 w 6642100"/>
              <a:gd name="connsiteY12-146" fmla="*/ 487399 h 487399"/>
              <a:gd name="connsiteX13-147" fmla="*/ 6642100 w 6642100"/>
              <a:gd name="connsiteY13-148" fmla="*/ 487399 h 487399"/>
              <a:gd name="connsiteX14-149" fmla="*/ 0 w 6642100"/>
              <a:gd name="connsiteY14-150" fmla="*/ 487399 h 487399"/>
              <a:gd name="connsiteX0-151" fmla="*/ 0 w 6642100"/>
              <a:gd name="connsiteY0-152" fmla="*/ 487399 h 487399"/>
              <a:gd name="connsiteX1-153" fmla="*/ 361950 w 6642100"/>
              <a:gd name="connsiteY1-154" fmla="*/ 236574 h 487399"/>
              <a:gd name="connsiteX2-155" fmla="*/ 676275 w 6642100"/>
              <a:gd name="connsiteY2-156" fmla="*/ 96874 h 487399"/>
              <a:gd name="connsiteX3-157" fmla="*/ 1447800 w 6642100"/>
              <a:gd name="connsiteY3-158" fmla="*/ 93699 h 487399"/>
              <a:gd name="connsiteX4-159" fmla="*/ 2120900 w 6642100"/>
              <a:gd name="connsiteY4-160" fmla="*/ 207999 h 487399"/>
              <a:gd name="connsiteX5-161" fmla="*/ 2857500 w 6642100"/>
              <a:gd name="connsiteY5-162" fmla="*/ 55599 h 487399"/>
              <a:gd name="connsiteX6-163" fmla="*/ 3352800 w 6642100"/>
              <a:gd name="connsiteY6-164" fmla="*/ 17499 h 487399"/>
              <a:gd name="connsiteX7-165" fmla="*/ 3924300 w 6642100"/>
              <a:gd name="connsiteY7-166" fmla="*/ 17499 h 487399"/>
              <a:gd name="connsiteX8-167" fmla="*/ 4406900 w 6642100"/>
              <a:gd name="connsiteY8-168" fmla="*/ 233399 h 487399"/>
              <a:gd name="connsiteX9-169" fmla="*/ 5130800 w 6642100"/>
              <a:gd name="connsiteY9-170" fmla="*/ 271499 h 487399"/>
              <a:gd name="connsiteX10-171" fmla="*/ 5702300 w 6642100"/>
              <a:gd name="connsiteY10-172" fmla="*/ 296899 h 487399"/>
              <a:gd name="connsiteX11-173" fmla="*/ 6184900 w 6642100"/>
              <a:gd name="connsiteY11-174" fmla="*/ 347699 h 487399"/>
              <a:gd name="connsiteX12-175" fmla="*/ 6527800 w 6642100"/>
              <a:gd name="connsiteY12-176" fmla="*/ 487399 h 487399"/>
              <a:gd name="connsiteX13-177" fmla="*/ 6642100 w 6642100"/>
              <a:gd name="connsiteY13-178" fmla="*/ 487399 h 487399"/>
              <a:gd name="connsiteX14-179" fmla="*/ 0 w 6642100"/>
              <a:gd name="connsiteY14-180" fmla="*/ 487399 h 487399"/>
              <a:gd name="connsiteX0-181" fmla="*/ 0 w 6642100"/>
              <a:gd name="connsiteY0-182" fmla="*/ 487399 h 487399"/>
              <a:gd name="connsiteX1-183" fmla="*/ 361950 w 6642100"/>
              <a:gd name="connsiteY1-184" fmla="*/ 236574 h 487399"/>
              <a:gd name="connsiteX2-185" fmla="*/ 676275 w 6642100"/>
              <a:gd name="connsiteY2-186" fmla="*/ 96874 h 487399"/>
              <a:gd name="connsiteX3-187" fmla="*/ 1447800 w 6642100"/>
              <a:gd name="connsiteY3-188" fmla="*/ 93699 h 487399"/>
              <a:gd name="connsiteX4-189" fmla="*/ 2120900 w 6642100"/>
              <a:gd name="connsiteY4-190" fmla="*/ 207999 h 487399"/>
              <a:gd name="connsiteX5-191" fmla="*/ 2857500 w 6642100"/>
              <a:gd name="connsiteY5-192" fmla="*/ 55599 h 487399"/>
              <a:gd name="connsiteX6-193" fmla="*/ 3352800 w 6642100"/>
              <a:gd name="connsiteY6-194" fmla="*/ 17499 h 487399"/>
              <a:gd name="connsiteX7-195" fmla="*/ 3924300 w 6642100"/>
              <a:gd name="connsiteY7-196" fmla="*/ 17499 h 487399"/>
              <a:gd name="connsiteX8-197" fmla="*/ 4406900 w 6642100"/>
              <a:gd name="connsiteY8-198" fmla="*/ 233399 h 487399"/>
              <a:gd name="connsiteX9-199" fmla="*/ 5130800 w 6642100"/>
              <a:gd name="connsiteY9-200" fmla="*/ 271499 h 487399"/>
              <a:gd name="connsiteX10-201" fmla="*/ 5702300 w 6642100"/>
              <a:gd name="connsiteY10-202" fmla="*/ 296899 h 487399"/>
              <a:gd name="connsiteX11-203" fmla="*/ 6184900 w 6642100"/>
              <a:gd name="connsiteY11-204" fmla="*/ 347699 h 487399"/>
              <a:gd name="connsiteX12-205" fmla="*/ 6527800 w 6642100"/>
              <a:gd name="connsiteY12-206" fmla="*/ 487399 h 487399"/>
              <a:gd name="connsiteX13-207" fmla="*/ 6642100 w 6642100"/>
              <a:gd name="connsiteY13-208" fmla="*/ 487399 h 487399"/>
              <a:gd name="connsiteX14-209" fmla="*/ 0 w 6642100"/>
              <a:gd name="connsiteY14-210" fmla="*/ 487399 h 487399"/>
              <a:gd name="connsiteX0-211" fmla="*/ 0 w 6642100"/>
              <a:gd name="connsiteY0-212" fmla="*/ 487399 h 487399"/>
              <a:gd name="connsiteX1-213" fmla="*/ 361950 w 6642100"/>
              <a:gd name="connsiteY1-214" fmla="*/ 236574 h 487399"/>
              <a:gd name="connsiteX2-215" fmla="*/ 676275 w 6642100"/>
              <a:gd name="connsiteY2-216" fmla="*/ 96874 h 487399"/>
              <a:gd name="connsiteX3-217" fmla="*/ 1447800 w 6642100"/>
              <a:gd name="connsiteY3-218" fmla="*/ 93699 h 487399"/>
              <a:gd name="connsiteX4-219" fmla="*/ 2120900 w 6642100"/>
              <a:gd name="connsiteY4-220" fmla="*/ 207999 h 487399"/>
              <a:gd name="connsiteX5-221" fmla="*/ 2857500 w 6642100"/>
              <a:gd name="connsiteY5-222" fmla="*/ 55599 h 487399"/>
              <a:gd name="connsiteX6-223" fmla="*/ 3352800 w 6642100"/>
              <a:gd name="connsiteY6-224" fmla="*/ 17499 h 487399"/>
              <a:gd name="connsiteX7-225" fmla="*/ 3924300 w 6642100"/>
              <a:gd name="connsiteY7-226" fmla="*/ 17499 h 487399"/>
              <a:gd name="connsiteX8-227" fmla="*/ 4406900 w 6642100"/>
              <a:gd name="connsiteY8-228" fmla="*/ 233399 h 487399"/>
              <a:gd name="connsiteX9-229" fmla="*/ 5130800 w 6642100"/>
              <a:gd name="connsiteY9-230" fmla="*/ 271499 h 487399"/>
              <a:gd name="connsiteX10-231" fmla="*/ 5702300 w 6642100"/>
              <a:gd name="connsiteY10-232" fmla="*/ 296899 h 487399"/>
              <a:gd name="connsiteX11-233" fmla="*/ 6184900 w 6642100"/>
              <a:gd name="connsiteY11-234" fmla="*/ 347699 h 487399"/>
              <a:gd name="connsiteX12-235" fmla="*/ 6527800 w 6642100"/>
              <a:gd name="connsiteY12-236" fmla="*/ 487399 h 487399"/>
              <a:gd name="connsiteX13-237" fmla="*/ 6642100 w 6642100"/>
              <a:gd name="connsiteY13-238" fmla="*/ 487399 h 487399"/>
              <a:gd name="connsiteX14-239" fmla="*/ 0 w 6642100"/>
              <a:gd name="connsiteY14-240" fmla="*/ 487399 h 487399"/>
              <a:gd name="connsiteX0-241" fmla="*/ 0 w 6642100"/>
              <a:gd name="connsiteY0-242" fmla="*/ 487399 h 487399"/>
              <a:gd name="connsiteX1-243" fmla="*/ 361950 w 6642100"/>
              <a:gd name="connsiteY1-244" fmla="*/ 236574 h 487399"/>
              <a:gd name="connsiteX2-245" fmla="*/ 676275 w 6642100"/>
              <a:gd name="connsiteY2-246" fmla="*/ 96874 h 487399"/>
              <a:gd name="connsiteX3-247" fmla="*/ 1447800 w 6642100"/>
              <a:gd name="connsiteY3-248" fmla="*/ 93699 h 487399"/>
              <a:gd name="connsiteX4-249" fmla="*/ 2120900 w 6642100"/>
              <a:gd name="connsiteY4-250" fmla="*/ 207999 h 487399"/>
              <a:gd name="connsiteX5-251" fmla="*/ 2857500 w 6642100"/>
              <a:gd name="connsiteY5-252" fmla="*/ 55599 h 487399"/>
              <a:gd name="connsiteX6-253" fmla="*/ 3352800 w 6642100"/>
              <a:gd name="connsiteY6-254" fmla="*/ 17499 h 487399"/>
              <a:gd name="connsiteX7-255" fmla="*/ 3924300 w 6642100"/>
              <a:gd name="connsiteY7-256" fmla="*/ 17499 h 487399"/>
              <a:gd name="connsiteX8-257" fmla="*/ 4406900 w 6642100"/>
              <a:gd name="connsiteY8-258" fmla="*/ 233399 h 487399"/>
              <a:gd name="connsiteX9-259" fmla="*/ 5130800 w 6642100"/>
              <a:gd name="connsiteY9-260" fmla="*/ 271499 h 487399"/>
              <a:gd name="connsiteX10-261" fmla="*/ 5702300 w 6642100"/>
              <a:gd name="connsiteY10-262" fmla="*/ 296899 h 487399"/>
              <a:gd name="connsiteX11-263" fmla="*/ 6184900 w 6642100"/>
              <a:gd name="connsiteY11-264" fmla="*/ 347699 h 487399"/>
              <a:gd name="connsiteX12-265" fmla="*/ 6527800 w 6642100"/>
              <a:gd name="connsiteY12-266" fmla="*/ 487399 h 487399"/>
              <a:gd name="connsiteX13-267" fmla="*/ 6642100 w 6642100"/>
              <a:gd name="connsiteY13-268" fmla="*/ 487399 h 487399"/>
              <a:gd name="connsiteX14-269" fmla="*/ 0 w 6642100"/>
              <a:gd name="connsiteY14-270" fmla="*/ 487399 h 487399"/>
              <a:gd name="connsiteX0-271" fmla="*/ 0 w 6642100"/>
              <a:gd name="connsiteY0-272" fmla="*/ 489103 h 489103"/>
              <a:gd name="connsiteX1-273" fmla="*/ 361950 w 6642100"/>
              <a:gd name="connsiteY1-274" fmla="*/ 238278 h 489103"/>
              <a:gd name="connsiteX2-275" fmla="*/ 676275 w 6642100"/>
              <a:gd name="connsiteY2-276" fmla="*/ 98578 h 489103"/>
              <a:gd name="connsiteX3-277" fmla="*/ 1447800 w 6642100"/>
              <a:gd name="connsiteY3-278" fmla="*/ 95403 h 489103"/>
              <a:gd name="connsiteX4-279" fmla="*/ 2120900 w 6642100"/>
              <a:gd name="connsiteY4-280" fmla="*/ 209703 h 489103"/>
              <a:gd name="connsiteX5-281" fmla="*/ 2857500 w 6642100"/>
              <a:gd name="connsiteY5-282" fmla="*/ 57303 h 489103"/>
              <a:gd name="connsiteX6-283" fmla="*/ 3352800 w 6642100"/>
              <a:gd name="connsiteY6-284" fmla="*/ 19203 h 489103"/>
              <a:gd name="connsiteX7-285" fmla="*/ 3924300 w 6642100"/>
              <a:gd name="connsiteY7-286" fmla="*/ 19203 h 489103"/>
              <a:gd name="connsiteX8-287" fmla="*/ 4406900 w 6642100"/>
              <a:gd name="connsiteY8-288" fmla="*/ 235103 h 489103"/>
              <a:gd name="connsiteX9-289" fmla="*/ 5130800 w 6642100"/>
              <a:gd name="connsiteY9-290" fmla="*/ 273203 h 489103"/>
              <a:gd name="connsiteX10-291" fmla="*/ 5702300 w 6642100"/>
              <a:gd name="connsiteY10-292" fmla="*/ 298603 h 489103"/>
              <a:gd name="connsiteX11-293" fmla="*/ 6184900 w 6642100"/>
              <a:gd name="connsiteY11-294" fmla="*/ 349403 h 489103"/>
              <a:gd name="connsiteX12-295" fmla="*/ 6527800 w 6642100"/>
              <a:gd name="connsiteY12-296" fmla="*/ 489103 h 489103"/>
              <a:gd name="connsiteX13-297" fmla="*/ 6642100 w 6642100"/>
              <a:gd name="connsiteY13-298" fmla="*/ 489103 h 489103"/>
              <a:gd name="connsiteX14-299" fmla="*/ 0 w 6642100"/>
              <a:gd name="connsiteY14-300" fmla="*/ 489103 h 489103"/>
              <a:gd name="connsiteX0-301" fmla="*/ 0 w 6642100"/>
              <a:gd name="connsiteY0-302" fmla="*/ 489103 h 489103"/>
              <a:gd name="connsiteX1-303" fmla="*/ 361950 w 6642100"/>
              <a:gd name="connsiteY1-304" fmla="*/ 238278 h 489103"/>
              <a:gd name="connsiteX2-305" fmla="*/ 676275 w 6642100"/>
              <a:gd name="connsiteY2-306" fmla="*/ 98578 h 489103"/>
              <a:gd name="connsiteX3-307" fmla="*/ 1447800 w 6642100"/>
              <a:gd name="connsiteY3-308" fmla="*/ 95403 h 489103"/>
              <a:gd name="connsiteX4-309" fmla="*/ 2120900 w 6642100"/>
              <a:gd name="connsiteY4-310" fmla="*/ 209703 h 489103"/>
              <a:gd name="connsiteX5-311" fmla="*/ 2857500 w 6642100"/>
              <a:gd name="connsiteY5-312" fmla="*/ 57303 h 489103"/>
              <a:gd name="connsiteX6-313" fmla="*/ 3352800 w 6642100"/>
              <a:gd name="connsiteY6-314" fmla="*/ 19203 h 489103"/>
              <a:gd name="connsiteX7-315" fmla="*/ 3924300 w 6642100"/>
              <a:gd name="connsiteY7-316" fmla="*/ 19203 h 489103"/>
              <a:gd name="connsiteX8-317" fmla="*/ 4406900 w 6642100"/>
              <a:gd name="connsiteY8-318" fmla="*/ 235103 h 489103"/>
              <a:gd name="connsiteX9-319" fmla="*/ 5130800 w 6642100"/>
              <a:gd name="connsiteY9-320" fmla="*/ 273203 h 489103"/>
              <a:gd name="connsiteX10-321" fmla="*/ 5702300 w 6642100"/>
              <a:gd name="connsiteY10-322" fmla="*/ 298603 h 489103"/>
              <a:gd name="connsiteX11-323" fmla="*/ 6184900 w 6642100"/>
              <a:gd name="connsiteY11-324" fmla="*/ 349403 h 489103"/>
              <a:gd name="connsiteX12-325" fmla="*/ 6527800 w 6642100"/>
              <a:gd name="connsiteY12-326" fmla="*/ 489103 h 489103"/>
              <a:gd name="connsiteX13-327" fmla="*/ 6642100 w 6642100"/>
              <a:gd name="connsiteY13-328" fmla="*/ 489103 h 489103"/>
              <a:gd name="connsiteX14-329" fmla="*/ 0 w 6642100"/>
              <a:gd name="connsiteY14-330" fmla="*/ 489103 h 489103"/>
              <a:gd name="connsiteX0-331" fmla="*/ 0 w 6642100"/>
              <a:gd name="connsiteY0-332" fmla="*/ 489103 h 489103"/>
              <a:gd name="connsiteX1-333" fmla="*/ 361950 w 6642100"/>
              <a:gd name="connsiteY1-334" fmla="*/ 238278 h 489103"/>
              <a:gd name="connsiteX2-335" fmla="*/ 676275 w 6642100"/>
              <a:gd name="connsiteY2-336" fmla="*/ 98578 h 489103"/>
              <a:gd name="connsiteX3-337" fmla="*/ 1447800 w 6642100"/>
              <a:gd name="connsiteY3-338" fmla="*/ 95403 h 489103"/>
              <a:gd name="connsiteX4-339" fmla="*/ 2120900 w 6642100"/>
              <a:gd name="connsiteY4-340" fmla="*/ 209703 h 489103"/>
              <a:gd name="connsiteX5-341" fmla="*/ 2857500 w 6642100"/>
              <a:gd name="connsiteY5-342" fmla="*/ 57303 h 489103"/>
              <a:gd name="connsiteX6-343" fmla="*/ 3352800 w 6642100"/>
              <a:gd name="connsiteY6-344" fmla="*/ 19203 h 489103"/>
              <a:gd name="connsiteX7-345" fmla="*/ 3924300 w 6642100"/>
              <a:gd name="connsiteY7-346" fmla="*/ 19203 h 489103"/>
              <a:gd name="connsiteX8-347" fmla="*/ 4406900 w 6642100"/>
              <a:gd name="connsiteY8-348" fmla="*/ 235103 h 489103"/>
              <a:gd name="connsiteX9-349" fmla="*/ 5130800 w 6642100"/>
              <a:gd name="connsiteY9-350" fmla="*/ 273203 h 489103"/>
              <a:gd name="connsiteX10-351" fmla="*/ 5702300 w 6642100"/>
              <a:gd name="connsiteY10-352" fmla="*/ 298603 h 489103"/>
              <a:gd name="connsiteX11-353" fmla="*/ 6184900 w 6642100"/>
              <a:gd name="connsiteY11-354" fmla="*/ 349403 h 489103"/>
              <a:gd name="connsiteX12-355" fmla="*/ 6527800 w 6642100"/>
              <a:gd name="connsiteY12-356" fmla="*/ 489103 h 489103"/>
              <a:gd name="connsiteX13-357" fmla="*/ 6642100 w 6642100"/>
              <a:gd name="connsiteY13-358" fmla="*/ 489103 h 489103"/>
              <a:gd name="connsiteX14-359" fmla="*/ 0 w 6642100"/>
              <a:gd name="connsiteY14-360" fmla="*/ 489103 h 489103"/>
              <a:gd name="connsiteX0-361" fmla="*/ 405706 w 7047806"/>
              <a:gd name="connsiteY0-362" fmla="*/ 489103 h 489103"/>
              <a:gd name="connsiteX1-363" fmla="*/ 767656 w 7047806"/>
              <a:gd name="connsiteY1-364" fmla="*/ 238278 h 489103"/>
              <a:gd name="connsiteX2-365" fmla="*/ 1081981 w 7047806"/>
              <a:gd name="connsiteY2-366" fmla="*/ 98578 h 489103"/>
              <a:gd name="connsiteX3-367" fmla="*/ 1853506 w 7047806"/>
              <a:gd name="connsiteY3-368" fmla="*/ 95403 h 489103"/>
              <a:gd name="connsiteX4-369" fmla="*/ 2526606 w 7047806"/>
              <a:gd name="connsiteY4-370" fmla="*/ 209703 h 489103"/>
              <a:gd name="connsiteX5-371" fmla="*/ 3263206 w 7047806"/>
              <a:gd name="connsiteY5-372" fmla="*/ 57303 h 489103"/>
              <a:gd name="connsiteX6-373" fmla="*/ 3758506 w 7047806"/>
              <a:gd name="connsiteY6-374" fmla="*/ 19203 h 489103"/>
              <a:gd name="connsiteX7-375" fmla="*/ 4330006 w 7047806"/>
              <a:gd name="connsiteY7-376" fmla="*/ 19203 h 489103"/>
              <a:gd name="connsiteX8-377" fmla="*/ 4812606 w 7047806"/>
              <a:gd name="connsiteY8-378" fmla="*/ 235103 h 489103"/>
              <a:gd name="connsiteX9-379" fmla="*/ 5536506 w 7047806"/>
              <a:gd name="connsiteY9-380" fmla="*/ 273203 h 489103"/>
              <a:gd name="connsiteX10-381" fmla="*/ 6108006 w 7047806"/>
              <a:gd name="connsiteY10-382" fmla="*/ 298603 h 489103"/>
              <a:gd name="connsiteX11-383" fmla="*/ 6590606 w 7047806"/>
              <a:gd name="connsiteY11-384" fmla="*/ 349403 h 489103"/>
              <a:gd name="connsiteX12-385" fmla="*/ 6933506 w 7047806"/>
              <a:gd name="connsiteY12-386" fmla="*/ 489103 h 489103"/>
              <a:gd name="connsiteX13-387" fmla="*/ 7047806 w 7047806"/>
              <a:gd name="connsiteY13-388" fmla="*/ 489103 h 489103"/>
              <a:gd name="connsiteX14-389" fmla="*/ 405706 w 7047806"/>
              <a:gd name="connsiteY14-390" fmla="*/ 489103 h 489103"/>
              <a:gd name="connsiteX0-391" fmla="*/ 388688 w 7030788"/>
              <a:gd name="connsiteY0-392" fmla="*/ 489103 h 489103"/>
              <a:gd name="connsiteX1-393" fmla="*/ 750638 w 7030788"/>
              <a:gd name="connsiteY1-394" fmla="*/ 238278 h 489103"/>
              <a:gd name="connsiteX2-395" fmla="*/ 1064963 w 7030788"/>
              <a:gd name="connsiteY2-396" fmla="*/ 98578 h 489103"/>
              <a:gd name="connsiteX3-397" fmla="*/ 1836488 w 7030788"/>
              <a:gd name="connsiteY3-398" fmla="*/ 95403 h 489103"/>
              <a:gd name="connsiteX4-399" fmla="*/ 2509588 w 7030788"/>
              <a:gd name="connsiteY4-400" fmla="*/ 209703 h 489103"/>
              <a:gd name="connsiteX5-401" fmla="*/ 3246188 w 7030788"/>
              <a:gd name="connsiteY5-402" fmla="*/ 57303 h 489103"/>
              <a:gd name="connsiteX6-403" fmla="*/ 3741488 w 7030788"/>
              <a:gd name="connsiteY6-404" fmla="*/ 19203 h 489103"/>
              <a:gd name="connsiteX7-405" fmla="*/ 4312988 w 7030788"/>
              <a:gd name="connsiteY7-406" fmla="*/ 19203 h 489103"/>
              <a:gd name="connsiteX8-407" fmla="*/ 4795588 w 7030788"/>
              <a:gd name="connsiteY8-408" fmla="*/ 235103 h 489103"/>
              <a:gd name="connsiteX9-409" fmla="*/ 5519488 w 7030788"/>
              <a:gd name="connsiteY9-410" fmla="*/ 273203 h 489103"/>
              <a:gd name="connsiteX10-411" fmla="*/ 6090988 w 7030788"/>
              <a:gd name="connsiteY10-412" fmla="*/ 298603 h 489103"/>
              <a:gd name="connsiteX11-413" fmla="*/ 6573588 w 7030788"/>
              <a:gd name="connsiteY11-414" fmla="*/ 349403 h 489103"/>
              <a:gd name="connsiteX12-415" fmla="*/ 6916488 w 7030788"/>
              <a:gd name="connsiteY12-416" fmla="*/ 489103 h 489103"/>
              <a:gd name="connsiteX13-417" fmla="*/ 7030788 w 7030788"/>
              <a:gd name="connsiteY13-418" fmla="*/ 489103 h 489103"/>
              <a:gd name="connsiteX14-419" fmla="*/ 388688 w 7030788"/>
              <a:gd name="connsiteY14-420" fmla="*/ 489103 h 489103"/>
              <a:gd name="connsiteX0-421" fmla="*/ 65420 w 6707520"/>
              <a:gd name="connsiteY0-422" fmla="*/ 489103 h 489103"/>
              <a:gd name="connsiteX1-423" fmla="*/ 427370 w 6707520"/>
              <a:gd name="connsiteY1-424" fmla="*/ 238278 h 489103"/>
              <a:gd name="connsiteX2-425" fmla="*/ 741695 w 6707520"/>
              <a:gd name="connsiteY2-426" fmla="*/ 98578 h 489103"/>
              <a:gd name="connsiteX3-427" fmla="*/ 1513220 w 6707520"/>
              <a:gd name="connsiteY3-428" fmla="*/ 95403 h 489103"/>
              <a:gd name="connsiteX4-429" fmla="*/ 2186320 w 6707520"/>
              <a:gd name="connsiteY4-430" fmla="*/ 209703 h 489103"/>
              <a:gd name="connsiteX5-431" fmla="*/ 2922920 w 6707520"/>
              <a:gd name="connsiteY5-432" fmla="*/ 57303 h 489103"/>
              <a:gd name="connsiteX6-433" fmla="*/ 3418220 w 6707520"/>
              <a:gd name="connsiteY6-434" fmla="*/ 19203 h 489103"/>
              <a:gd name="connsiteX7-435" fmla="*/ 3989720 w 6707520"/>
              <a:gd name="connsiteY7-436" fmla="*/ 19203 h 489103"/>
              <a:gd name="connsiteX8-437" fmla="*/ 4472320 w 6707520"/>
              <a:gd name="connsiteY8-438" fmla="*/ 235103 h 489103"/>
              <a:gd name="connsiteX9-439" fmla="*/ 5196220 w 6707520"/>
              <a:gd name="connsiteY9-440" fmla="*/ 273203 h 489103"/>
              <a:gd name="connsiteX10-441" fmla="*/ 5767720 w 6707520"/>
              <a:gd name="connsiteY10-442" fmla="*/ 298603 h 489103"/>
              <a:gd name="connsiteX11-443" fmla="*/ 6250320 w 6707520"/>
              <a:gd name="connsiteY11-444" fmla="*/ 349403 h 489103"/>
              <a:gd name="connsiteX12-445" fmla="*/ 6593220 w 6707520"/>
              <a:gd name="connsiteY12-446" fmla="*/ 489103 h 489103"/>
              <a:gd name="connsiteX13-447" fmla="*/ 6707520 w 6707520"/>
              <a:gd name="connsiteY13-448" fmla="*/ 489103 h 489103"/>
              <a:gd name="connsiteX14-449" fmla="*/ 65420 w 6707520"/>
              <a:gd name="connsiteY14-450" fmla="*/ 489103 h 489103"/>
              <a:gd name="connsiteX0-451" fmla="*/ 81711 w 6723811"/>
              <a:gd name="connsiteY0-452" fmla="*/ 489103 h 489103"/>
              <a:gd name="connsiteX1-453" fmla="*/ 443661 w 6723811"/>
              <a:gd name="connsiteY1-454" fmla="*/ 238278 h 489103"/>
              <a:gd name="connsiteX2-455" fmla="*/ 757986 w 6723811"/>
              <a:gd name="connsiteY2-456" fmla="*/ 98578 h 489103"/>
              <a:gd name="connsiteX3-457" fmla="*/ 1529511 w 6723811"/>
              <a:gd name="connsiteY3-458" fmla="*/ 95403 h 489103"/>
              <a:gd name="connsiteX4-459" fmla="*/ 2202611 w 6723811"/>
              <a:gd name="connsiteY4-460" fmla="*/ 209703 h 489103"/>
              <a:gd name="connsiteX5-461" fmla="*/ 2939211 w 6723811"/>
              <a:gd name="connsiteY5-462" fmla="*/ 57303 h 489103"/>
              <a:gd name="connsiteX6-463" fmla="*/ 3434511 w 6723811"/>
              <a:gd name="connsiteY6-464" fmla="*/ 19203 h 489103"/>
              <a:gd name="connsiteX7-465" fmla="*/ 4006011 w 6723811"/>
              <a:gd name="connsiteY7-466" fmla="*/ 19203 h 489103"/>
              <a:gd name="connsiteX8-467" fmla="*/ 4488611 w 6723811"/>
              <a:gd name="connsiteY8-468" fmla="*/ 235103 h 489103"/>
              <a:gd name="connsiteX9-469" fmla="*/ 5212511 w 6723811"/>
              <a:gd name="connsiteY9-470" fmla="*/ 273203 h 489103"/>
              <a:gd name="connsiteX10-471" fmla="*/ 5784011 w 6723811"/>
              <a:gd name="connsiteY10-472" fmla="*/ 298603 h 489103"/>
              <a:gd name="connsiteX11-473" fmla="*/ 6266611 w 6723811"/>
              <a:gd name="connsiteY11-474" fmla="*/ 349403 h 489103"/>
              <a:gd name="connsiteX12-475" fmla="*/ 6609511 w 6723811"/>
              <a:gd name="connsiteY12-476" fmla="*/ 489103 h 489103"/>
              <a:gd name="connsiteX13-477" fmla="*/ 6723811 w 6723811"/>
              <a:gd name="connsiteY13-478" fmla="*/ 489103 h 489103"/>
              <a:gd name="connsiteX14-479" fmla="*/ 81711 w 6723811"/>
              <a:gd name="connsiteY14-480" fmla="*/ 489103 h 489103"/>
              <a:gd name="connsiteX0-481" fmla="*/ 525446 w 7167546"/>
              <a:gd name="connsiteY0-482" fmla="*/ 489103 h 489103"/>
              <a:gd name="connsiteX1-483" fmla="*/ 469567 w 7167546"/>
              <a:gd name="connsiteY1-484" fmla="*/ 313844 h 489103"/>
              <a:gd name="connsiteX2-485" fmla="*/ 887396 w 7167546"/>
              <a:gd name="connsiteY2-486" fmla="*/ 238278 h 489103"/>
              <a:gd name="connsiteX3-487" fmla="*/ 1201721 w 7167546"/>
              <a:gd name="connsiteY3-488" fmla="*/ 98578 h 489103"/>
              <a:gd name="connsiteX4-489" fmla="*/ 1973246 w 7167546"/>
              <a:gd name="connsiteY4-490" fmla="*/ 95403 h 489103"/>
              <a:gd name="connsiteX5-491" fmla="*/ 2646346 w 7167546"/>
              <a:gd name="connsiteY5-492" fmla="*/ 209703 h 489103"/>
              <a:gd name="connsiteX6-493" fmla="*/ 3382946 w 7167546"/>
              <a:gd name="connsiteY6-494" fmla="*/ 57303 h 489103"/>
              <a:gd name="connsiteX7-495" fmla="*/ 3878246 w 7167546"/>
              <a:gd name="connsiteY7-496" fmla="*/ 19203 h 489103"/>
              <a:gd name="connsiteX8-497" fmla="*/ 4449746 w 7167546"/>
              <a:gd name="connsiteY8-498" fmla="*/ 19203 h 489103"/>
              <a:gd name="connsiteX9-499" fmla="*/ 4932346 w 7167546"/>
              <a:gd name="connsiteY9-500" fmla="*/ 235103 h 489103"/>
              <a:gd name="connsiteX10-501" fmla="*/ 5656246 w 7167546"/>
              <a:gd name="connsiteY10-502" fmla="*/ 273203 h 489103"/>
              <a:gd name="connsiteX11-503" fmla="*/ 6227746 w 7167546"/>
              <a:gd name="connsiteY11-504" fmla="*/ 298603 h 489103"/>
              <a:gd name="connsiteX12-505" fmla="*/ 6710346 w 7167546"/>
              <a:gd name="connsiteY12-506" fmla="*/ 349403 h 489103"/>
              <a:gd name="connsiteX13-507" fmla="*/ 7053246 w 7167546"/>
              <a:gd name="connsiteY13-508" fmla="*/ 489103 h 489103"/>
              <a:gd name="connsiteX14-509" fmla="*/ 7167546 w 7167546"/>
              <a:gd name="connsiteY14-510" fmla="*/ 489103 h 489103"/>
              <a:gd name="connsiteX15" fmla="*/ 525446 w 7167546"/>
              <a:gd name="connsiteY15" fmla="*/ 489103 h 489103"/>
              <a:gd name="connsiteX0-511" fmla="*/ 92994 w 6735094"/>
              <a:gd name="connsiteY0-512" fmla="*/ 489103 h 489103"/>
              <a:gd name="connsiteX1-513" fmla="*/ 37115 w 6735094"/>
              <a:gd name="connsiteY1-514" fmla="*/ 313844 h 489103"/>
              <a:gd name="connsiteX2-515" fmla="*/ 454944 w 6735094"/>
              <a:gd name="connsiteY2-516" fmla="*/ 238278 h 489103"/>
              <a:gd name="connsiteX3-517" fmla="*/ 769269 w 6735094"/>
              <a:gd name="connsiteY3-518" fmla="*/ 98578 h 489103"/>
              <a:gd name="connsiteX4-519" fmla="*/ 1540794 w 6735094"/>
              <a:gd name="connsiteY4-520" fmla="*/ 95403 h 489103"/>
              <a:gd name="connsiteX5-521" fmla="*/ 2213894 w 6735094"/>
              <a:gd name="connsiteY5-522" fmla="*/ 209703 h 489103"/>
              <a:gd name="connsiteX6-523" fmla="*/ 2950494 w 6735094"/>
              <a:gd name="connsiteY6-524" fmla="*/ 57303 h 489103"/>
              <a:gd name="connsiteX7-525" fmla="*/ 3445794 w 6735094"/>
              <a:gd name="connsiteY7-526" fmla="*/ 19203 h 489103"/>
              <a:gd name="connsiteX8-527" fmla="*/ 4017294 w 6735094"/>
              <a:gd name="connsiteY8-528" fmla="*/ 19203 h 489103"/>
              <a:gd name="connsiteX9-529" fmla="*/ 4499894 w 6735094"/>
              <a:gd name="connsiteY9-530" fmla="*/ 235103 h 489103"/>
              <a:gd name="connsiteX10-531" fmla="*/ 5223794 w 6735094"/>
              <a:gd name="connsiteY10-532" fmla="*/ 273203 h 489103"/>
              <a:gd name="connsiteX11-533" fmla="*/ 5795294 w 6735094"/>
              <a:gd name="connsiteY11-534" fmla="*/ 298603 h 489103"/>
              <a:gd name="connsiteX12-535" fmla="*/ 6277894 w 6735094"/>
              <a:gd name="connsiteY12-536" fmla="*/ 349403 h 489103"/>
              <a:gd name="connsiteX13-537" fmla="*/ 6620794 w 6735094"/>
              <a:gd name="connsiteY13-538" fmla="*/ 489103 h 489103"/>
              <a:gd name="connsiteX14-539" fmla="*/ 6735094 w 6735094"/>
              <a:gd name="connsiteY14-540" fmla="*/ 489103 h 489103"/>
              <a:gd name="connsiteX15-541" fmla="*/ 92994 w 6735094"/>
              <a:gd name="connsiteY15-542" fmla="*/ 489103 h 489103"/>
              <a:gd name="connsiteX0-543" fmla="*/ 67244 w 6709344"/>
              <a:gd name="connsiteY0-544" fmla="*/ 489103 h 489103"/>
              <a:gd name="connsiteX1-545" fmla="*/ 58990 w 6709344"/>
              <a:gd name="connsiteY1-546" fmla="*/ 418619 h 489103"/>
              <a:gd name="connsiteX2-547" fmla="*/ 429194 w 6709344"/>
              <a:gd name="connsiteY2-548" fmla="*/ 238278 h 489103"/>
              <a:gd name="connsiteX3-549" fmla="*/ 743519 w 6709344"/>
              <a:gd name="connsiteY3-550" fmla="*/ 98578 h 489103"/>
              <a:gd name="connsiteX4-551" fmla="*/ 1515044 w 6709344"/>
              <a:gd name="connsiteY4-552" fmla="*/ 95403 h 489103"/>
              <a:gd name="connsiteX5-553" fmla="*/ 2188144 w 6709344"/>
              <a:gd name="connsiteY5-554" fmla="*/ 209703 h 489103"/>
              <a:gd name="connsiteX6-555" fmla="*/ 2924744 w 6709344"/>
              <a:gd name="connsiteY6-556" fmla="*/ 57303 h 489103"/>
              <a:gd name="connsiteX7-557" fmla="*/ 3420044 w 6709344"/>
              <a:gd name="connsiteY7-558" fmla="*/ 19203 h 489103"/>
              <a:gd name="connsiteX8-559" fmla="*/ 3991544 w 6709344"/>
              <a:gd name="connsiteY8-560" fmla="*/ 19203 h 489103"/>
              <a:gd name="connsiteX9-561" fmla="*/ 4474144 w 6709344"/>
              <a:gd name="connsiteY9-562" fmla="*/ 235103 h 489103"/>
              <a:gd name="connsiteX10-563" fmla="*/ 5198044 w 6709344"/>
              <a:gd name="connsiteY10-564" fmla="*/ 273203 h 489103"/>
              <a:gd name="connsiteX11-565" fmla="*/ 5769544 w 6709344"/>
              <a:gd name="connsiteY11-566" fmla="*/ 298603 h 489103"/>
              <a:gd name="connsiteX12-567" fmla="*/ 6252144 w 6709344"/>
              <a:gd name="connsiteY12-568" fmla="*/ 349403 h 489103"/>
              <a:gd name="connsiteX13-569" fmla="*/ 6595044 w 6709344"/>
              <a:gd name="connsiteY13-570" fmla="*/ 489103 h 489103"/>
              <a:gd name="connsiteX14-571" fmla="*/ 6709344 w 6709344"/>
              <a:gd name="connsiteY14-572" fmla="*/ 489103 h 489103"/>
              <a:gd name="connsiteX15-573" fmla="*/ 67244 w 6709344"/>
              <a:gd name="connsiteY15-574" fmla="*/ 489103 h 4891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541" y="connsiteY15-542"/>
              </a:cxn>
            </a:cxnLst>
            <a:rect l="l" t="t" r="r" b="b"/>
            <a:pathLst>
              <a:path w="6709344" h="489103">
                <a:moveTo>
                  <a:pt x="67244" y="489103"/>
                </a:moveTo>
                <a:cubicBezTo>
                  <a:pt x="-39436" y="478943"/>
                  <a:pt x="-1335" y="460423"/>
                  <a:pt x="58990" y="418619"/>
                </a:cubicBezTo>
                <a:cubicBezTo>
                  <a:pt x="119315" y="376815"/>
                  <a:pt x="315106" y="291618"/>
                  <a:pt x="429194" y="238278"/>
                </a:cubicBezTo>
                <a:cubicBezTo>
                  <a:pt x="543282" y="184938"/>
                  <a:pt x="562544" y="122391"/>
                  <a:pt x="743519" y="98578"/>
                </a:cubicBezTo>
                <a:cubicBezTo>
                  <a:pt x="924494" y="74766"/>
                  <a:pt x="1274273" y="76882"/>
                  <a:pt x="1515044" y="95403"/>
                </a:cubicBezTo>
                <a:cubicBezTo>
                  <a:pt x="1755815" y="113924"/>
                  <a:pt x="1953194" y="216053"/>
                  <a:pt x="2188144" y="209703"/>
                </a:cubicBezTo>
                <a:cubicBezTo>
                  <a:pt x="2423094" y="203353"/>
                  <a:pt x="2759644" y="70003"/>
                  <a:pt x="2924744" y="57303"/>
                </a:cubicBezTo>
                <a:lnTo>
                  <a:pt x="3420044" y="19203"/>
                </a:lnTo>
                <a:cubicBezTo>
                  <a:pt x="3585144" y="6503"/>
                  <a:pt x="3815861" y="-16780"/>
                  <a:pt x="3991544" y="19203"/>
                </a:cubicBezTo>
                <a:cubicBezTo>
                  <a:pt x="4167227" y="55186"/>
                  <a:pt x="4232844" y="222403"/>
                  <a:pt x="4474144" y="235103"/>
                </a:cubicBezTo>
                <a:lnTo>
                  <a:pt x="5198044" y="273203"/>
                </a:lnTo>
                <a:cubicBezTo>
                  <a:pt x="5413944" y="283786"/>
                  <a:pt x="5608677" y="281670"/>
                  <a:pt x="5769544" y="298603"/>
                </a:cubicBezTo>
                <a:lnTo>
                  <a:pt x="6252144" y="349403"/>
                </a:lnTo>
                <a:cubicBezTo>
                  <a:pt x="6413011" y="366336"/>
                  <a:pt x="6518844" y="465820"/>
                  <a:pt x="6595044" y="489103"/>
                </a:cubicBezTo>
                <a:lnTo>
                  <a:pt x="6709344" y="489103"/>
                </a:lnTo>
                <a:lnTo>
                  <a:pt x="67244" y="489103"/>
                </a:lnTo>
                <a:close/>
              </a:path>
            </a:pathLst>
          </a:custGeom>
          <a:solidFill>
            <a:srgbClr val="EA7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215900" y="6540500"/>
            <a:ext cx="5422900" cy="317500"/>
          </a:xfrm>
          <a:custGeom>
            <a:avLst/>
            <a:gdLst>
              <a:gd name="connsiteX0" fmla="*/ 0 w 5422900"/>
              <a:gd name="connsiteY0" fmla="*/ 292100 h 317500"/>
              <a:gd name="connsiteX1" fmla="*/ 406400 w 5422900"/>
              <a:gd name="connsiteY1" fmla="*/ 88900 h 317500"/>
              <a:gd name="connsiteX2" fmla="*/ 736600 w 5422900"/>
              <a:gd name="connsiteY2" fmla="*/ 12700 h 317500"/>
              <a:gd name="connsiteX3" fmla="*/ 1168400 w 5422900"/>
              <a:gd name="connsiteY3" fmla="*/ 0 h 317500"/>
              <a:gd name="connsiteX4" fmla="*/ 1498600 w 5422900"/>
              <a:gd name="connsiteY4" fmla="*/ 101600 h 317500"/>
              <a:gd name="connsiteX5" fmla="*/ 1816100 w 5422900"/>
              <a:gd name="connsiteY5" fmla="*/ 88900 h 317500"/>
              <a:gd name="connsiteX6" fmla="*/ 2336800 w 5422900"/>
              <a:gd name="connsiteY6" fmla="*/ 50800 h 317500"/>
              <a:gd name="connsiteX7" fmla="*/ 2933700 w 5422900"/>
              <a:gd name="connsiteY7" fmla="*/ 25400 h 317500"/>
              <a:gd name="connsiteX8" fmla="*/ 3581400 w 5422900"/>
              <a:gd name="connsiteY8" fmla="*/ 114300 h 317500"/>
              <a:gd name="connsiteX9" fmla="*/ 4470400 w 5422900"/>
              <a:gd name="connsiteY9" fmla="*/ 203200 h 317500"/>
              <a:gd name="connsiteX10" fmla="*/ 5194300 w 5422900"/>
              <a:gd name="connsiteY10" fmla="*/ 215900 h 317500"/>
              <a:gd name="connsiteX11" fmla="*/ 5422900 w 5422900"/>
              <a:gd name="connsiteY11" fmla="*/ 317500 h 317500"/>
              <a:gd name="connsiteX12" fmla="*/ 0 w 5422900"/>
              <a:gd name="connsiteY12" fmla="*/ 29210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22900" h="317500">
                <a:moveTo>
                  <a:pt x="0" y="292100"/>
                </a:moveTo>
                <a:lnTo>
                  <a:pt x="406400" y="88900"/>
                </a:lnTo>
                <a:lnTo>
                  <a:pt x="736600" y="12700"/>
                </a:lnTo>
                <a:lnTo>
                  <a:pt x="1168400" y="0"/>
                </a:lnTo>
                <a:lnTo>
                  <a:pt x="1498600" y="101600"/>
                </a:lnTo>
                <a:lnTo>
                  <a:pt x="1816100" y="88900"/>
                </a:lnTo>
                <a:lnTo>
                  <a:pt x="2336800" y="50800"/>
                </a:lnTo>
                <a:lnTo>
                  <a:pt x="2933700" y="25400"/>
                </a:lnTo>
                <a:lnTo>
                  <a:pt x="3581400" y="114300"/>
                </a:lnTo>
                <a:lnTo>
                  <a:pt x="4470400" y="203200"/>
                </a:lnTo>
                <a:lnTo>
                  <a:pt x="5194300" y="215900"/>
                </a:lnTo>
                <a:lnTo>
                  <a:pt x="5422900" y="317500"/>
                </a:lnTo>
                <a:lnTo>
                  <a:pt x="0" y="292100"/>
                </a:lnTo>
                <a:close/>
              </a:path>
            </a:pathLst>
          </a:custGeom>
          <a:solidFill>
            <a:srgbClr val="F07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6187440" y="2358107"/>
            <a:ext cx="5895590" cy="2214880"/>
          </a:xfrm>
          <a:prstGeom prst="rect">
            <a:avLst/>
          </a:prstGeom>
          <a:noFill/>
        </p:spPr>
        <p:txBody>
          <a:bodyPr wrap="square" rtlCol="0">
            <a:spAutoFit/>
          </a:bodyPr>
          <a:lstStyle/>
          <a:p>
            <a:pPr algn="ctr"/>
            <a:r>
              <a:rPr lang="en-US" altLang="zh-CN" sz="13800" dirty="0">
                <a:solidFill>
                  <a:schemeClr val="bg1"/>
                </a:solidFill>
                <a:latin typeface="Arial" panose="020B0604020202020204" pitchFamily="34" charset="0"/>
                <a:cs typeface="Arial" panose="020B0604020202020204" pitchFamily="34" charset="0"/>
              </a:rPr>
              <a:t>LOVE</a:t>
            </a:r>
          </a:p>
        </p:txBody>
      </p:sp>
      <p:sp>
        <p:nvSpPr>
          <p:cNvPr id="8" name="椭圆 7"/>
          <p:cNvSpPr/>
          <p:nvPr/>
        </p:nvSpPr>
        <p:spPr>
          <a:xfrm>
            <a:off x="4219076" y="2524077"/>
            <a:ext cx="2048872" cy="2048872"/>
          </a:xfrm>
          <a:prstGeom prst="ellipse">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035042" y="2625643"/>
            <a:ext cx="760397" cy="190718"/>
          </a:xfrm>
          <a:prstGeom prst="roundRect">
            <a:avLst>
              <a:gd name="adj" fmla="val 50000"/>
            </a:avLst>
          </a:prstGeom>
          <a:solidFill>
            <a:srgbClr val="ACF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649305" y="4097678"/>
            <a:ext cx="519361" cy="143290"/>
          </a:xfrm>
          <a:prstGeom prst="roundRect">
            <a:avLst>
              <a:gd name="adj" fmla="val 50000"/>
            </a:avLst>
          </a:prstGeom>
          <a:solidFill>
            <a:srgbClr val="ACF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734007" y="3305831"/>
            <a:ext cx="827197" cy="157618"/>
          </a:xfrm>
          <a:prstGeom prst="roundRect">
            <a:avLst>
              <a:gd name="adj" fmla="val 50000"/>
            </a:avLst>
          </a:prstGeom>
          <a:solidFill>
            <a:srgbClr val="E76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232402" y="3975128"/>
            <a:ext cx="691270" cy="230771"/>
          </a:xfrm>
          <a:prstGeom prst="roundRect">
            <a:avLst>
              <a:gd name="adj" fmla="val 50000"/>
            </a:avLst>
          </a:prstGeom>
          <a:solidFill>
            <a:srgbClr val="E76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12"/>
          <p:cNvSpPr/>
          <p:nvPr/>
        </p:nvSpPr>
        <p:spPr>
          <a:xfrm>
            <a:off x="4512332" y="3158208"/>
            <a:ext cx="354731" cy="143290"/>
          </a:xfrm>
          <a:prstGeom prst="roundRect">
            <a:avLst>
              <a:gd name="adj" fmla="val 50000"/>
            </a:avLst>
          </a:prstGeom>
          <a:solidFill>
            <a:srgbClr val="E8B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5199009" y="3777043"/>
            <a:ext cx="354731" cy="157618"/>
          </a:xfrm>
          <a:prstGeom prst="roundRect">
            <a:avLst>
              <a:gd name="adj" fmla="val 50000"/>
            </a:avLst>
          </a:prstGeom>
          <a:solidFill>
            <a:srgbClr val="E8B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295275" y="3076575"/>
            <a:ext cx="6029325" cy="768350"/>
          </a:xfrm>
          <a:prstGeom prst="rect">
            <a:avLst/>
          </a:prstGeom>
          <a:noFill/>
        </p:spPr>
        <p:txBody>
          <a:bodyPr wrap="square" rtlCol="0">
            <a:spAutoFit/>
          </a:bodyPr>
          <a:lstStyle/>
          <a:p>
            <a:pPr algn="ctr"/>
            <a:r>
              <a:rPr lang="en-US" altLang="zh-CN" sz="4400" b="1" spc="300" dirty="0">
                <a:solidFill>
                  <a:schemeClr val="bg1"/>
                </a:solidFill>
                <a:latin typeface="Dosis" panose="02010503020202060003" pitchFamily="2" charset="0"/>
                <a:cs typeface="Arial" panose="020B0604020202020204" pitchFamily="34" charset="0"/>
              </a:rPr>
              <a:t>What is </a:t>
            </a:r>
          </a:p>
        </p:txBody>
      </p:sp>
      <p:sp>
        <p:nvSpPr>
          <p:cNvPr id="52" name="圆角矩形 51"/>
          <p:cNvSpPr/>
          <p:nvPr/>
        </p:nvSpPr>
        <p:spPr>
          <a:xfrm flipH="1" flipV="1">
            <a:off x="10597468" y="6046003"/>
            <a:ext cx="1594532" cy="401562"/>
          </a:xfrm>
          <a:prstGeom prst="roundRect">
            <a:avLst>
              <a:gd name="adj" fmla="val 50000"/>
            </a:avLst>
          </a:prstGeom>
          <a:solidFill>
            <a:srgbClr val="ADE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flipH="1" flipV="1">
            <a:off x="11182661" y="5550238"/>
            <a:ext cx="1009338" cy="417789"/>
          </a:xfrm>
          <a:prstGeom prst="roundRect">
            <a:avLst>
              <a:gd name="adj" fmla="val 50000"/>
            </a:avLst>
          </a:prstGeom>
          <a:solidFill>
            <a:srgbClr val="E4C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flipH="1" flipV="1">
            <a:off x="11679315" y="5103889"/>
            <a:ext cx="512685" cy="368375"/>
          </a:xfrm>
          <a:prstGeom prst="roundRect">
            <a:avLst>
              <a:gd name="adj" fmla="val 50000"/>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2" name="组合 101"/>
          <p:cNvGrpSpPr/>
          <p:nvPr/>
        </p:nvGrpSpPr>
        <p:grpSpPr>
          <a:xfrm>
            <a:off x="1649051" y="5363693"/>
            <a:ext cx="1311448" cy="1494307"/>
            <a:chOff x="1649051" y="5363693"/>
            <a:chExt cx="1311448" cy="1494307"/>
          </a:xfrm>
        </p:grpSpPr>
        <p:sp>
          <p:nvSpPr>
            <p:cNvPr id="57" name="矩形 56"/>
            <p:cNvSpPr/>
            <p:nvPr/>
          </p:nvSpPr>
          <p:spPr>
            <a:xfrm>
              <a:off x="2163081" y="6279097"/>
              <a:ext cx="283388" cy="578903"/>
            </a:xfrm>
            <a:prstGeom prst="rect">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649051" y="5363693"/>
              <a:ext cx="1311448" cy="1311448"/>
            </a:xfrm>
            <a:prstGeom prst="ellipse">
              <a:avLst/>
            </a:prstGeom>
            <a:solidFill>
              <a:srgbClr val="E76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2232110" y="5564437"/>
              <a:ext cx="145330" cy="1453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842075" y="5863857"/>
              <a:ext cx="145330" cy="145330"/>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a:off x="2079381" y="6372841"/>
              <a:ext cx="107644" cy="107644"/>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601816" y="6359461"/>
              <a:ext cx="45720" cy="45720"/>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H="1">
              <a:off x="2631590" y="5785254"/>
              <a:ext cx="226160" cy="226160"/>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233509" y="5995827"/>
              <a:ext cx="145330" cy="1453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7" name="矩形 66"/>
          <p:cNvSpPr/>
          <p:nvPr/>
        </p:nvSpPr>
        <p:spPr>
          <a:xfrm>
            <a:off x="826213" y="6661938"/>
            <a:ext cx="95978" cy="196062"/>
          </a:xfrm>
          <a:prstGeom prst="rect">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52122" y="6351910"/>
            <a:ext cx="444160" cy="444160"/>
          </a:xfrm>
          <a:prstGeom prst="ellipse">
            <a:avLst/>
          </a:prstGeom>
          <a:solidFill>
            <a:srgbClr val="E76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849592" y="6419898"/>
            <a:ext cx="49220" cy="492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717495" y="6521305"/>
            <a:ext cx="49220" cy="49220"/>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椭圆 70"/>
          <p:cNvSpPr/>
          <p:nvPr/>
        </p:nvSpPr>
        <p:spPr>
          <a:xfrm>
            <a:off x="797866" y="6693687"/>
            <a:ext cx="36457" cy="36457"/>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974804" y="6689155"/>
            <a:ext cx="15484" cy="15484"/>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a:off x="984887" y="6494684"/>
            <a:ext cx="76596" cy="76596"/>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850066" y="6566000"/>
            <a:ext cx="49220" cy="492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p:cNvSpPr/>
          <p:nvPr/>
        </p:nvSpPr>
        <p:spPr>
          <a:xfrm>
            <a:off x="4497950" y="6580815"/>
            <a:ext cx="135689" cy="2771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251827" y="6142510"/>
            <a:ext cx="627936" cy="627935"/>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531002" y="6238628"/>
            <a:ext cx="69586" cy="69586"/>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4344249" y="6381994"/>
            <a:ext cx="69586" cy="69586"/>
          </a:xfrm>
          <a:prstGeom prst="ellipse">
            <a:avLst/>
          </a:prstGeom>
          <a:solidFill>
            <a:srgbClr val="ADE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椭圆 79"/>
          <p:cNvSpPr/>
          <p:nvPr/>
        </p:nvSpPr>
        <p:spPr>
          <a:xfrm>
            <a:off x="4457874" y="6625701"/>
            <a:ext cx="51541" cy="51541"/>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84960" y="6596232"/>
            <a:ext cx="68016" cy="68016"/>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H="1">
            <a:off x="4722278" y="6344358"/>
            <a:ext cx="108288" cy="108288"/>
          </a:xfrm>
          <a:prstGeom prst="ellipse">
            <a:avLst/>
          </a:prstGeom>
          <a:solidFill>
            <a:srgbClr val="E76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4531672" y="6445182"/>
            <a:ext cx="69586" cy="695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矩形 84"/>
          <p:cNvSpPr/>
          <p:nvPr/>
        </p:nvSpPr>
        <p:spPr>
          <a:xfrm>
            <a:off x="6134806" y="6430390"/>
            <a:ext cx="209326" cy="427610"/>
          </a:xfrm>
          <a:prstGeom prst="rect">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5755114" y="5754222"/>
            <a:ext cx="968710" cy="968708"/>
          </a:xfrm>
          <a:prstGeom prst="ellipse">
            <a:avLst/>
          </a:prstGeom>
          <a:solidFill>
            <a:srgbClr val="E76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6185795" y="5902503"/>
            <a:ext cx="107349" cy="1073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5897692" y="6123671"/>
            <a:ext cx="107349" cy="107349"/>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椭圆 88"/>
          <p:cNvSpPr/>
          <p:nvPr/>
        </p:nvSpPr>
        <p:spPr>
          <a:xfrm>
            <a:off x="6072980" y="6499635"/>
            <a:ext cx="79512" cy="79512"/>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6458880" y="6489751"/>
            <a:ext cx="33771" cy="33771"/>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flipH="1">
            <a:off x="6480873" y="6065610"/>
            <a:ext cx="167055" cy="167054"/>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6186828" y="6221151"/>
            <a:ext cx="107349" cy="1073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p:cNvSpPr/>
          <p:nvPr/>
        </p:nvSpPr>
        <p:spPr>
          <a:xfrm>
            <a:off x="7870699" y="6664828"/>
            <a:ext cx="94563" cy="193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7699174" y="6359370"/>
            <a:ext cx="437614" cy="437612"/>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7893734" y="6426356"/>
            <a:ext cx="48495" cy="48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7763584" y="6526268"/>
            <a:ext cx="48495" cy="48495"/>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p:cNvSpPr/>
          <p:nvPr/>
        </p:nvSpPr>
        <p:spPr>
          <a:xfrm>
            <a:off x="7842770" y="6696109"/>
            <a:ext cx="35919" cy="35919"/>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8017100" y="6691644"/>
            <a:ext cx="15256" cy="15256"/>
          </a:xfrm>
          <a:prstGeom prst="ellipse">
            <a:avLst/>
          </a:prstGeom>
          <a:solidFill>
            <a:srgbClr val="ADE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a:off x="8027035" y="6500039"/>
            <a:ext cx="75467" cy="75467"/>
          </a:xfrm>
          <a:prstGeom prst="ellipse">
            <a:avLst/>
          </a:prstGeom>
          <a:solidFill>
            <a:srgbClr val="E76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7873995" y="6550100"/>
            <a:ext cx="88906" cy="88906"/>
          </a:xfrm>
          <a:prstGeom prst="ellipse">
            <a:avLst/>
          </a:prstGeom>
          <a:solidFill>
            <a:srgbClr val="ADE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885D"/>
        </a:solidFill>
        <a:effectLst/>
      </p:bgPr>
    </p:bg>
    <p:spTree>
      <p:nvGrpSpPr>
        <p:cNvPr id="1" name=""/>
        <p:cNvGrpSpPr/>
        <p:nvPr/>
      </p:nvGrpSpPr>
      <p:grpSpPr>
        <a:xfrm>
          <a:off x="0" y="0"/>
          <a:ext cx="0" cy="0"/>
          <a:chOff x="0" y="0"/>
          <a:chExt cx="0" cy="0"/>
        </a:xfrm>
      </p:grpSpPr>
      <p:sp>
        <p:nvSpPr>
          <p:cNvPr id="9" name="椭圆 8"/>
          <p:cNvSpPr/>
          <p:nvPr/>
        </p:nvSpPr>
        <p:spPr>
          <a:xfrm>
            <a:off x="8653349" y="2519249"/>
            <a:ext cx="3076802" cy="3076802"/>
          </a:xfrm>
          <a:prstGeom prst="ellipse">
            <a:avLst/>
          </a:prstGeom>
          <a:solidFill>
            <a:srgbClr val="F1B06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7723240" y="2767494"/>
            <a:ext cx="4081616" cy="4162732"/>
          </a:xfrm>
          <a:custGeom>
            <a:avLst/>
            <a:gdLst>
              <a:gd name="connsiteX0" fmla="*/ 2081366 w 4081616"/>
              <a:gd name="connsiteY0" fmla="*/ 0 h 4162732"/>
              <a:gd name="connsiteX1" fmla="*/ 4069158 w 4081616"/>
              <a:gd name="connsiteY1" fmla="*/ 1462431 h 4162732"/>
              <a:gd name="connsiteX2" fmla="*/ 4081616 w 4081616"/>
              <a:gd name="connsiteY2" fmla="*/ 1510882 h 4162732"/>
              <a:gd name="connsiteX3" fmla="*/ 4081616 w 4081616"/>
              <a:gd name="connsiteY3" fmla="*/ 2651850 h 4162732"/>
              <a:gd name="connsiteX4" fmla="*/ 4069158 w 4081616"/>
              <a:gd name="connsiteY4" fmla="*/ 2700301 h 4162732"/>
              <a:gd name="connsiteX5" fmla="*/ 2081366 w 4081616"/>
              <a:gd name="connsiteY5" fmla="*/ 4162732 h 4162732"/>
              <a:gd name="connsiteX6" fmla="*/ 0 w 4081616"/>
              <a:gd name="connsiteY6" fmla="*/ 2081366 h 4162732"/>
              <a:gd name="connsiteX7" fmla="*/ 2081366 w 4081616"/>
              <a:gd name="connsiteY7" fmla="*/ 0 h 416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1616" h="4162732">
                <a:moveTo>
                  <a:pt x="2081366" y="0"/>
                </a:moveTo>
                <a:cubicBezTo>
                  <a:pt x="3015340" y="0"/>
                  <a:pt x="3805633" y="615173"/>
                  <a:pt x="4069158" y="1462431"/>
                </a:cubicBezTo>
                <a:lnTo>
                  <a:pt x="4081616" y="1510882"/>
                </a:lnTo>
                <a:lnTo>
                  <a:pt x="4081616" y="2651850"/>
                </a:lnTo>
                <a:lnTo>
                  <a:pt x="4069158" y="2700301"/>
                </a:lnTo>
                <a:cubicBezTo>
                  <a:pt x="3805633" y="3547560"/>
                  <a:pt x="3015340" y="4162732"/>
                  <a:pt x="2081366" y="4162732"/>
                </a:cubicBezTo>
                <a:cubicBezTo>
                  <a:pt x="931859" y="4162732"/>
                  <a:pt x="0" y="3230873"/>
                  <a:pt x="0" y="2081366"/>
                </a:cubicBezTo>
                <a:cubicBezTo>
                  <a:pt x="0" y="931859"/>
                  <a:pt x="931859" y="0"/>
                  <a:pt x="2081366" y="0"/>
                </a:cubicBezTo>
                <a:close/>
              </a:path>
            </a:pathLst>
          </a:custGeom>
          <a:solidFill>
            <a:srgbClr val="F1B06C">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7" name="椭圆 6"/>
          <p:cNvSpPr/>
          <p:nvPr/>
        </p:nvSpPr>
        <p:spPr>
          <a:xfrm>
            <a:off x="9103595" y="2932665"/>
            <a:ext cx="2232190" cy="2232190"/>
          </a:xfrm>
          <a:prstGeom prst="ellipse">
            <a:avLst/>
          </a:prstGeom>
          <a:solidFill>
            <a:srgbClr val="F1B06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p:nvPr/>
        </p:nvSpPr>
        <p:spPr>
          <a:xfrm>
            <a:off x="75071" y="2519086"/>
            <a:ext cx="12211544" cy="4298274"/>
          </a:xfrm>
          <a:custGeom>
            <a:avLst/>
            <a:gdLst>
              <a:gd name="connsiteX0" fmla="*/ 326131 w 12211544"/>
              <a:gd name="connsiteY0" fmla="*/ 304 h 4298274"/>
              <a:gd name="connsiteX1" fmla="*/ 610095 w 12211544"/>
              <a:gd name="connsiteY1" fmla="*/ 12024 h 4298274"/>
              <a:gd name="connsiteX2" fmla="*/ 1734045 w 12211544"/>
              <a:gd name="connsiteY2" fmla="*/ 183474 h 4298274"/>
              <a:gd name="connsiteX3" fmla="*/ 2476995 w 12211544"/>
              <a:gd name="connsiteY3" fmla="*/ 450174 h 4298274"/>
              <a:gd name="connsiteX4" fmla="*/ 3010395 w 12211544"/>
              <a:gd name="connsiteY4" fmla="*/ 774024 h 4298274"/>
              <a:gd name="connsiteX5" fmla="*/ 3562845 w 12211544"/>
              <a:gd name="connsiteY5" fmla="*/ 1116924 h 4298274"/>
              <a:gd name="connsiteX6" fmla="*/ 4534395 w 12211544"/>
              <a:gd name="connsiteY6" fmla="*/ 1212174 h 4298274"/>
              <a:gd name="connsiteX7" fmla="*/ 5944095 w 12211544"/>
              <a:gd name="connsiteY7" fmla="*/ 1231224 h 4298274"/>
              <a:gd name="connsiteX8" fmla="*/ 6667995 w 12211544"/>
              <a:gd name="connsiteY8" fmla="*/ 1593174 h 4298274"/>
              <a:gd name="connsiteX9" fmla="*/ 7601445 w 12211544"/>
              <a:gd name="connsiteY9" fmla="*/ 1936074 h 4298274"/>
              <a:gd name="connsiteX10" fmla="*/ 9125445 w 12211544"/>
              <a:gd name="connsiteY10" fmla="*/ 2012274 h 4298274"/>
              <a:gd name="connsiteX11" fmla="*/ 11335245 w 12211544"/>
              <a:gd name="connsiteY11" fmla="*/ 2583774 h 4298274"/>
              <a:gd name="connsiteX12" fmla="*/ 12192495 w 12211544"/>
              <a:gd name="connsiteY12" fmla="*/ 2717124 h 4298274"/>
              <a:gd name="connsiteX13" fmla="*/ 12211544 w 12211544"/>
              <a:gd name="connsiteY13" fmla="*/ 2717124 h 4298274"/>
              <a:gd name="connsiteX14" fmla="*/ 12211544 w 12211544"/>
              <a:gd name="connsiteY14" fmla="*/ 3771252 h 4298274"/>
              <a:gd name="connsiteX15" fmla="*/ 12192495 w 12211544"/>
              <a:gd name="connsiteY15" fmla="*/ 4298274 h 4298274"/>
              <a:gd name="connsiteX16" fmla="*/ 0 w 12211544"/>
              <a:gd name="connsiteY16" fmla="*/ 4298274 h 4298274"/>
              <a:gd name="connsiteX17" fmla="*/ 0 w 12211544"/>
              <a:gd name="connsiteY17" fmla="*/ 5509 h 4298274"/>
              <a:gd name="connsiteX18" fmla="*/ 19545 w 12211544"/>
              <a:gd name="connsiteY18" fmla="*/ 12024 h 4298274"/>
              <a:gd name="connsiteX19" fmla="*/ 326131 w 12211544"/>
              <a:gd name="connsiteY19" fmla="*/ 304 h 429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211544" h="4298274">
                <a:moveTo>
                  <a:pt x="326131" y="304"/>
                </a:moveTo>
                <a:cubicBezTo>
                  <a:pt x="408284" y="-924"/>
                  <a:pt x="502939" y="1309"/>
                  <a:pt x="610095" y="12024"/>
                </a:cubicBezTo>
                <a:cubicBezTo>
                  <a:pt x="895845" y="40599"/>
                  <a:pt x="1422895" y="110449"/>
                  <a:pt x="1734045" y="183474"/>
                </a:cubicBezTo>
                <a:cubicBezTo>
                  <a:pt x="2045195" y="256499"/>
                  <a:pt x="2264270" y="351749"/>
                  <a:pt x="2476995" y="450174"/>
                </a:cubicBezTo>
                <a:cubicBezTo>
                  <a:pt x="2689720" y="548599"/>
                  <a:pt x="2829420" y="662899"/>
                  <a:pt x="3010395" y="774024"/>
                </a:cubicBezTo>
                <a:cubicBezTo>
                  <a:pt x="3191370" y="885149"/>
                  <a:pt x="3308845" y="1043899"/>
                  <a:pt x="3562845" y="1116924"/>
                </a:cubicBezTo>
                <a:cubicBezTo>
                  <a:pt x="3816845" y="1189949"/>
                  <a:pt x="4137520" y="1193124"/>
                  <a:pt x="4534395" y="1212174"/>
                </a:cubicBezTo>
                <a:cubicBezTo>
                  <a:pt x="4931270" y="1231224"/>
                  <a:pt x="5588495" y="1167724"/>
                  <a:pt x="5944095" y="1231224"/>
                </a:cubicBezTo>
                <a:cubicBezTo>
                  <a:pt x="6299695" y="1294724"/>
                  <a:pt x="6391770" y="1475699"/>
                  <a:pt x="6667995" y="1593174"/>
                </a:cubicBezTo>
                <a:cubicBezTo>
                  <a:pt x="6944220" y="1710649"/>
                  <a:pt x="7191870" y="1866224"/>
                  <a:pt x="7601445" y="1936074"/>
                </a:cubicBezTo>
                <a:cubicBezTo>
                  <a:pt x="8011020" y="2005924"/>
                  <a:pt x="8503145" y="1904324"/>
                  <a:pt x="9125445" y="2012274"/>
                </a:cubicBezTo>
                <a:cubicBezTo>
                  <a:pt x="9747745" y="2120224"/>
                  <a:pt x="11049495" y="2539324"/>
                  <a:pt x="11335245" y="2583774"/>
                </a:cubicBezTo>
                <a:lnTo>
                  <a:pt x="12192495" y="2717124"/>
                </a:lnTo>
                <a:lnTo>
                  <a:pt x="12211544" y="2717124"/>
                </a:lnTo>
                <a:lnTo>
                  <a:pt x="12211544" y="3771252"/>
                </a:lnTo>
                <a:lnTo>
                  <a:pt x="12192495" y="4298274"/>
                </a:lnTo>
                <a:lnTo>
                  <a:pt x="0" y="4298274"/>
                </a:lnTo>
                <a:lnTo>
                  <a:pt x="0" y="5509"/>
                </a:lnTo>
                <a:lnTo>
                  <a:pt x="19545" y="12024"/>
                </a:lnTo>
                <a:cubicBezTo>
                  <a:pt x="87014" y="14009"/>
                  <a:pt x="189209" y="2350"/>
                  <a:pt x="326131" y="304"/>
                </a:cubicBezTo>
                <a:close/>
              </a:path>
            </a:pathLst>
          </a:custGeom>
          <a:solidFill>
            <a:srgbClr val="ED724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5" name="任意多边形 114"/>
          <p:cNvSpPr/>
          <p:nvPr/>
        </p:nvSpPr>
        <p:spPr>
          <a:xfrm>
            <a:off x="7126" y="2915285"/>
            <a:ext cx="12217819" cy="3867150"/>
          </a:xfrm>
          <a:custGeom>
            <a:avLst/>
            <a:gdLst>
              <a:gd name="connsiteX0" fmla="*/ 0 w 12217819"/>
              <a:gd name="connsiteY0" fmla="*/ 0 h 3867150"/>
              <a:gd name="connsiteX1" fmla="*/ 629145 w 12217819"/>
              <a:gd name="connsiteY1" fmla="*/ 0 h 3867150"/>
              <a:gd name="connsiteX2" fmla="*/ 1886445 w 12217819"/>
              <a:gd name="connsiteY2" fmla="*/ 209550 h 3867150"/>
              <a:gd name="connsiteX3" fmla="*/ 2457945 w 12217819"/>
              <a:gd name="connsiteY3" fmla="*/ 476250 h 3867150"/>
              <a:gd name="connsiteX4" fmla="*/ 3562845 w 12217819"/>
              <a:gd name="connsiteY4" fmla="*/ 1333500 h 3867150"/>
              <a:gd name="connsiteX5" fmla="*/ 4020045 w 12217819"/>
              <a:gd name="connsiteY5" fmla="*/ 1428750 h 3867150"/>
              <a:gd name="connsiteX6" fmla="*/ 5486895 w 12217819"/>
              <a:gd name="connsiteY6" fmla="*/ 1428750 h 3867150"/>
              <a:gd name="connsiteX7" fmla="*/ 6458445 w 12217819"/>
              <a:gd name="connsiteY7" fmla="*/ 1562100 h 3867150"/>
              <a:gd name="connsiteX8" fmla="*/ 7544295 w 12217819"/>
              <a:gd name="connsiteY8" fmla="*/ 2266950 h 3867150"/>
              <a:gd name="connsiteX9" fmla="*/ 8877795 w 12217819"/>
              <a:gd name="connsiteY9" fmla="*/ 2400300 h 3867150"/>
              <a:gd name="connsiteX10" fmla="*/ 9982695 w 12217819"/>
              <a:gd name="connsiteY10" fmla="*/ 2628900 h 3867150"/>
              <a:gd name="connsiteX11" fmla="*/ 11373345 w 12217819"/>
              <a:gd name="connsiteY11" fmla="*/ 2971800 h 3867150"/>
              <a:gd name="connsiteX12" fmla="*/ 11849595 w 12217819"/>
              <a:gd name="connsiteY12" fmla="*/ 3143250 h 3867150"/>
              <a:gd name="connsiteX13" fmla="*/ 12200681 w 12217819"/>
              <a:gd name="connsiteY13" fmla="*/ 3165649 h 3867150"/>
              <a:gd name="connsiteX14" fmla="*/ 12217819 w 12217819"/>
              <a:gd name="connsiteY14" fmla="*/ 3185559 h 3867150"/>
              <a:gd name="connsiteX15" fmla="*/ 12211544 w 12217819"/>
              <a:gd name="connsiteY15" fmla="*/ 3359178 h 3867150"/>
              <a:gd name="connsiteX16" fmla="*/ 12211544 w 12217819"/>
              <a:gd name="connsiteY16" fmla="*/ 3867150 h 3867150"/>
              <a:gd name="connsiteX17" fmla="*/ 0 w 12217819"/>
              <a:gd name="connsiteY17" fmla="*/ 3867150 h 3867150"/>
              <a:gd name="connsiteX18" fmla="*/ 0 w 12217819"/>
              <a:gd name="connsiteY18" fmla="*/ 0 h 386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217819" h="3867150">
                <a:moveTo>
                  <a:pt x="0" y="0"/>
                </a:moveTo>
                <a:lnTo>
                  <a:pt x="629145" y="0"/>
                </a:lnTo>
                <a:cubicBezTo>
                  <a:pt x="959345" y="34925"/>
                  <a:pt x="1581645" y="130175"/>
                  <a:pt x="1886445" y="209550"/>
                </a:cubicBezTo>
                <a:cubicBezTo>
                  <a:pt x="2191245" y="288925"/>
                  <a:pt x="2089645" y="190500"/>
                  <a:pt x="2457945" y="476250"/>
                </a:cubicBezTo>
                <a:lnTo>
                  <a:pt x="3562845" y="1333500"/>
                </a:lnTo>
                <a:cubicBezTo>
                  <a:pt x="3823195" y="1492250"/>
                  <a:pt x="3531095" y="1428750"/>
                  <a:pt x="4020045" y="1428750"/>
                </a:cubicBezTo>
                <a:lnTo>
                  <a:pt x="5486895" y="1428750"/>
                </a:lnTo>
                <a:cubicBezTo>
                  <a:pt x="5893295" y="1450975"/>
                  <a:pt x="6096495" y="1327150"/>
                  <a:pt x="6458445" y="1562100"/>
                </a:cubicBezTo>
                <a:lnTo>
                  <a:pt x="7544295" y="2266950"/>
                </a:lnTo>
                <a:cubicBezTo>
                  <a:pt x="7947520" y="2406650"/>
                  <a:pt x="8509495" y="2324100"/>
                  <a:pt x="8877795" y="2400300"/>
                </a:cubicBezTo>
                <a:lnTo>
                  <a:pt x="9982695" y="2628900"/>
                </a:lnTo>
                <a:cubicBezTo>
                  <a:pt x="10398620" y="2724150"/>
                  <a:pt x="11214595" y="2914650"/>
                  <a:pt x="11373345" y="2971800"/>
                </a:cubicBezTo>
                <a:lnTo>
                  <a:pt x="11849595" y="3143250"/>
                </a:lnTo>
                <a:cubicBezTo>
                  <a:pt x="11988501" y="3193256"/>
                  <a:pt x="12122546" y="3107135"/>
                  <a:pt x="12200681" y="3165649"/>
                </a:cubicBezTo>
                <a:lnTo>
                  <a:pt x="12217819" y="3185559"/>
                </a:lnTo>
                <a:lnTo>
                  <a:pt x="12211544" y="3359178"/>
                </a:lnTo>
                <a:lnTo>
                  <a:pt x="12211544" y="3867150"/>
                </a:lnTo>
                <a:lnTo>
                  <a:pt x="0" y="3867150"/>
                </a:lnTo>
                <a:lnTo>
                  <a:pt x="0" y="0"/>
                </a:lnTo>
                <a:close/>
              </a:path>
            </a:pathLst>
          </a:custGeom>
          <a:solidFill>
            <a:srgbClr val="E96F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5" name="任意多边形 124"/>
          <p:cNvSpPr/>
          <p:nvPr/>
        </p:nvSpPr>
        <p:spPr>
          <a:xfrm>
            <a:off x="776" y="3434819"/>
            <a:ext cx="12230595" cy="3336793"/>
          </a:xfrm>
          <a:custGeom>
            <a:avLst/>
            <a:gdLst>
              <a:gd name="connsiteX0" fmla="*/ 0 w 12230595"/>
              <a:gd name="connsiteY0" fmla="*/ 0 h 3336793"/>
              <a:gd name="connsiteX1" fmla="*/ 38595 w 12230595"/>
              <a:gd name="connsiteY1" fmla="*/ 0 h 3336793"/>
              <a:gd name="connsiteX2" fmla="*/ 1276845 w 12230595"/>
              <a:gd name="connsiteY2" fmla="*/ 72148 h 3336793"/>
              <a:gd name="connsiteX3" fmla="*/ 2000745 w 12230595"/>
              <a:gd name="connsiteY3" fmla="*/ 234479 h 3336793"/>
              <a:gd name="connsiteX4" fmla="*/ 2762745 w 12230595"/>
              <a:gd name="connsiteY4" fmla="*/ 775586 h 3336793"/>
              <a:gd name="connsiteX5" fmla="*/ 3829545 w 12230595"/>
              <a:gd name="connsiteY5" fmla="*/ 1370802 h 3336793"/>
              <a:gd name="connsiteX6" fmla="*/ 4401045 w 12230595"/>
              <a:gd name="connsiteY6" fmla="*/ 1406876 h 3336793"/>
              <a:gd name="connsiteX7" fmla="*/ 5524995 w 12230595"/>
              <a:gd name="connsiteY7" fmla="*/ 1406876 h 3336793"/>
              <a:gd name="connsiteX8" fmla="*/ 6572745 w 12230595"/>
              <a:gd name="connsiteY8" fmla="*/ 1659392 h 3336793"/>
              <a:gd name="connsiteX9" fmla="*/ 7220445 w 12230595"/>
              <a:gd name="connsiteY9" fmla="*/ 2128351 h 3336793"/>
              <a:gd name="connsiteX10" fmla="*/ 7868145 w 12230595"/>
              <a:gd name="connsiteY10" fmla="*/ 2218535 h 3336793"/>
              <a:gd name="connsiteX11" fmla="*/ 8611095 w 12230595"/>
              <a:gd name="connsiteY11" fmla="*/ 2326756 h 3336793"/>
              <a:gd name="connsiteX12" fmla="*/ 9582645 w 12230595"/>
              <a:gd name="connsiteY12" fmla="*/ 2326756 h 3336793"/>
              <a:gd name="connsiteX13" fmla="*/ 10401795 w 12230595"/>
              <a:gd name="connsiteY13" fmla="*/ 2471051 h 3336793"/>
              <a:gd name="connsiteX14" fmla="*/ 11259045 w 12230595"/>
              <a:gd name="connsiteY14" fmla="*/ 2849826 h 3336793"/>
              <a:gd name="connsiteX15" fmla="*/ 11887695 w 12230595"/>
              <a:gd name="connsiteY15" fmla="*/ 3066268 h 3336793"/>
              <a:gd name="connsiteX16" fmla="*/ 12230595 w 12230595"/>
              <a:gd name="connsiteY16" fmla="*/ 3066268 h 3336793"/>
              <a:gd name="connsiteX17" fmla="*/ 12230595 w 12230595"/>
              <a:gd name="connsiteY17" fmla="*/ 3317771 h 3336793"/>
              <a:gd name="connsiteX18" fmla="*/ 12211544 w 12230595"/>
              <a:gd name="connsiteY18" fmla="*/ 3317771 h 3336793"/>
              <a:gd name="connsiteX19" fmla="*/ 12211544 w 12230595"/>
              <a:gd name="connsiteY19" fmla="*/ 3336793 h 3336793"/>
              <a:gd name="connsiteX20" fmla="*/ 0 w 12230595"/>
              <a:gd name="connsiteY20" fmla="*/ 3318867 h 3336793"/>
              <a:gd name="connsiteX21" fmla="*/ 0 w 12230595"/>
              <a:gd name="connsiteY21" fmla="*/ 0 h 3336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230595" h="3336793">
                <a:moveTo>
                  <a:pt x="0" y="0"/>
                </a:moveTo>
                <a:lnTo>
                  <a:pt x="38595" y="0"/>
                </a:lnTo>
                <a:cubicBezTo>
                  <a:pt x="257670" y="12025"/>
                  <a:pt x="949820" y="33068"/>
                  <a:pt x="1276845" y="72148"/>
                </a:cubicBezTo>
                <a:cubicBezTo>
                  <a:pt x="1603870" y="111227"/>
                  <a:pt x="1746745" y="54111"/>
                  <a:pt x="2000745" y="234479"/>
                </a:cubicBezTo>
                <a:lnTo>
                  <a:pt x="2762745" y="775586"/>
                </a:lnTo>
                <a:cubicBezTo>
                  <a:pt x="3067545" y="964973"/>
                  <a:pt x="3639045" y="1358778"/>
                  <a:pt x="3829545" y="1370802"/>
                </a:cubicBezTo>
                <a:lnTo>
                  <a:pt x="4401045" y="1406876"/>
                </a:lnTo>
                <a:cubicBezTo>
                  <a:pt x="4683620" y="1412888"/>
                  <a:pt x="5175745" y="1322704"/>
                  <a:pt x="5524995" y="1406876"/>
                </a:cubicBezTo>
                <a:lnTo>
                  <a:pt x="6572745" y="1659392"/>
                </a:lnTo>
                <a:cubicBezTo>
                  <a:pt x="6855320" y="1779638"/>
                  <a:pt x="7004545" y="2098289"/>
                  <a:pt x="7220445" y="2128351"/>
                </a:cubicBezTo>
                <a:lnTo>
                  <a:pt x="7868145" y="2218535"/>
                </a:lnTo>
                <a:cubicBezTo>
                  <a:pt x="8099920" y="2251603"/>
                  <a:pt x="8287245" y="2326756"/>
                  <a:pt x="8611095" y="2326756"/>
                </a:cubicBezTo>
                <a:lnTo>
                  <a:pt x="9582645" y="2326756"/>
                </a:lnTo>
                <a:cubicBezTo>
                  <a:pt x="9881095" y="2350806"/>
                  <a:pt x="10116045" y="2344793"/>
                  <a:pt x="10401795" y="2471051"/>
                </a:cubicBezTo>
                <a:lnTo>
                  <a:pt x="11259045" y="2849826"/>
                </a:lnTo>
                <a:cubicBezTo>
                  <a:pt x="11506695" y="2949028"/>
                  <a:pt x="11773395" y="3066268"/>
                  <a:pt x="11887695" y="3066268"/>
                </a:cubicBezTo>
                <a:lnTo>
                  <a:pt x="12230595" y="3066268"/>
                </a:lnTo>
                <a:lnTo>
                  <a:pt x="12230595" y="3317771"/>
                </a:lnTo>
                <a:lnTo>
                  <a:pt x="12211544" y="3317771"/>
                </a:lnTo>
                <a:lnTo>
                  <a:pt x="12211544" y="3336793"/>
                </a:lnTo>
                <a:lnTo>
                  <a:pt x="0" y="3318867"/>
                </a:lnTo>
                <a:lnTo>
                  <a:pt x="0" y="0"/>
                </a:lnTo>
                <a:close/>
              </a:path>
            </a:pathLst>
          </a:custGeom>
          <a:solidFill>
            <a:srgbClr val="ED724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13"/>
          <p:cNvSpPr/>
          <p:nvPr/>
        </p:nvSpPr>
        <p:spPr>
          <a:xfrm>
            <a:off x="6153150" y="6362700"/>
            <a:ext cx="6000750" cy="495300"/>
          </a:xfrm>
          <a:custGeom>
            <a:avLst/>
            <a:gdLst>
              <a:gd name="connsiteX0" fmla="*/ 0 w 6000750"/>
              <a:gd name="connsiteY0" fmla="*/ 438150 h 457200"/>
              <a:gd name="connsiteX1" fmla="*/ 723900 w 6000750"/>
              <a:gd name="connsiteY1" fmla="*/ 266700 h 457200"/>
              <a:gd name="connsiteX2" fmla="*/ 1333500 w 6000750"/>
              <a:gd name="connsiteY2" fmla="*/ 266700 h 457200"/>
              <a:gd name="connsiteX3" fmla="*/ 1924050 w 6000750"/>
              <a:gd name="connsiteY3" fmla="*/ 228600 h 457200"/>
              <a:gd name="connsiteX4" fmla="*/ 2400300 w 6000750"/>
              <a:gd name="connsiteY4" fmla="*/ 76200 h 457200"/>
              <a:gd name="connsiteX5" fmla="*/ 2724150 w 6000750"/>
              <a:gd name="connsiteY5" fmla="*/ 0 h 457200"/>
              <a:gd name="connsiteX6" fmla="*/ 3657600 w 6000750"/>
              <a:gd name="connsiteY6" fmla="*/ 0 h 457200"/>
              <a:gd name="connsiteX7" fmla="*/ 4057650 w 6000750"/>
              <a:gd name="connsiteY7" fmla="*/ 114300 h 457200"/>
              <a:gd name="connsiteX8" fmla="*/ 4667250 w 6000750"/>
              <a:gd name="connsiteY8" fmla="*/ 76200 h 457200"/>
              <a:gd name="connsiteX9" fmla="*/ 5143500 w 6000750"/>
              <a:gd name="connsiteY9" fmla="*/ 57150 h 457200"/>
              <a:gd name="connsiteX10" fmla="*/ 5467350 w 6000750"/>
              <a:gd name="connsiteY10" fmla="*/ 38100 h 457200"/>
              <a:gd name="connsiteX11" fmla="*/ 5848350 w 6000750"/>
              <a:gd name="connsiteY11" fmla="*/ 400050 h 457200"/>
              <a:gd name="connsiteX12" fmla="*/ 6000750 w 6000750"/>
              <a:gd name="connsiteY12" fmla="*/ 457200 h 457200"/>
              <a:gd name="connsiteX13" fmla="*/ 152400 w 6000750"/>
              <a:gd name="connsiteY13" fmla="*/ 419100 h 457200"/>
              <a:gd name="connsiteX14" fmla="*/ 0 w 6000750"/>
              <a:gd name="connsiteY14" fmla="*/ 43815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00750" h="457200">
                <a:moveTo>
                  <a:pt x="0" y="438150"/>
                </a:moveTo>
                <a:lnTo>
                  <a:pt x="723900" y="266700"/>
                </a:lnTo>
                <a:lnTo>
                  <a:pt x="1333500" y="266700"/>
                </a:lnTo>
                <a:lnTo>
                  <a:pt x="1924050" y="228600"/>
                </a:lnTo>
                <a:lnTo>
                  <a:pt x="2400300" y="76200"/>
                </a:lnTo>
                <a:lnTo>
                  <a:pt x="2724150" y="0"/>
                </a:lnTo>
                <a:lnTo>
                  <a:pt x="3657600" y="0"/>
                </a:lnTo>
                <a:lnTo>
                  <a:pt x="4057650" y="114300"/>
                </a:lnTo>
                <a:lnTo>
                  <a:pt x="4667250" y="76200"/>
                </a:lnTo>
                <a:lnTo>
                  <a:pt x="5143500" y="57150"/>
                </a:lnTo>
                <a:lnTo>
                  <a:pt x="5467350" y="38100"/>
                </a:lnTo>
                <a:lnTo>
                  <a:pt x="5848350" y="400050"/>
                </a:lnTo>
                <a:lnTo>
                  <a:pt x="6000750" y="457200"/>
                </a:lnTo>
                <a:lnTo>
                  <a:pt x="152400" y="419100"/>
                </a:lnTo>
                <a:lnTo>
                  <a:pt x="0" y="438150"/>
                </a:lnTo>
                <a:close/>
              </a:path>
            </a:pathLst>
          </a:custGeom>
          <a:solidFill>
            <a:srgbClr val="E96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470443" y="6242142"/>
            <a:ext cx="495912" cy="495912"/>
          </a:xfrm>
          <a:prstGeom prst="ellipse">
            <a:avLst/>
          </a:prstGeom>
          <a:solidFill>
            <a:srgbClr val="E76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6543675" y="6369685"/>
            <a:ext cx="383540" cy="488315"/>
            <a:chOff x="448" y="10015"/>
            <a:chExt cx="604" cy="769"/>
          </a:xfrm>
        </p:grpSpPr>
        <p:sp>
          <p:nvSpPr>
            <p:cNvPr id="26" name="矩形 25"/>
            <p:cNvSpPr/>
            <p:nvPr/>
          </p:nvSpPr>
          <p:spPr>
            <a:xfrm>
              <a:off x="639" y="10440"/>
              <a:ext cx="169" cy="345"/>
            </a:xfrm>
            <a:prstGeom prst="rect">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80" y="10015"/>
              <a:ext cx="87" cy="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48" y="10193"/>
              <a:ext cx="87" cy="87"/>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589" y="10496"/>
              <a:ext cx="64" cy="64"/>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00" y="10488"/>
              <a:ext cx="27" cy="27"/>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918" y="10146"/>
              <a:ext cx="135" cy="135"/>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81" y="10272"/>
              <a:ext cx="87" cy="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3" name="椭圆 52"/>
          <p:cNvSpPr/>
          <p:nvPr/>
        </p:nvSpPr>
        <p:spPr>
          <a:xfrm rot="17590821">
            <a:off x="10290744" y="6012374"/>
            <a:ext cx="358550" cy="116352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793809" y="6037031"/>
            <a:ext cx="401886" cy="820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042614" y="4493743"/>
            <a:ext cx="1859826" cy="1859827"/>
          </a:xfrm>
          <a:prstGeom prst="ellipse">
            <a:avLst/>
          </a:prstGeom>
          <a:solidFill>
            <a:srgbClr val="101F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0869477" y="5003853"/>
            <a:ext cx="206099" cy="206099"/>
          </a:xfrm>
          <a:prstGeom prst="ellipse">
            <a:avLst/>
          </a:prstGeom>
          <a:solidFill>
            <a:srgbClr val="ADE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0890" y="6013309"/>
            <a:ext cx="206099" cy="206099"/>
          </a:xfrm>
          <a:prstGeom prst="ellipse">
            <a:avLst/>
          </a:prstGeom>
          <a:solidFill>
            <a:srgbClr val="ED7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11390120" y="5861364"/>
            <a:ext cx="152655" cy="152655"/>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899148" y="6053882"/>
            <a:ext cx="190492" cy="190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6170579" y="5448449"/>
            <a:ext cx="320728" cy="320728"/>
          </a:xfrm>
          <a:prstGeom prst="ellipse">
            <a:avLst/>
          </a:prstGeom>
          <a:solidFill>
            <a:srgbClr val="ED7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891146" y="5595307"/>
            <a:ext cx="206099" cy="2060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17590821">
            <a:off x="6452291" y="6427743"/>
            <a:ext cx="120544" cy="640318"/>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799733" y="6523173"/>
            <a:ext cx="161335" cy="329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7493000" y="5930265"/>
            <a:ext cx="746760" cy="746760"/>
            <a:chOff x="5095" y="9439"/>
            <a:chExt cx="1176" cy="1176"/>
          </a:xfrm>
        </p:grpSpPr>
        <p:sp>
          <p:nvSpPr>
            <p:cNvPr id="36" name="椭圆 35"/>
            <p:cNvSpPr/>
            <p:nvPr/>
          </p:nvSpPr>
          <p:spPr>
            <a:xfrm>
              <a:off x="5095" y="9439"/>
              <a:ext cx="1176" cy="1176"/>
            </a:xfrm>
            <a:prstGeom prst="ellipse">
              <a:avLst/>
            </a:prstGeom>
            <a:solidFill>
              <a:srgbClr val="101F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618" y="9619"/>
              <a:ext cx="130" cy="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268" y="9888"/>
              <a:ext cx="130" cy="130"/>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a:off x="5481" y="10344"/>
              <a:ext cx="97" cy="97"/>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949" y="10332"/>
              <a:ext cx="41" cy="41"/>
            </a:xfrm>
            <a:prstGeom prst="ellipse">
              <a:avLst/>
            </a:prstGeom>
            <a:solidFill>
              <a:srgbClr val="ED7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flipH="1">
              <a:off x="5976" y="9817"/>
              <a:ext cx="203" cy="203"/>
            </a:xfrm>
            <a:prstGeom prst="ellipse">
              <a:avLst/>
            </a:prstGeom>
            <a:solidFill>
              <a:srgbClr val="ED7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619" y="10006"/>
              <a:ext cx="130" cy="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5" name="椭圆 54"/>
          <p:cNvSpPr/>
          <p:nvPr/>
        </p:nvSpPr>
        <p:spPr>
          <a:xfrm rot="17590821">
            <a:off x="7574334" y="6451318"/>
            <a:ext cx="131770" cy="640318"/>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8704580" y="5808980"/>
            <a:ext cx="897890" cy="1023620"/>
            <a:chOff x="7786" y="9200"/>
            <a:chExt cx="1414" cy="1612"/>
          </a:xfrm>
        </p:grpSpPr>
        <p:sp>
          <p:nvSpPr>
            <p:cNvPr id="44" name="矩形 43"/>
            <p:cNvSpPr/>
            <p:nvPr/>
          </p:nvSpPr>
          <p:spPr>
            <a:xfrm>
              <a:off x="8340" y="10188"/>
              <a:ext cx="306" cy="624"/>
            </a:xfrm>
            <a:prstGeom prst="rect">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7786" y="9200"/>
              <a:ext cx="1414" cy="1414"/>
            </a:xfrm>
            <a:prstGeom prst="ellipse">
              <a:avLst/>
            </a:prstGeom>
            <a:solidFill>
              <a:srgbClr val="E76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414" y="9417"/>
              <a:ext cx="157" cy="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994" y="9740"/>
              <a:ext cx="157" cy="1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a:off x="8250" y="10289"/>
              <a:ext cx="116" cy="116"/>
            </a:xfrm>
            <a:prstGeom prst="ellipse">
              <a:avLst/>
            </a:prstGeom>
            <a:solidFill>
              <a:srgbClr val="EFC8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758" y="10219"/>
              <a:ext cx="159" cy="159"/>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8845" y="9655"/>
              <a:ext cx="244" cy="244"/>
            </a:xfrm>
            <a:prstGeom prst="ellipse">
              <a:avLst/>
            </a:prstGeom>
            <a:solidFill>
              <a:srgbClr val="0C1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8416" y="9882"/>
              <a:ext cx="157" cy="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 name="组合 1"/>
          <p:cNvGrpSpPr/>
          <p:nvPr/>
        </p:nvGrpSpPr>
        <p:grpSpPr>
          <a:xfrm>
            <a:off x="-174625" y="6501765"/>
            <a:ext cx="5027295" cy="361950"/>
            <a:chOff x="11045" y="10214"/>
            <a:chExt cx="7917" cy="570"/>
          </a:xfrm>
        </p:grpSpPr>
        <p:sp>
          <p:nvSpPr>
            <p:cNvPr id="15" name="任意多边形 14"/>
            <p:cNvSpPr/>
            <p:nvPr/>
          </p:nvSpPr>
          <p:spPr>
            <a:xfrm>
              <a:off x="11438" y="10316"/>
              <a:ext cx="7524" cy="468"/>
            </a:xfrm>
            <a:custGeom>
              <a:avLst/>
              <a:gdLst>
                <a:gd name="connsiteX0" fmla="*/ 0 w 4777740"/>
                <a:gd name="connsiteY0" fmla="*/ 281940 h 297180"/>
                <a:gd name="connsiteX1" fmla="*/ 533400 w 4777740"/>
                <a:gd name="connsiteY1" fmla="*/ 182880 h 297180"/>
                <a:gd name="connsiteX2" fmla="*/ 960120 w 4777740"/>
                <a:gd name="connsiteY2" fmla="*/ 175260 h 297180"/>
                <a:gd name="connsiteX3" fmla="*/ 1463040 w 4777740"/>
                <a:gd name="connsiteY3" fmla="*/ 137160 h 297180"/>
                <a:gd name="connsiteX4" fmla="*/ 1821180 w 4777740"/>
                <a:gd name="connsiteY4" fmla="*/ 99060 h 297180"/>
                <a:gd name="connsiteX5" fmla="*/ 1905000 w 4777740"/>
                <a:gd name="connsiteY5" fmla="*/ 45720 h 297180"/>
                <a:gd name="connsiteX6" fmla="*/ 2514600 w 4777740"/>
                <a:gd name="connsiteY6" fmla="*/ 0 h 297180"/>
                <a:gd name="connsiteX7" fmla="*/ 2979420 w 4777740"/>
                <a:gd name="connsiteY7" fmla="*/ 53340 h 297180"/>
                <a:gd name="connsiteX8" fmla="*/ 3436620 w 4777740"/>
                <a:gd name="connsiteY8" fmla="*/ 99060 h 297180"/>
                <a:gd name="connsiteX9" fmla="*/ 3733800 w 4777740"/>
                <a:gd name="connsiteY9" fmla="*/ 53340 h 297180"/>
                <a:gd name="connsiteX10" fmla="*/ 4137660 w 4777740"/>
                <a:gd name="connsiteY10" fmla="*/ 15240 h 297180"/>
                <a:gd name="connsiteX11" fmla="*/ 4427220 w 4777740"/>
                <a:gd name="connsiteY11" fmla="*/ 76200 h 297180"/>
                <a:gd name="connsiteX12" fmla="*/ 4732020 w 4777740"/>
                <a:gd name="connsiteY12" fmla="*/ 190500 h 297180"/>
                <a:gd name="connsiteX13" fmla="*/ 4777740 w 4777740"/>
                <a:gd name="connsiteY13" fmla="*/ 297180 h 297180"/>
                <a:gd name="connsiteX14" fmla="*/ 0 w 4777740"/>
                <a:gd name="connsiteY14" fmla="*/ 281940 h 297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77740" h="297180">
                  <a:moveTo>
                    <a:pt x="0" y="281940"/>
                  </a:moveTo>
                  <a:lnTo>
                    <a:pt x="533400" y="182880"/>
                  </a:lnTo>
                  <a:lnTo>
                    <a:pt x="960120" y="175260"/>
                  </a:lnTo>
                  <a:lnTo>
                    <a:pt x="1463040" y="137160"/>
                  </a:lnTo>
                  <a:lnTo>
                    <a:pt x="1821180" y="99060"/>
                  </a:lnTo>
                  <a:lnTo>
                    <a:pt x="1905000" y="45720"/>
                  </a:lnTo>
                  <a:lnTo>
                    <a:pt x="2514600" y="0"/>
                  </a:lnTo>
                  <a:lnTo>
                    <a:pt x="2979420" y="53340"/>
                  </a:lnTo>
                  <a:lnTo>
                    <a:pt x="3436620" y="99060"/>
                  </a:lnTo>
                  <a:lnTo>
                    <a:pt x="3733800" y="53340"/>
                  </a:lnTo>
                  <a:lnTo>
                    <a:pt x="4137660" y="15240"/>
                  </a:lnTo>
                  <a:lnTo>
                    <a:pt x="4427220" y="76200"/>
                  </a:lnTo>
                  <a:lnTo>
                    <a:pt x="4732020" y="190500"/>
                  </a:lnTo>
                  <a:lnTo>
                    <a:pt x="4777740" y="297180"/>
                  </a:lnTo>
                  <a:lnTo>
                    <a:pt x="0" y="281940"/>
                  </a:lnTo>
                  <a:close/>
                </a:path>
              </a:pathLst>
            </a:custGeom>
            <a:solidFill>
              <a:srgbClr val="293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H="1">
              <a:off x="12093" y="10677"/>
              <a:ext cx="72" cy="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a:off x="17105" y="10682"/>
              <a:ext cx="72" cy="72"/>
            </a:xfrm>
            <a:prstGeom prst="ellipse">
              <a:avLst/>
            </a:prstGeom>
            <a:solidFill>
              <a:srgbClr val="E6C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H="1">
              <a:off x="16565" y="10502"/>
              <a:ext cx="72" cy="72"/>
            </a:xfrm>
            <a:prstGeom prst="ellipse">
              <a:avLst/>
            </a:prstGeom>
            <a:solidFill>
              <a:srgbClr val="E96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flipH="1">
              <a:off x="14968" y="10668"/>
              <a:ext cx="72" cy="72"/>
            </a:xfrm>
            <a:prstGeom prst="ellipse">
              <a:avLst/>
            </a:prstGeom>
            <a:solidFill>
              <a:srgbClr val="E96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a:off x="13748" y="10628"/>
              <a:ext cx="72" cy="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a:off x="18328" y="10548"/>
              <a:ext cx="72" cy="72"/>
            </a:xfrm>
            <a:prstGeom prst="ellipse">
              <a:avLst/>
            </a:prstGeom>
            <a:solidFill>
              <a:srgbClr val="E6C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H="1">
              <a:off x="15273" y="10214"/>
              <a:ext cx="72" cy="72"/>
            </a:xfrm>
            <a:prstGeom prst="ellipse">
              <a:avLst/>
            </a:prstGeom>
            <a:solidFill>
              <a:srgbClr val="E96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flipH="1">
              <a:off x="12908" y="10468"/>
              <a:ext cx="72" cy="72"/>
            </a:xfrm>
            <a:prstGeom prst="ellipse">
              <a:avLst/>
            </a:prstGeom>
            <a:solidFill>
              <a:srgbClr val="E96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a:off x="17548" y="10488"/>
              <a:ext cx="72" cy="72"/>
            </a:xfrm>
            <a:prstGeom prst="ellipse">
              <a:avLst/>
            </a:prstGeom>
            <a:solidFill>
              <a:srgbClr val="E96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H="1">
              <a:off x="15307" y="10380"/>
              <a:ext cx="72" cy="72"/>
            </a:xfrm>
            <a:prstGeom prst="ellipse">
              <a:avLst/>
            </a:prstGeom>
            <a:solidFill>
              <a:srgbClr val="E96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a:off x="11655" y="10544"/>
              <a:ext cx="72" cy="72"/>
            </a:xfrm>
            <a:prstGeom prst="ellipse">
              <a:avLst/>
            </a:prstGeom>
            <a:solidFill>
              <a:srgbClr val="E96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H="1">
              <a:off x="14729" y="10455"/>
              <a:ext cx="72" cy="72"/>
            </a:xfrm>
            <a:prstGeom prst="ellipse">
              <a:avLst/>
            </a:prstGeom>
            <a:solidFill>
              <a:srgbClr val="E6C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flipH="1">
              <a:off x="15849" y="10650"/>
              <a:ext cx="72" cy="72"/>
            </a:xfrm>
            <a:prstGeom prst="ellipse">
              <a:avLst/>
            </a:prstGeom>
            <a:solidFill>
              <a:srgbClr val="E6C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椭圆 75"/>
            <p:cNvSpPr/>
            <p:nvPr/>
          </p:nvSpPr>
          <p:spPr>
            <a:xfrm flipH="1">
              <a:off x="16857" y="10347"/>
              <a:ext cx="72" cy="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a:off x="15569" y="10275"/>
              <a:ext cx="72" cy="72"/>
            </a:xfrm>
            <a:prstGeom prst="ellipse">
              <a:avLst/>
            </a:prstGeom>
            <a:solidFill>
              <a:srgbClr val="E6C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flipH="1">
              <a:off x="13309" y="10495"/>
              <a:ext cx="72" cy="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a:off x="17889" y="10415"/>
              <a:ext cx="72" cy="72"/>
            </a:xfrm>
            <a:prstGeom prst="ellipse">
              <a:avLst/>
            </a:prstGeom>
            <a:solidFill>
              <a:srgbClr val="E6C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a:off x="14369" y="10295"/>
              <a:ext cx="72" cy="72"/>
            </a:xfrm>
            <a:prstGeom prst="ellipse">
              <a:avLst/>
            </a:prstGeom>
            <a:solidFill>
              <a:srgbClr val="E6C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H="1">
              <a:off x="11045" y="10584"/>
              <a:ext cx="72" cy="72"/>
            </a:xfrm>
            <a:prstGeom prst="ellipse">
              <a:avLst/>
            </a:prstGeom>
            <a:solidFill>
              <a:srgbClr val="E6C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flipH="1">
              <a:off x="16209" y="10335"/>
              <a:ext cx="72" cy="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a:off x="17370" y="10278"/>
              <a:ext cx="72" cy="72"/>
            </a:xfrm>
            <a:prstGeom prst="ellipse">
              <a:avLst/>
            </a:prstGeom>
            <a:solidFill>
              <a:srgbClr val="E6C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a:off x="14868" y="10248"/>
              <a:ext cx="72" cy="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flipH="1">
              <a:off x="15457" y="10639"/>
              <a:ext cx="72" cy="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p:cNvSpPr/>
            <p:nvPr/>
          </p:nvSpPr>
          <p:spPr>
            <a:xfrm flipH="1">
              <a:off x="17972" y="10664"/>
              <a:ext cx="72" cy="72"/>
            </a:xfrm>
            <a:prstGeom prst="ellipse">
              <a:avLst/>
            </a:prstGeom>
            <a:solidFill>
              <a:srgbClr val="E96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a:off x="17865" y="10253"/>
              <a:ext cx="72" cy="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椭圆 92"/>
          <p:cNvSpPr/>
          <p:nvPr/>
        </p:nvSpPr>
        <p:spPr>
          <a:xfrm>
            <a:off x="481796" y="2724786"/>
            <a:ext cx="386439" cy="151518"/>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3" name="组合 122"/>
          <p:cNvGrpSpPr/>
          <p:nvPr/>
        </p:nvGrpSpPr>
        <p:grpSpPr>
          <a:xfrm>
            <a:off x="125927" y="220054"/>
            <a:ext cx="653688" cy="653688"/>
            <a:chOff x="262452" y="1815736"/>
            <a:chExt cx="823868" cy="823868"/>
          </a:xfrm>
        </p:grpSpPr>
        <p:sp>
          <p:nvSpPr>
            <p:cNvPr id="91" name="泪滴形 90"/>
            <p:cNvSpPr/>
            <p:nvPr/>
          </p:nvSpPr>
          <p:spPr>
            <a:xfrm rot="8100000">
              <a:off x="262452" y="1815736"/>
              <a:ext cx="823868" cy="823868"/>
            </a:xfrm>
            <a:prstGeom prst="teardrop">
              <a:avLst/>
            </a:prstGeom>
            <a:solidFill>
              <a:srgbClr val="E56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泪滴形 91"/>
            <p:cNvSpPr/>
            <p:nvPr/>
          </p:nvSpPr>
          <p:spPr>
            <a:xfrm rot="8100000">
              <a:off x="447053" y="2000337"/>
              <a:ext cx="454666" cy="454666"/>
            </a:xfrm>
            <a:prstGeom prst="teardrop">
              <a:avLst/>
            </a:prstGeom>
            <a:solidFill>
              <a:srgbClr val="2C3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椭圆 99"/>
          <p:cNvSpPr/>
          <p:nvPr/>
        </p:nvSpPr>
        <p:spPr>
          <a:xfrm>
            <a:off x="5480541" y="4852329"/>
            <a:ext cx="386439" cy="151518"/>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35890" y="3545840"/>
            <a:ext cx="633730" cy="633730"/>
            <a:chOff x="235" y="4250"/>
            <a:chExt cx="998" cy="998"/>
          </a:xfrm>
        </p:grpSpPr>
        <p:sp>
          <p:nvSpPr>
            <p:cNvPr id="101" name="泪滴形 100"/>
            <p:cNvSpPr/>
            <p:nvPr/>
          </p:nvSpPr>
          <p:spPr>
            <a:xfrm rot="8100000">
              <a:off x="235" y="4250"/>
              <a:ext cx="999" cy="999"/>
            </a:xfrm>
            <a:prstGeom prst="teardrop">
              <a:avLst/>
            </a:prstGeom>
            <a:solidFill>
              <a:srgbClr val="F1CE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泪滴形 101"/>
            <p:cNvSpPr/>
            <p:nvPr/>
          </p:nvSpPr>
          <p:spPr>
            <a:xfrm rot="8100000">
              <a:off x="484" y="4514"/>
              <a:ext cx="470" cy="470"/>
            </a:xfrm>
            <a:prstGeom prst="teardrop">
              <a:avLst/>
            </a:prstGeom>
            <a:solidFill>
              <a:srgbClr val="E56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 name="椭圆 103"/>
          <p:cNvSpPr/>
          <p:nvPr/>
        </p:nvSpPr>
        <p:spPr>
          <a:xfrm>
            <a:off x="8604233" y="5981315"/>
            <a:ext cx="386439" cy="151518"/>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泪滴形 104"/>
          <p:cNvSpPr/>
          <p:nvPr/>
        </p:nvSpPr>
        <p:spPr>
          <a:xfrm rot="8100000">
            <a:off x="152400" y="5029835"/>
            <a:ext cx="642620" cy="647065"/>
          </a:xfrm>
          <a:prstGeom prst="teardrop">
            <a:avLst/>
          </a:prstGeom>
          <a:solidFill>
            <a:srgbClr val="2C3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泪滴形 105"/>
          <p:cNvSpPr/>
          <p:nvPr/>
        </p:nvSpPr>
        <p:spPr>
          <a:xfrm rot="8100000">
            <a:off x="332886" y="5219497"/>
            <a:ext cx="266744" cy="266744"/>
          </a:xfrm>
          <a:prstGeom prst="teardrop">
            <a:avLst/>
          </a:prstGeom>
          <a:solidFill>
            <a:srgbClr val="F1CE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850463" y="2217366"/>
            <a:ext cx="386439" cy="151518"/>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153035" y="1877695"/>
            <a:ext cx="641350" cy="641350"/>
            <a:chOff x="304" y="2272"/>
            <a:chExt cx="1010" cy="1010"/>
          </a:xfrm>
        </p:grpSpPr>
        <p:sp>
          <p:nvSpPr>
            <p:cNvPr id="97" name="泪滴形 96"/>
            <p:cNvSpPr/>
            <p:nvPr/>
          </p:nvSpPr>
          <p:spPr>
            <a:xfrm rot="8100000">
              <a:off x="304" y="2272"/>
              <a:ext cx="1011" cy="1011"/>
            </a:xfrm>
            <a:prstGeom prst="teardrop">
              <a:avLst/>
            </a:prstGeom>
            <a:solidFill>
              <a:srgbClr val="2C3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泪滴形 97"/>
            <p:cNvSpPr/>
            <p:nvPr/>
          </p:nvSpPr>
          <p:spPr>
            <a:xfrm rot="8100000">
              <a:off x="578" y="2547"/>
              <a:ext cx="461" cy="461"/>
            </a:xfrm>
            <a:prstGeom prst="teardrop">
              <a:avLst/>
            </a:prstGeom>
            <a:solidFill>
              <a:srgbClr val="E96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文本框 108"/>
          <p:cNvSpPr txBox="1"/>
          <p:nvPr/>
        </p:nvSpPr>
        <p:spPr>
          <a:xfrm>
            <a:off x="868680" y="84455"/>
            <a:ext cx="6927850" cy="953135"/>
          </a:xfrm>
          <a:prstGeom prst="rect">
            <a:avLst/>
          </a:prstGeom>
          <a:noFill/>
        </p:spPr>
        <p:txBody>
          <a:bodyPr wrap="square" rtlCol="0">
            <a:spAutoFit/>
          </a:bodyPr>
          <a:lstStyle/>
          <a:p>
            <a:r>
              <a:rPr lang="en-US" altLang="zh-CN" sz="2800" i="1" dirty="0">
                <a:solidFill>
                  <a:schemeClr val="bg1"/>
                </a:solidFill>
                <a:sym typeface="+mn-ea"/>
              </a:rPr>
              <a:t>What is love and what </a:t>
            </a:r>
            <a:r>
              <a:rPr lang="en-US" altLang="zh-CN" sz="2800" i="1">
                <a:solidFill>
                  <a:schemeClr val="bg1"/>
                </a:solidFill>
                <a:sym typeface="+mn-ea"/>
              </a:rPr>
              <a:t>is like?</a:t>
            </a:r>
            <a:br>
              <a:rPr lang="en-US" altLang="zh-CN" sz="2800" i="1" dirty="0">
                <a:solidFill>
                  <a:schemeClr val="bg1"/>
                </a:solidFill>
                <a:sym typeface="+mn-ea"/>
              </a:rPr>
            </a:br>
            <a:endParaRPr lang="en-US" altLang="zh-CN" sz="2800" i="1" dirty="0">
              <a:solidFill>
                <a:schemeClr val="bg1"/>
              </a:solidFill>
              <a:latin typeface="Dosis" panose="02010503020202060003" pitchFamily="2" charset="0"/>
              <a:sym typeface="+mn-ea"/>
            </a:endParaRPr>
          </a:p>
        </p:txBody>
      </p:sp>
      <p:sp>
        <p:nvSpPr>
          <p:cNvPr id="110" name="文本框 109"/>
          <p:cNvSpPr txBox="1"/>
          <p:nvPr/>
        </p:nvSpPr>
        <p:spPr>
          <a:xfrm>
            <a:off x="8181637" y="84338"/>
            <a:ext cx="3661529" cy="398780"/>
          </a:xfrm>
          <a:prstGeom prst="rect">
            <a:avLst/>
          </a:prstGeom>
          <a:noFill/>
        </p:spPr>
        <p:txBody>
          <a:bodyPr wrap="square" rtlCol="0">
            <a:spAutoFit/>
          </a:bodyPr>
          <a:lstStyle/>
          <a:p>
            <a:pPr eaLnBrk="1" hangingPunct="1"/>
            <a:r>
              <a:rPr lang="zh-CN" altLang="en-US" sz="2000" b="1" dirty="0">
                <a:solidFill>
                  <a:schemeClr val="bg1"/>
                </a:solidFill>
                <a:sym typeface="+mn-ea"/>
              </a:rPr>
              <a:t>什么是爱，什么是喜欢</a:t>
            </a:r>
          </a:p>
        </p:txBody>
      </p:sp>
      <p:sp>
        <p:nvSpPr>
          <p:cNvPr id="113" name="文本框 112"/>
          <p:cNvSpPr txBox="1"/>
          <p:nvPr/>
        </p:nvSpPr>
        <p:spPr>
          <a:xfrm>
            <a:off x="868680" y="640715"/>
            <a:ext cx="6875780" cy="953135"/>
          </a:xfrm>
          <a:prstGeom prst="rect">
            <a:avLst/>
          </a:prstGeom>
          <a:noFill/>
        </p:spPr>
        <p:txBody>
          <a:bodyPr wrap="square" rtlCol="0">
            <a:spAutoFit/>
          </a:bodyPr>
          <a:lstStyle/>
          <a:p>
            <a:pPr algn="ctr"/>
            <a:r>
              <a:rPr lang="en-US" altLang="zh-CN" sz="2800" i="1" dirty="0">
                <a:solidFill>
                  <a:schemeClr val="bg1"/>
                </a:solidFill>
                <a:sym typeface="+mn-ea"/>
              </a:rPr>
              <a:t>When you look at the person you love, you      are shy.</a:t>
            </a:r>
            <a:endParaRPr lang="zh-CN" altLang="en-US" sz="2800" dirty="0">
              <a:solidFill>
                <a:schemeClr val="bg1"/>
              </a:solidFill>
              <a:latin typeface="Dosis" panose="02010503020202060003" pitchFamily="2" charset="0"/>
            </a:endParaRPr>
          </a:p>
        </p:txBody>
      </p:sp>
      <p:sp>
        <p:nvSpPr>
          <p:cNvPr id="114" name="文本框 113"/>
          <p:cNvSpPr txBox="1"/>
          <p:nvPr/>
        </p:nvSpPr>
        <p:spPr>
          <a:xfrm>
            <a:off x="8181340" y="802005"/>
            <a:ext cx="2835910" cy="583565"/>
          </a:xfrm>
          <a:prstGeom prst="rect">
            <a:avLst/>
          </a:prstGeom>
          <a:noFill/>
        </p:spPr>
        <p:txBody>
          <a:bodyPr wrap="square" rtlCol="0">
            <a:spAutoFit/>
          </a:bodyPr>
          <a:lstStyle/>
          <a:p>
            <a:pPr algn="ctr" eaLnBrk="1" hangingPunct="1">
              <a:lnSpc>
                <a:spcPct val="80000"/>
              </a:lnSpc>
              <a:buNone/>
            </a:pPr>
            <a:r>
              <a:rPr lang="zh-CN" altLang="en-US" sz="2000" b="1" dirty="0">
                <a:solidFill>
                  <a:schemeClr val="bg1"/>
                </a:solidFill>
                <a:sym typeface="+mn-ea"/>
              </a:rPr>
              <a:t>当你与你爱的人四目相对时，你会害羞</a:t>
            </a:r>
          </a:p>
        </p:txBody>
      </p:sp>
      <p:sp>
        <p:nvSpPr>
          <p:cNvPr id="116" name="文本框 115"/>
          <p:cNvSpPr txBox="1"/>
          <p:nvPr/>
        </p:nvSpPr>
        <p:spPr>
          <a:xfrm>
            <a:off x="850265" y="1593850"/>
            <a:ext cx="6899275" cy="953135"/>
          </a:xfrm>
          <a:prstGeom prst="rect">
            <a:avLst/>
          </a:prstGeom>
          <a:noFill/>
        </p:spPr>
        <p:txBody>
          <a:bodyPr wrap="square" rtlCol="0">
            <a:spAutoFit/>
          </a:bodyPr>
          <a:lstStyle/>
          <a:p>
            <a:pPr algn="ctr"/>
            <a:r>
              <a:rPr lang="en-US" altLang="zh-CN" sz="2800" i="1" dirty="0">
                <a:solidFill>
                  <a:schemeClr val="bg1"/>
                </a:solidFill>
                <a:sym typeface="+mn-ea"/>
              </a:rPr>
              <a:t>When you talk to someone you love, you find it hard to talk.</a:t>
            </a:r>
            <a:endParaRPr lang="zh-CN" altLang="en-US" sz="2800" dirty="0">
              <a:solidFill>
                <a:schemeClr val="bg1"/>
              </a:solidFill>
              <a:latin typeface="Dosis" panose="02010503020202060003" pitchFamily="2" charset="0"/>
            </a:endParaRPr>
          </a:p>
        </p:txBody>
      </p:sp>
      <p:sp>
        <p:nvSpPr>
          <p:cNvPr id="117" name="文本框 116"/>
          <p:cNvSpPr txBox="1"/>
          <p:nvPr/>
        </p:nvSpPr>
        <p:spPr>
          <a:xfrm>
            <a:off x="8020456" y="1764499"/>
            <a:ext cx="4044315" cy="583565"/>
          </a:xfrm>
          <a:prstGeom prst="rect">
            <a:avLst/>
          </a:prstGeom>
          <a:noFill/>
        </p:spPr>
        <p:txBody>
          <a:bodyPr wrap="square" rtlCol="0">
            <a:spAutoFit/>
          </a:bodyPr>
          <a:lstStyle/>
          <a:p>
            <a:pPr algn="ctr" eaLnBrk="1" hangingPunct="1">
              <a:lnSpc>
                <a:spcPct val="80000"/>
              </a:lnSpc>
              <a:buNone/>
            </a:pPr>
            <a:r>
              <a:rPr lang="zh-CN" altLang="en-US" sz="2000" b="1" dirty="0">
                <a:solidFill>
                  <a:schemeClr val="bg1"/>
                </a:solidFill>
                <a:sym typeface="+mn-ea"/>
              </a:rPr>
              <a:t>当你与你爱的人对话,你觉得难以启齿</a:t>
            </a:r>
            <a:endParaRPr lang="en-GB" altLang="zh-CN" sz="2000" dirty="0">
              <a:solidFill>
                <a:schemeClr val="bg1">
                  <a:lumMod val="85000"/>
                </a:schemeClr>
              </a:solidFill>
            </a:endParaRPr>
          </a:p>
        </p:txBody>
      </p:sp>
      <p:sp>
        <p:nvSpPr>
          <p:cNvPr id="119" name="文本框 118"/>
          <p:cNvSpPr txBox="1"/>
          <p:nvPr/>
        </p:nvSpPr>
        <p:spPr>
          <a:xfrm>
            <a:off x="833755" y="2546985"/>
            <a:ext cx="6945630" cy="779780"/>
          </a:xfrm>
          <a:prstGeom prst="rect">
            <a:avLst/>
          </a:prstGeom>
          <a:noFill/>
        </p:spPr>
        <p:txBody>
          <a:bodyPr wrap="square" rtlCol="0">
            <a:spAutoFit/>
          </a:bodyPr>
          <a:lstStyle/>
          <a:p>
            <a:pPr algn="ctr" eaLnBrk="1" hangingPunct="1">
              <a:lnSpc>
                <a:spcPct val="80000"/>
              </a:lnSpc>
              <a:buNone/>
            </a:pPr>
            <a:r>
              <a:rPr lang="en-US" altLang="zh-CN" sz="2800" i="1" dirty="0">
                <a:solidFill>
                  <a:schemeClr val="bg1"/>
                </a:solidFill>
                <a:sym typeface="+mn-ea"/>
              </a:rPr>
              <a:t>When the one you love is crying, you will cry with her.</a:t>
            </a:r>
            <a:endParaRPr lang="zh-CN" altLang="en-US" sz="2800" dirty="0">
              <a:solidFill>
                <a:schemeClr val="bg1"/>
              </a:solidFill>
              <a:latin typeface="Dosis" panose="02010503020202060003" pitchFamily="2" charset="0"/>
            </a:endParaRPr>
          </a:p>
        </p:txBody>
      </p:sp>
      <p:sp>
        <p:nvSpPr>
          <p:cNvPr id="120" name="文本框 119"/>
          <p:cNvSpPr txBox="1"/>
          <p:nvPr/>
        </p:nvSpPr>
        <p:spPr>
          <a:xfrm>
            <a:off x="8176126" y="2535176"/>
            <a:ext cx="5944870" cy="398780"/>
          </a:xfrm>
          <a:prstGeom prst="rect">
            <a:avLst/>
          </a:prstGeom>
          <a:noFill/>
        </p:spPr>
        <p:txBody>
          <a:bodyPr wrap="square" rtlCol="0">
            <a:spAutoFit/>
          </a:bodyPr>
          <a:lstStyle/>
          <a:p>
            <a:r>
              <a:rPr lang="zh-CN" altLang="en-US" sz="2000" b="1" dirty="0">
                <a:solidFill>
                  <a:schemeClr val="bg1"/>
                </a:solidFill>
                <a:sym typeface="+mn-ea"/>
              </a:rPr>
              <a:t>当你爱的人哭,你会陪她一起哭</a:t>
            </a:r>
            <a:endParaRPr lang="en-GB" altLang="zh-CN" sz="2000" b="1" dirty="0">
              <a:solidFill>
                <a:schemeClr val="bg1">
                  <a:lumMod val="85000"/>
                </a:schemeClr>
              </a:solidFill>
            </a:endParaRPr>
          </a:p>
        </p:txBody>
      </p:sp>
      <p:sp>
        <p:nvSpPr>
          <p:cNvPr id="43" name="文本框 42"/>
          <p:cNvSpPr txBox="1"/>
          <p:nvPr/>
        </p:nvSpPr>
        <p:spPr>
          <a:xfrm>
            <a:off x="728980" y="4885055"/>
            <a:ext cx="7206615" cy="1468755"/>
          </a:xfrm>
          <a:prstGeom prst="rect">
            <a:avLst/>
          </a:prstGeom>
          <a:noFill/>
        </p:spPr>
        <p:txBody>
          <a:bodyPr wrap="square" rtlCol="0">
            <a:spAutoFit/>
          </a:bodyPr>
          <a:lstStyle/>
          <a:p>
            <a:pPr eaLnBrk="1" hangingPunct="1">
              <a:lnSpc>
                <a:spcPct val="80000"/>
              </a:lnSpc>
              <a:buNone/>
            </a:pPr>
            <a:r>
              <a:rPr lang="zh-CN" altLang="en-US" sz="2800" i="1" dirty="0">
                <a:solidFill>
                  <a:schemeClr val="bg1"/>
                </a:solidFill>
                <a:sym typeface="+mn-ea"/>
              </a:rPr>
              <a:t>    </a:t>
            </a:r>
            <a:endParaRPr lang="zh-CN" altLang="en-US" sz="2000" i="1" dirty="0">
              <a:solidFill>
                <a:schemeClr val="bg1"/>
              </a:solidFill>
            </a:endParaRPr>
          </a:p>
          <a:p>
            <a:pPr algn="ctr" eaLnBrk="1" hangingPunct="1">
              <a:lnSpc>
                <a:spcPct val="80000"/>
              </a:lnSpc>
              <a:buNone/>
            </a:pPr>
            <a:r>
              <a:rPr lang="en-US" altLang="zh-CN" sz="2800" i="1" dirty="0">
                <a:solidFill>
                  <a:schemeClr val="bg1"/>
                </a:solidFill>
                <a:sym typeface="+mn-ea"/>
              </a:rPr>
              <a:t>But when the person you like is crying, you can comforther with skill.</a:t>
            </a:r>
            <a:endParaRPr lang="zh-CN" altLang="en-US" sz="2800" i="1" dirty="0">
              <a:solidFill>
                <a:schemeClr val="bg1"/>
              </a:solidFill>
            </a:endParaRPr>
          </a:p>
          <a:p>
            <a:pPr eaLnBrk="1" hangingPunct="1">
              <a:lnSpc>
                <a:spcPct val="80000"/>
              </a:lnSpc>
              <a:buNone/>
            </a:pPr>
            <a:r>
              <a:rPr lang="zh-CN" altLang="en-US" sz="2800" i="1" dirty="0">
                <a:solidFill>
                  <a:schemeClr val="bg1"/>
                </a:solidFill>
                <a:sym typeface="+mn-ea"/>
              </a:rPr>
              <a:t>                   </a:t>
            </a:r>
            <a:endParaRPr lang="zh-CN" altLang="en-US" sz="2000" b="1" dirty="0">
              <a:solidFill>
                <a:schemeClr val="bg1"/>
              </a:solidFill>
              <a:sym typeface="+mn-ea"/>
            </a:endParaRPr>
          </a:p>
        </p:txBody>
      </p:sp>
      <p:sp>
        <p:nvSpPr>
          <p:cNvPr id="52" name="文本框 51"/>
          <p:cNvSpPr txBox="1"/>
          <p:nvPr/>
        </p:nvSpPr>
        <p:spPr>
          <a:xfrm>
            <a:off x="930275" y="3326765"/>
            <a:ext cx="6390005" cy="779780"/>
          </a:xfrm>
          <a:prstGeom prst="rect">
            <a:avLst/>
          </a:prstGeom>
          <a:noFill/>
        </p:spPr>
        <p:txBody>
          <a:bodyPr wrap="square" rtlCol="0">
            <a:spAutoFit/>
          </a:bodyPr>
          <a:lstStyle/>
          <a:p>
            <a:pPr algn="ctr" eaLnBrk="1" hangingPunct="1">
              <a:lnSpc>
                <a:spcPct val="80000"/>
              </a:lnSpc>
              <a:buNone/>
            </a:pPr>
            <a:r>
              <a:rPr lang="en-US" altLang="zh-CN" sz="2800" i="1" dirty="0">
                <a:solidFill>
                  <a:schemeClr val="bg1"/>
                </a:solidFill>
                <a:sym typeface="+mn-ea"/>
              </a:rPr>
              <a:t>But when you meet someone you like, you smile.</a:t>
            </a:r>
            <a:endParaRPr lang="zh-CN" altLang="en-US" sz="2800"/>
          </a:p>
        </p:txBody>
      </p:sp>
      <p:sp>
        <p:nvSpPr>
          <p:cNvPr id="57" name="文本框 56"/>
          <p:cNvSpPr txBox="1"/>
          <p:nvPr/>
        </p:nvSpPr>
        <p:spPr>
          <a:xfrm>
            <a:off x="8111438" y="3334673"/>
            <a:ext cx="3145155" cy="706755"/>
          </a:xfrm>
          <a:prstGeom prst="rect">
            <a:avLst/>
          </a:prstGeom>
          <a:noFill/>
        </p:spPr>
        <p:txBody>
          <a:bodyPr wrap="square" rtlCol="0">
            <a:spAutoFit/>
          </a:bodyPr>
          <a:lstStyle/>
          <a:p>
            <a:pPr algn="ctr"/>
            <a:r>
              <a:rPr lang="zh-CN" altLang="en-US" sz="2000" b="1" dirty="0">
                <a:solidFill>
                  <a:schemeClr val="bg1"/>
                </a:solidFill>
                <a:sym typeface="+mn-ea"/>
              </a:rPr>
              <a:t>但当你与你喜欢的人四目交投,你只会微笑</a:t>
            </a:r>
            <a:endParaRPr lang="zh-CN" altLang="en-US" sz="2000" dirty="0"/>
          </a:p>
        </p:txBody>
      </p:sp>
      <p:sp>
        <p:nvSpPr>
          <p:cNvPr id="59" name="文本框 58"/>
          <p:cNvSpPr txBox="1"/>
          <p:nvPr/>
        </p:nvSpPr>
        <p:spPr>
          <a:xfrm>
            <a:off x="8256579" y="4261937"/>
            <a:ext cx="3487420" cy="706755"/>
          </a:xfrm>
          <a:prstGeom prst="rect">
            <a:avLst/>
          </a:prstGeom>
          <a:noFill/>
        </p:spPr>
        <p:txBody>
          <a:bodyPr wrap="square" rtlCol="0">
            <a:spAutoFit/>
          </a:bodyPr>
          <a:lstStyle/>
          <a:p>
            <a:pPr algn="ctr"/>
            <a:r>
              <a:rPr lang="zh-CN" altLang="en-US" sz="2000" b="1" dirty="0">
                <a:solidFill>
                  <a:schemeClr val="bg1"/>
                </a:solidFill>
                <a:sym typeface="+mn-ea"/>
              </a:rPr>
              <a:t>但当你和你喜欢的人对话,你可以畅所欲言</a:t>
            </a:r>
          </a:p>
        </p:txBody>
      </p:sp>
      <p:sp>
        <p:nvSpPr>
          <p:cNvPr id="61" name="文本框 60"/>
          <p:cNvSpPr txBox="1"/>
          <p:nvPr/>
        </p:nvSpPr>
        <p:spPr>
          <a:xfrm>
            <a:off x="815340" y="4288155"/>
            <a:ext cx="6619875" cy="779780"/>
          </a:xfrm>
          <a:prstGeom prst="rect">
            <a:avLst/>
          </a:prstGeom>
          <a:noFill/>
        </p:spPr>
        <p:txBody>
          <a:bodyPr wrap="square" rtlCol="0">
            <a:spAutoFit/>
          </a:bodyPr>
          <a:lstStyle/>
          <a:p>
            <a:pPr algn="ctr" eaLnBrk="1" hangingPunct="1">
              <a:lnSpc>
                <a:spcPct val="80000"/>
              </a:lnSpc>
              <a:buNone/>
            </a:pPr>
            <a:r>
              <a:rPr lang="en-US" altLang="zh-CN" sz="2800" i="1" dirty="0">
                <a:solidFill>
                  <a:schemeClr val="bg1"/>
                </a:solidFill>
                <a:sym typeface="+mn-ea"/>
              </a:rPr>
              <a:t>But when you talk to someone you like, you can talk freely.</a:t>
            </a:r>
            <a:endParaRPr lang="zh-CN" altLang="en-US" sz="2800"/>
          </a:p>
        </p:txBody>
      </p:sp>
      <p:sp>
        <p:nvSpPr>
          <p:cNvPr id="68" name="文本框 67"/>
          <p:cNvSpPr txBox="1"/>
          <p:nvPr/>
        </p:nvSpPr>
        <p:spPr>
          <a:xfrm>
            <a:off x="8181340" y="5164455"/>
            <a:ext cx="3365500" cy="583565"/>
          </a:xfrm>
          <a:prstGeom prst="rect">
            <a:avLst/>
          </a:prstGeom>
          <a:noFill/>
        </p:spPr>
        <p:txBody>
          <a:bodyPr wrap="square" rtlCol="0">
            <a:spAutoFit/>
          </a:bodyPr>
          <a:lstStyle/>
          <a:p>
            <a:pPr algn="ctr" eaLnBrk="1" hangingPunct="1">
              <a:lnSpc>
                <a:spcPct val="80000"/>
              </a:lnSpc>
              <a:buNone/>
            </a:pPr>
            <a:r>
              <a:rPr lang="zh-CN" altLang="en-US" sz="2000" b="1" dirty="0">
                <a:solidFill>
                  <a:schemeClr val="bg1"/>
                </a:solidFill>
                <a:sym typeface="+mn-ea"/>
              </a:rPr>
              <a:t>但当你喜欢的人哭,你会技巧的安慰她</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885D"/>
        </a:solidFill>
        <a:effectLst/>
      </p:bgPr>
    </p:bg>
    <p:spTree>
      <p:nvGrpSpPr>
        <p:cNvPr id="1" name=""/>
        <p:cNvGrpSpPr/>
        <p:nvPr/>
      </p:nvGrpSpPr>
      <p:grpSpPr>
        <a:xfrm>
          <a:off x="0" y="0"/>
          <a:ext cx="0" cy="0"/>
          <a:chOff x="0" y="0"/>
          <a:chExt cx="0" cy="0"/>
        </a:xfrm>
      </p:grpSpPr>
      <p:grpSp>
        <p:nvGrpSpPr>
          <p:cNvPr id="4" name="组合 3"/>
          <p:cNvGrpSpPr/>
          <p:nvPr/>
        </p:nvGrpSpPr>
        <p:grpSpPr>
          <a:xfrm>
            <a:off x="975360" y="4318000"/>
            <a:ext cx="1557020" cy="2442845"/>
            <a:chOff x="9319" y="6960"/>
            <a:chExt cx="2452" cy="3847"/>
          </a:xfrm>
        </p:grpSpPr>
        <p:sp>
          <p:nvSpPr>
            <p:cNvPr id="86" name="任意多边形 85"/>
            <p:cNvSpPr/>
            <p:nvPr/>
          </p:nvSpPr>
          <p:spPr>
            <a:xfrm>
              <a:off x="9956" y="9811"/>
              <a:ext cx="1249" cy="996"/>
            </a:xfrm>
            <a:custGeom>
              <a:avLst/>
              <a:gdLst>
                <a:gd name="connsiteX0" fmla="*/ 28575 w 792956"/>
                <a:gd name="connsiteY0" fmla="*/ 0 h 590550"/>
                <a:gd name="connsiteX1" fmla="*/ 792956 w 792956"/>
                <a:gd name="connsiteY1" fmla="*/ 2381 h 590550"/>
                <a:gd name="connsiteX2" fmla="*/ 764381 w 792956"/>
                <a:gd name="connsiteY2" fmla="*/ 69056 h 590550"/>
                <a:gd name="connsiteX3" fmla="*/ 769144 w 792956"/>
                <a:gd name="connsiteY3" fmla="*/ 540543 h 590550"/>
                <a:gd name="connsiteX4" fmla="*/ 790575 w 792956"/>
                <a:gd name="connsiteY4" fmla="*/ 573881 h 590550"/>
                <a:gd name="connsiteX5" fmla="*/ 790575 w 792956"/>
                <a:gd name="connsiteY5" fmla="*/ 590550 h 590550"/>
                <a:gd name="connsiteX6" fmla="*/ 0 w 792956"/>
                <a:gd name="connsiteY6" fmla="*/ 585787 h 590550"/>
                <a:gd name="connsiteX7" fmla="*/ 45244 w 792956"/>
                <a:gd name="connsiteY7" fmla="*/ 419100 h 590550"/>
                <a:gd name="connsiteX8" fmla="*/ 57150 w 792956"/>
                <a:gd name="connsiteY8" fmla="*/ 295275 h 590550"/>
                <a:gd name="connsiteX9" fmla="*/ 28575 w 792956"/>
                <a:gd name="connsiteY9" fmla="*/ 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956" h="590550">
                  <a:moveTo>
                    <a:pt x="28575" y="0"/>
                  </a:moveTo>
                  <a:lnTo>
                    <a:pt x="792956" y="2381"/>
                  </a:lnTo>
                  <a:lnTo>
                    <a:pt x="764381" y="69056"/>
                  </a:lnTo>
                  <a:cubicBezTo>
                    <a:pt x="765969" y="226218"/>
                    <a:pt x="767556" y="383381"/>
                    <a:pt x="769144" y="540543"/>
                  </a:cubicBezTo>
                  <a:lnTo>
                    <a:pt x="790575" y="573881"/>
                  </a:lnTo>
                  <a:lnTo>
                    <a:pt x="790575" y="590550"/>
                  </a:lnTo>
                  <a:lnTo>
                    <a:pt x="0" y="585787"/>
                  </a:lnTo>
                  <a:lnTo>
                    <a:pt x="45244" y="419100"/>
                  </a:lnTo>
                  <a:lnTo>
                    <a:pt x="57150" y="295275"/>
                  </a:lnTo>
                  <a:lnTo>
                    <a:pt x="28575" y="0"/>
                  </a:lnTo>
                  <a:close/>
                </a:path>
              </a:pathLst>
            </a:cu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a:off x="11154" y="9839"/>
              <a:ext cx="211" cy="941"/>
            </a:xfrm>
            <a:prstGeom prst="roundRect">
              <a:avLst>
                <a:gd name="adj" fmla="val 50000"/>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9855" y="9839"/>
              <a:ext cx="211" cy="941"/>
            </a:xfrm>
            <a:prstGeom prst="roundRect">
              <a:avLst>
                <a:gd name="adj" fmla="val 50000"/>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9319" y="6960"/>
              <a:ext cx="2453" cy="3323"/>
              <a:chOff x="9319" y="6960"/>
              <a:chExt cx="2453" cy="3323"/>
            </a:xfrm>
          </p:grpSpPr>
          <p:sp>
            <p:nvSpPr>
              <p:cNvPr id="59" name="任意多边形 58"/>
              <p:cNvSpPr/>
              <p:nvPr/>
            </p:nvSpPr>
            <p:spPr>
              <a:xfrm>
                <a:off x="9324" y="6960"/>
                <a:ext cx="2340" cy="2928"/>
              </a:xfrm>
              <a:custGeom>
                <a:avLst/>
                <a:gdLst>
                  <a:gd name="connsiteX0" fmla="*/ 60960 w 1485900"/>
                  <a:gd name="connsiteY0" fmla="*/ 822960 h 1859280"/>
                  <a:gd name="connsiteX1" fmla="*/ 60960 w 1485900"/>
                  <a:gd name="connsiteY1" fmla="*/ 762000 h 1859280"/>
                  <a:gd name="connsiteX2" fmla="*/ 129540 w 1485900"/>
                  <a:gd name="connsiteY2" fmla="*/ 487680 h 1859280"/>
                  <a:gd name="connsiteX3" fmla="*/ 198120 w 1485900"/>
                  <a:gd name="connsiteY3" fmla="*/ 335280 h 1859280"/>
                  <a:gd name="connsiteX4" fmla="*/ 381000 w 1485900"/>
                  <a:gd name="connsiteY4" fmla="*/ 114300 h 1859280"/>
                  <a:gd name="connsiteX5" fmla="*/ 647700 w 1485900"/>
                  <a:gd name="connsiteY5" fmla="*/ 0 h 1859280"/>
                  <a:gd name="connsiteX6" fmla="*/ 914400 w 1485900"/>
                  <a:gd name="connsiteY6" fmla="*/ 0 h 1859280"/>
                  <a:gd name="connsiteX7" fmla="*/ 1219200 w 1485900"/>
                  <a:gd name="connsiteY7" fmla="*/ 106680 h 1859280"/>
                  <a:gd name="connsiteX8" fmla="*/ 1417320 w 1485900"/>
                  <a:gd name="connsiteY8" fmla="*/ 350520 h 1859280"/>
                  <a:gd name="connsiteX9" fmla="*/ 1485900 w 1485900"/>
                  <a:gd name="connsiteY9" fmla="*/ 563880 h 1859280"/>
                  <a:gd name="connsiteX10" fmla="*/ 1447800 w 1485900"/>
                  <a:gd name="connsiteY10" fmla="*/ 731520 h 1859280"/>
                  <a:gd name="connsiteX11" fmla="*/ 1455420 w 1485900"/>
                  <a:gd name="connsiteY11" fmla="*/ 800100 h 1859280"/>
                  <a:gd name="connsiteX12" fmla="*/ 1432560 w 1485900"/>
                  <a:gd name="connsiteY12" fmla="*/ 1181100 h 1859280"/>
                  <a:gd name="connsiteX13" fmla="*/ 1348740 w 1485900"/>
                  <a:gd name="connsiteY13" fmla="*/ 1600200 h 1859280"/>
                  <a:gd name="connsiteX14" fmla="*/ 1242060 w 1485900"/>
                  <a:gd name="connsiteY14" fmla="*/ 1790700 h 1859280"/>
                  <a:gd name="connsiteX15" fmla="*/ 1082040 w 1485900"/>
                  <a:gd name="connsiteY15" fmla="*/ 1844040 h 1859280"/>
                  <a:gd name="connsiteX16" fmla="*/ 60960 w 1485900"/>
                  <a:gd name="connsiteY16" fmla="*/ 1836420 h 1859280"/>
                  <a:gd name="connsiteX17" fmla="*/ 0 w 1485900"/>
                  <a:gd name="connsiteY17" fmla="*/ 1859280 h 1859280"/>
                  <a:gd name="connsiteX18" fmla="*/ 15240 w 1485900"/>
                  <a:gd name="connsiteY18" fmla="*/ 1295400 h 1859280"/>
                  <a:gd name="connsiteX19" fmla="*/ 45720 w 1485900"/>
                  <a:gd name="connsiteY19" fmla="*/ 937260 h 1859280"/>
                  <a:gd name="connsiteX20" fmla="*/ 60960 w 1485900"/>
                  <a:gd name="connsiteY20" fmla="*/ 82296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85900" h="1859280">
                    <a:moveTo>
                      <a:pt x="60960" y="822960"/>
                    </a:moveTo>
                    <a:lnTo>
                      <a:pt x="60960" y="762000"/>
                    </a:lnTo>
                    <a:lnTo>
                      <a:pt x="129540" y="487680"/>
                    </a:lnTo>
                    <a:lnTo>
                      <a:pt x="198120" y="335280"/>
                    </a:lnTo>
                    <a:lnTo>
                      <a:pt x="381000" y="114300"/>
                    </a:lnTo>
                    <a:lnTo>
                      <a:pt x="647700" y="0"/>
                    </a:lnTo>
                    <a:lnTo>
                      <a:pt x="914400" y="0"/>
                    </a:lnTo>
                    <a:lnTo>
                      <a:pt x="1219200" y="106680"/>
                    </a:lnTo>
                    <a:lnTo>
                      <a:pt x="1417320" y="350520"/>
                    </a:lnTo>
                    <a:lnTo>
                      <a:pt x="1485900" y="563880"/>
                    </a:lnTo>
                    <a:lnTo>
                      <a:pt x="1447800" y="731520"/>
                    </a:lnTo>
                    <a:lnTo>
                      <a:pt x="1455420" y="800100"/>
                    </a:lnTo>
                    <a:lnTo>
                      <a:pt x="1432560" y="1181100"/>
                    </a:lnTo>
                    <a:lnTo>
                      <a:pt x="1348740" y="1600200"/>
                    </a:lnTo>
                    <a:lnTo>
                      <a:pt x="1242060" y="1790700"/>
                    </a:lnTo>
                    <a:lnTo>
                      <a:pt x="1082040" y="1844040"/>
                    </a:lnTo>
                    <a:lnTo>
                      <a:pt x="60960" y="1836420"/>
                    </a:lnTo>
                    <a:lnTo>
                      <a:pt x="0" y="1859280"/>
                    </a:lnTo>
                    <a:lnTo>
                      <a:pt x="15240" y="1295400"/>
                    </a:lnTo>
                    <a:lnTo>
                      <a:pt x="45720" y="937260"/>
                    </a:lnTo>
                    <a:lnTo>
                      <a:pt x="60960" y="822960"/>
                    </a:lnTo>
                    <a:close/>
                  </a:path>
                </a:pathLst>
              </a:cu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9516" y="7257"/>
                <a:ext cx="2160" cy="2127"/>
              </a:xfrm>
              <a:prstGeom prst="ellipse">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412" y="8224"/>
                <a:ext cx="360" cy="360"/>
              </a:xfrm>
              <a:prstGeom prst="ellipse">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9420" y="8224"/>
                <a:ext cx="360" cy="360"/>
              </a:xfrm>
              <a:prstGeom prst="ellipse">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9600" y="7596"/>
                <a:ext cx="480" cy="480"/>
              </a:xfrm>
              <a:prstGeom prst="ellipse">
                <a:avLst/>
              </a:pr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9984" y="7596"/>
                <a:ext cx="564" cy="480"/>
              </a:xfrm>
              <a:prstGeom prst="ellipse">
                <a:avLst/>
              </a:pr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464" y="7596"/>
                <a:ext cx="564" cy="480"/>
              </a:xfrm>
              <a:prstGeom prst="ellipse">
                <a:avLst/>
              </a:pr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0932" y="7596"/>
                <a:ext cx="576" cy="480"/>
              </a:xfrm>
              <a:prstGeom prst="ellipse">
                <a:avLst/>
              </a:pr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11444" y="7863"/>
                <a:ext cx="207" cy="173"/>
              </a:xfrm>
              <a:prstGeom prst="ellipse">
                <a:avLst/>
              </a:pr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9703" y="7257"/>
                <a:ext cx="1728" cy="700"/>
              </a:xfrm>
              <a:prstGeom prst="roundRect">
                <a:avLst>
                  <a:gd name="adj" fmla="val 50000"/>
                </a:avLst>
              </a:pr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651512">
                <a:off x="11002" y="7463"/>
                <a:ext cx="614" cy="473"/>
              </a:xfrm>
              <a:prstGeom prst="ellipse">
                <a:avLst/>
              </a:pr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9555" y="7620"/>
                <a:ext cx="87" cy="203"/>
              </a:xfrm>
              <a:prstGeom prst="ellipse">
                <a:avLst/>
              </a:prstGeom>
              <a:solidFill>
                <a:srgbClr val="EB7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9555" y="7973"/>
                <a:ext cx="87" cy="203"/>
              </a:xfrm>
              <a:prstGeom prst="ellipse">
                <a:avLst/>
              </a:prstGeom>
              <a:solidFill>
                <a:srgbClr val="EB7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7823055">
                <a:off x="9736" y="7890"/>
                <a:ext cx="87" cy="203"/>
              </a:xfrm>
              <a:prstGeom prst="ellipse">
                <a:avLst/>
              </a:prstGeom>
              <a:solidFill>
                <a:srgbClr val="EB7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rot="17823055">
                <a:off x="9377" y="7702"/>
                <a:ext cx="87" cy="203"/>
              </a:xfrm>
              <a:prstGeom prst="ellipse">
                <a:avLst/>
              </a:prstGeom>
              <a:solidFill>
                <a:srgbClr val="EB7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rot="13986676">
                <a:off x="9393" y="7902"/>
                <a:ext cx="87" cy="203"/>
              </a:xfrm>
              <a:prstGeom prst="ellipse">
                <a:avLst/>
              </a:prstGeom>
              <a:solidFill>
                <a:srgbClr val="EB7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rot="13706119">
                <a:off x="9707" y="7696"/>
                <a:ext cx="87" cy="203"/>
              </a:xfrm>
              <a:prstGeom prst="ellipse">
                <a:avLst/>
              </a:prstGeom>
              <a:solidFill>
                <a:srgbClr val="EB7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9471" y="7782"/>
                <a:ext cx="281" cy="250"/>
              </a:xfrm>
              <a:prstGeom prst="ellipse">
                <a:avLst/>
              </a:prstGeom>
              <a:solidFill>
                <a:srgbClr val="E9D4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弧形 78"/>
              <p:cNvSpPr/>
              <p:nvPr/>
            </p:nvSpPr>
            <p:spPr>
              <a:xfrm rot="18998111">
                <a:off x="9811" y="8102"/>
                <a:ext cx="398" cy="426"/>
              </a:xfrm>
              <a:prstGeom prst="arc">
                <a:avLst/>
              </a:prstGeom>
              <a:ln>
                <a:solidFill>
                  <a:srgbClr val="F18C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弧形 79"/>
              <p:cNvSpPr/>
              <p:nvPr/>
            </p:nvSpPr>
            <p:spPr>
              <a:xfrm rot="18998111">
                <a:off x="11022" y="8102"/>
                <a:ext cx="398" cy="426"/>
              </a:xfrm>
              <a:prstGeom prst="arc">
                <a:avLst/>
              </a:prstGeom>
              <a:ln>
                <a:solidFill>
                  <a:srgbClr val="F18C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椭圆 80"/>
              <p:cNvSpPr/>
              <p:nvPr/>
            </p:nvSpPr>
            <p:spPr>
              <a:xfrm>
                <a:off x="9942" y="8276"/>
                <a:ext cx="135" cy="1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11154" y="8276"/>
                <a:ext cx="135" cy="1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10548" y="8315"/>
                <a:ext cx="106" cy="291"/>
              </a:xfrm>
              <a:prstGeom prst="roundRect">
                <a:avLst>
                  <a:gd name="adj" fmla="val 50000"/>
                </a:avLst>
              </a:prstGeom>
              <a:solidFill>
                <a:srgbClr val="EB7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10548" y="8483"/>
                <a:ext cx="199" cy="124"/>
              </a:xfrm>
              <a:prstGeom prst="roundRect">
                <a:avLst>
                  <a:gd name="adj" fmla="val 50000"/>
                </a:avLst>
              </a:prstGeom>
              <a:solidFill>
                <a:srgbClr val="EB7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84"/>
              <p:cNvSpPr/>
              <p:nvPr/>
            </p:nvSpPr>
            <p:spPr>
              <a:xfrm>
                <a:off x="10392" y="8918"/>
                <a:ext cx="487" cy="217"/>
              </a:xfrm>
              <a:custGeom>
                <a:avLst/>
                <a:gdLst>
                  <a:gd name="connsiteX0" fmla="*/ 0 w 309086"/>
                  <a:gd name="connsiteY0" fmla="*/ 0 h 119062"/>
                  <a:gd name="connsiteX1" fmla="*/ 309086 w 309086"/>
                  <a:gd name="connsiteY1" fmla="*/ 0 h 119062"/>
                  <a:gd name="connsiteX2" fmla="*/ 299355 w 309086"/>
                  <a:gd name="connsiteY2" fmla="*/ 39799 h 119062"/>
                  <a:gd name="connsiteX3" fmla="*/ 154543 w 309086"/>
                  <a:gd name="connsiteY3" fmla="*/ 119062 h 119062"/>
                  <a:gd name="connsiteX4" fmla="*/ 9731 w 309086"/>
                  <a:gd name="connsiteY4" fmla="*/ 39799 h 119062"/>
                  <a:gd name="connsiteX5" fmla="*/ 0 w 309086"/>
                  <a:gd name="connsiteY5" fmla="*/ 0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86" h="119062">
                    <a:moveTo>
                      <a:pt x="0" y="0"/>
                    </a:moveTo>
                    <a:lnTo>
                      <a:pt x="309086" y="0"/>
                    </a:lnTo>
                    <a:lnTo>
                      <a:pt x="299355" y="39799"/>
                    </a:lnTo>
                    <a:cubicBezTo>
                      <a:pt x="275497" y="86379"/>
                      <a:pt x="219642" y="119062"/>
                      <a:pt x="154543" y="119062"/>
                    </a:cubicBezTo>
                    <a:cubicBezTo>
                      <a:pt x="89444" y="119062"/>
                      <a:pt x="33589" y="86379"/>
                      <a:pt x="9731" y="39799"/>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9951" y="9793"/>
                <a:ext cx="490" cy="490"/>
              </a:xfrm>
              <a:prstGeom prst="ellipse">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93"/>
              <p:cNvSpPr/>
              <p:nvPr/>
            </p:nvSpPr>
            <p:spPr>
              <a:xfrm>
                <a:off x="10413" y="9305"/>
                <a:ext cx="335" cy="390"/>
              </a:xfrm>
              <a:prstGeom prst="roundRect">
                <a:avLst>
                  <a:gd name="adj" fmla="val 23392"/>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86"/>
              <p:cNvSpPr/>
              <p:nvPr/>
            </p:nvSpPr>
            <p:spPr>
              <a:xfrm>
                <a:off x="9833" y="9624"/>
                <a:ext cx="1560" cy="252"/>
              </a:xfrm>
              <a:custGeom>
                <a:avLst/>
                <a:gdLst>
                  <a:gd name="connsiteX0" fmla="*/ 574868 w 1149736"/>
                  <a:gd name="connsiteY0" fmla="*/ 0 h 160020"/>
                  <a:gd name="connsiteX1" fmla="*/ 1149736 w 1149736"/>
                  <a:gd name="connsiteY1" fmla="*/ 160020 h 160020"/>
                  <a:gd name="connsiteX2" fmla="*/ 0 w 1149736"/>
                  <a:gd name="connsiteY2" fmla="*/ 160020 h 160020"/>
                  <a:gd name="connsiteX3" fmla="*/ 574868 w 1149736"/>
                  <a:gd name="connsiteY3" fmla="*/ 0 h 160020"/>
                </a:gdLst>
                <a:ahLst/>
                <a:cxnLst>
                  <a:cxn ang="0">
                    <a:pos x="connsiteX0" y="connsiteY0"/>
                  </a:cxn>
                  <a:cxn ang="0">
                    <a:pos x="connsiteX1" y="connsiteY1"/>
                  </a:cxn>
                  <a:cxn ang="0">
                    <a:pos x="connsiteX2" y="connsiteY2"/>
                  </a:cxn>
                  <a:cxn ang="0">
                    <a:pos x="connsiteX3" y="connsiteY3"/>
                  </a:cxn>
                </a:cxnLst>
                <a:rect l="l" t="t" r="r" b="b"/>
                <a:pathLst>
                  <a:path w="1149736" h="160020">
                    <a:moveTo>
                      <a:pt x="574868" y="0"/>
                    </a:moveTo>
                    <a:cubicBezTo>
                      <a:pt x="892359" y="0"/>
                      <a:pt x="1149736" y="71643"/>
                      <a:pt x="1149736" y="160020"/>
                    </a:cubicBezTo>
                    <a:lnTo>
                      <a:pt x="0" y="160020"/>
                    </a:lnTo>
                    <a:cubicBezTo>
                      <a:pt x="0" y="71643"/>
                      <a:pt x="257377" y="0"/>
                      <a:pt x="574868" y="0"/>
                    </a:cubicBezTo>
                    <a:close/>
                  </a:path>
                </a:pathLst>
              </a:cu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10410" y="9364"/>
                <a:ext cx="326" cy="113"/>
              </a:xfrm>
              <a:custGeom>
                <a:avLst/>
                <a:gdLst>
                  <a:gd name="connsiteX0" fmla="*/ 0 w 207169"/>
                  <a:gd name="connsiteY0" fmla="*/ 0 h 71438"/>
                  <a:gd name="connsiteX1" fmla="*/ 111919 w 207169"/>
                  <a:gd name="connsiteY1" fmla="*/ 11907 h 71438"/>
                  <a:gd name="connsiteX2" fmla="*/ 207169 w 207169"/>
                  <a:gd name="connsiteY2" fmla="*/ 7144 h 71438"/>
                  <a:gd name="connsiteX3" fmla="*/ 59531 w 207169"/>
                  <a:gd name="connsiteY3" fmla="*/ 64294 h 71438"/>
                  <a:gd name="connsiteX4" fmla="*/ 4763 w 207169"/>
                  <a:gd name="connsiteY4" fmla="*/ 71438 h 71438"/>
                  <a:gd name="connsiteX5" fmla="*/ 2381 w 207169"/>
                  <a:gd name="connsiteY5" fmla="*/ 64294 h 71438"/>
                  <a:gd name="connsiteX6" fmla="*/ 0 w 207169"/>
                  <a:gd name="connsiteY6" fmla="*/ 0 h 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69" h="71438">
                    <a:moveTo>
                      <a:pt x="0" y="0"/>
                    </a:moveTo>
                    <a:lnTo>
                      <a:pt x="111919" y="11907"/>
                    </a:lnTo>
                    <a:lnTo>
                      <a:pt x="207169" y="7144"/>
                    </a:lnTo>
                    <a:lnTo>
                      <a:pt x="59531" y="64294"/>
                    </a:lnTo>
                    <a:lnTo>
                      <a:pt x="4763" y="71438"/>
                    </a:lnTo>
                    <a:lnTo>
                      <a:pt x="2381" y="64294"/>
                    </a:lnTo>
                    <a:cubicBezTo>
                      <a:pt x="1587" y="44450"/>
                      <a:pt x="794" y="24607"/>
                      <a:pt x="0" y="0"/>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1" name="文本框 120"/>
          <p:cNvSpPr txBox="1"/>
          <p:nvPr/>
        </p:nvSpPr>
        <p:spPr>
          <a:xfrm>
            <a:off x="241935" y="1183640"/>
            <a:ext cx="11448415" cy="3538220"/>
          </a:xfrm>
          <a:prstGeom prst="rect">
            <a:avLst/>
          </a:prstGeom>
          <a:noFill/>
        </p:spPr>
        <p:txBody>
          <a:bodyPr wrap="square" rtlCol="0">
            <a:spAutoFit/>
          </a:bodyPr>
          <a:lstStyle/>
          <a:p>
            <a:pPr marL="0" indent="0" algn="ctr" eaLnBrk="1" hangingPunct="1">
              <a:buNone/>
            </a:pPr>
            <a:r>
              <a:rPr lang="en-US" altLang="zh-CN" sz="3200" dirty="0">
                <a:solidFill>
                  <a:schemeClr val="bg1"/>
                </a:solidFill>
                <a:sym typeface="+mn-ea"/>
              </a:rPr>
              <a:t>Love is a feeling, embellishing it with anything, and decorating it in any language is inappropriate.</a:t>
            </a:r>
          </a:p>
          <a:p>
            <a:pPr marL="0" indent="0" algn="ctr" eaLnBrk="1" hangingPunct="1">
              <a:buNone/>
            </a:pPr>
            <a:endParaRPr lang="en-US" altLang="zh-CN" sz="3200" dirty="0">
              <a:solidFill>
                <a:schemeClr val="bg1"/>
              </a:solidFill>
            </a:endParaRPr>
          </a:p>
          <a:p>
            <a:pPr marL="0" indent="0" algn="ctr" eaLnBrk="1" hangingPunct="1">
              <a:buNone/>
            </a:pPr>
            <a:r>
              <a:rPr lang="zh-CN" altLang="en-US" sz="3200" dirty="0">
                <a:solidFill>
                  <a:schemeClr val="bg1"/>
                </a:solidFill>
                <a:sym typeface="+mn-ea"/>
              </a:rPr>
              <a:t>爱情是一种感觉，用任何的东西来修饰它 ，用任何的语言来装饰它都不恰当</a:t>
            </a:r>
            <a:endParaRPr lang="en-US" altLang="zh-CN" sz="3200" dirty="0">
              <a:solidFill>
                <a:schemeClr val="bg1"/>
              </a:solidFill>
            </a:endParaRPr>
          </a:p>
          <a:p>
            <a:pPr marL="0" indent="0" eaLnBrk="1" hangingPunct="1">
              <a:buNone/>
            </a:pPr>
            <a:endParaRPr lang="zh-CN" altLang="zh-CN" sz="3200" dirty="0"/>
          </a:p>
          <a:p>
            <a:pPr algn="ctr"/>
            <a:endParaRPr lang="zh-CN" altLang="en-US" sz="3200" b="1" dirty="0">
              <a:solidFill>
                <a:schemeClr val="bg1"/>
              </a:solidFill>
              <a:latin typeface="Dosis" panose="02010503020202060003" pitchFamily="2" charset="0"/>
              <a:cs typeface="Arial" panose="020B0604020202020204" pitchFamily="34" charset="0"/>
            </a:endParaRPr>
          </a:p>
        </p:txBody>
      </p:sp>
      <p:sp>
        <p:nvSpPr>
          <p:cNvPr id="123" name="圆角矩形 122"/>
          <p:cNvSpPr/>
          <p:nvPr/>
        </p:nvSpPr>
        <p:spPr>
          <a:xfrm>
            <a:off x="10780712" y="5716088"/>
            <a:ext cx="215901" cy="241458"/>
          </a:xfrm>
          <a:prstGeom prst="roundRect">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123"/>
          <p:cNvSpPr/>
          <p:nvPr/>
        </p:nvSpPr>
        <p:spPr>
          <a:xfrm>
            <a:off x="10703719" y="5934467"/>
            <a:ext cx="369094" cy="82952"/>
          </a:xfrm>
          <a:prstGeom prst="roundRect">
            <a:avLst>
              <a:gd name="adj" fmla="val 50000"/>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圆角矩形 124"/>
          <p:cNvSpPr/>
          <p:nvPr/>
        </p:nvSpPr>
        <p:spPr>
          <a:xfrm>
            <a:off x="11225218" y="6156507"/>
            <a:ext cx="148424" cy="721713"/>
          </a:xfrm>
          <a:prstGeom prst="roundRect">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圆角矩形 125"/>
          <p:cNvSpPr/>
          <p:nvPr/>
        </p:nvSpPr>
        <p:spPr>
          <a:xfrm>
            <a:off x="10373039" y="6156507"/>
            <a:ext cx="148424" cy="721713"/>
          </a:xfrm>
          <a:prstGeom prst="roundRect">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圆角矩形 126"/>
          <p:cNvSpPr/>
          <p:nvPr/>
        </p:nvSpPr>
        <p:spPr>
          <a:xfrm>
            <a:off x="10306684" y="4653685"/>
            <a:ext cx="1151891" cy="1104900"/>
          </a:xfrm>
          <a:prstGeom prst="roundRect">
            <a:avLst>
              <a:gd name="adj" fmla="val 24713"/>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10"/>
          <p:cNvSpPr/>
          <p:nvPr/>
        </p:nvSpPr>
        <p:spPr bwMode="auto">
          <a:xfrm>
            <a:off x="10255250" y="4416061"/>
            <a:ext cx="1435100" cy="371475"/>
          </a:xfrm>
          <a:custGeom>
            <a:avLst/>
            <a:gdLst>
              <a:gd name="T0" fmla="*/ 204 w 463"/>
              <a:gd name="T1" fmla="*/ 121 h 122"/>
              <a:gd name="T2" fmla="*/ 37 w 463"/>
              <a:gd name="T3" fmla="*/ 121 h 122"/>
              <a:gd name="T4" fmla="*/ 9 w 463"/>
              <a:gd name="T5" fmla="*/ 82 h 122"/>
              <a:gd name="T6" fmla="*/ 108 w 463"/>
              <a:gd name="T7" fmla="*/ 2 h 122"/>
              <a:gd name="T8" fmla="*/ 432 w 463"/>
              <a:gd name="T9" fmla="*/ 1 h 122"/>
              <a:gd name="T10" fmla="*/ 460 w 463"/>
              <a:gd name="T11" fmla="*/ 36 h 122"/>
              <a:gd name="T12" fmla="*/ 368 w 463"/>
              <a:gd name="T13" fmla="*/ 120 h 122"/>
              <a:gd name="T14" fmla="*/ 204 w 463"/>
              <a:gd name="T15" fmla="*/ 120 h 122"/>
              <a:gd name="T16" fmla="*/ 204 w 463"/>
              <a:gd name="T17" fmla="*/ 12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3" h="122">
                <a:moveTo>
                  <a:pt x="204" y="121"/>
                </a:moveTo>
                <a:cubicBezTo>
                  <a:pt x="149" y="121"/>
                  <a:pt x="93" y="122"/>
                  <a:pt x="37" y="121"/>
                </a:cubicBezTo>
                <a:cubicBezTo>
                  <a:pt x="5" y="121"/>
                  <a:pt x="0" y="114"/>
                  <a:pt x="9" y="82"/>
                </a:cubicBezTo>
                <a:cubicBezTo>
                  <a:pt x="22" y="34"/>
                  <a:pt x="60" y="2"/>
                  <a:pt x="108" y="2"/>
                </a:cubicBezTo>
                <a:cubicBezTo>
                  <a:pt x="216" y="0"/>
                  <a:pt x="324" y="2"/>
                  <a:pt x="432" y="1"/>
                </a:cubicBezTo>
                <a:cubicBezTo>
                  <a:pt x="458" y="1"/>
                  <a:pt x="463" y="14"/>
                  <a:pt x="460" y="36"/>
                </a:cubicBezTo>
                <a:cubicBezTo>
                  <a:pt x="454" y="83"/>
                  <a:pt x="415" y="119"/>
                  <a:pt x="368" y="120"/>
                </a:cubicBezTo>
                <a:cubicBezTo>
                  <a:pt x="313" y="121"/>
                  <a:pt x="259" y="120"/>
                  <a:pt x="204" y="120"/>
                </a:cubicBezTo>
                <a:cubicBezTo>
                  <a:pt x="204" y="121"/>
                  <a:pt x="204" y="121"/>
                  <a:pt x="204" y="121"/>
                </a:cubicBezTo>
                <a:close/>
              </a:path>
            </a:pathLst>
          </a:custGeom>
          <a:solidFill>
            <a:srgbClr val="2B3B7F"/>
          </a:solidFill>
          <a:ln>
            <a:noFill/>
          </a:ln>
        </p:spPr>
        <p:txBody>
          <a:bodyPr vert="horz" wrap="square" lIns="91440" tIns="45720" rIns="91440" bIns="45720" numCol="1" anchor="t" anchorCtr="0" compatLnSpc="1"/>
          <a:lstStyle/>
          <a:p>
            <a:endParaRPr lang="zh-CN" altLang="en-US"/>
          </a:p>
        </p:txBody>
      </p:sp>
      <p:sp>
        <p:nvSpPr>
          <p:cNvPr id="129" name="椭圆 128"/>
          <p:cNvSpPr/>
          <p:nvPr/>
        </p:nvSpPr>
        <p:spPr>
          <a:xfrm>
            <a:off x="11373642" y="4979194"/>
            <a:ext cx="177800" cy="235744"/>
          </a:xfrm>
          <a:prstGeom prst="ellipse">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10204450" y="4979194"/>
            <a:ext cx="177800" cy="235744"/>
          </a:xfrm>
          <a:prstGeom prst="ellipse">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10369550" y="6213476"/>
            <a:ext cx="152400" cy="45719"/>
          </a:xfrm>
          <a:prstGeom prst="rect">
            <a:avLst/>
          </a:prstGeom>
          <a:solidFill>
            <a:srgbClr val="48A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11225218" y="6213476"/>
            <a:ext cx="152400" cy="45719"/>
          </a:xfrm>
          <a:prstGeom prst="rect">
            <a:avLst/>
          </a:prstGeom>
          <a:solidFill>
            <a:srgbClr val="48A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132"/>
          <p:cNvSpPr/>
          <p:nvPr/>
        </p:nvSpPr>
        <p:spPr>
          <a:xfrm>
            <a:off x="10369550" y="5934467"/>
            <a:ext cx="1022350" cy="279009"/>
          </a:xfrm>
          <a:custGeom>
            <a:avLst/>
            <a:gdLst>
              <a:gd name="connsiteX0" fmla="*/ 347873 w 1022350"/>
              <a:gd name="connsiteY0" fmla="*/ 0 h 279009"/>
              <a:gd name="connsiteX1" fmla="*/ 351791 w 1022350"/>
              <a:gd name="connsiteY1" fmla="*/ 7697 h 279009"/>
              <a:gd name="connsiteX2" fmla="*/ 521097 w 1022350"/>
              <a:gd name="connsiteY2" fmla="*/ 111073 h 279009"/>
              <a:gd name="connsiteX3" fmla="*/ 690403 w 1022350"/>
              <a:gd name="connsiteY3" fmla="*/ 7697 h 279009"/>
              <a:gd name="connsiteX4" fmla="*/ 692710 w 1022350"/>
              <a:gd name="connsiteY4" fmla="*/ 3164 h 279009"/>
              <a:gd name="connsiteX5" fmla="*/ 710147 w 1022350"/>
              <a:gd name="connsiteY5" fmla="*/ 6190 h 279009"/>
              <a:gd name="connsiteX6" fmla="*/ 1022350 w 1022350"/>
              <a:gd name="connsiteY6" fmla="*/ 269484 h 279009"/>
              <a:gd name="connsiteX7" fmla="*/ 1021490 w 1022350"/>
              <a:gd name="connsiteY7" fmla="*/ 279009 h 279009"/>
              <a:gd name="connsiteX8" fmla="*/ 860 w 1022350"/>
              <a:gd name="connsiteY8" fmla="*/ 279009 h 279009"/>
              <a:gd name="connsiteX9" fmla="*/ 0 w 1022350"/>
              <a:gd name="connsiteY9" fmla="*/ 269484 h 279009"/>
              <a:gd name="connsiteX10" fmla="*/ 312203 w 1022350"/>
              <a:gd name="connsiteY10" fmla="*/ 6190 h 279009"/>
              <a:gd name="connsiteX11" fmla="*/ 347873 w 1022350"/>
              <a:gd name="connsiteY11" fmla="*/ 0 h 27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0" h="279009">
                <a:moveTo>
                  <a:pt x="347873" y="0"/>
                </a:moveTo>
                <a:lnTo>
                  <a:pt x="351791" y="7697"/>
                </a:lnTo>
                <a:cubicBezTo>
                  <a:pt x="397801" y="72277"/>
                  <a:pt x="456784" y="111073"/>
                  <a:pt x="521097" y="111073"/>
                </a:cubicBezTo>
                <a:cubicBezTo>
                  <a:pt x="585410" y="111073"/>
                  <a:pt x="644393" y="72277"/>
                  <a:pt x="690403" y="7697"/>
                </a:cubicBezTo>
                <a:lnTo>
                  <a:pt x="692710" y="3164"/>
                </a:lnTo>
                <a:lnTo>
                  <a:pt x="710147" y="6190"/>
                </a:lnTo>
                <a:cubicBezTo>
                  <a:pt x="893616" y="49569"/>
                  <a:pt x="1022350" y="151123"/>
                  <a:pt x="1022350" y="269484"/>
                </a:cubicBezTo>
                <a:lnTo>
                  <a:pt x="1021490" y="279009"/>
                </a:lnTo>
                <a:lnTo>
                  <a:pt x="860" y="279009"/>
                </a:lnTo>
                <a:lnTo>
                  <a:pt x="0" y="269484"/>
                </a:lnTo>
                <a:cubicBezTo>
                  <a:pt x="0" y="151123"/>
                  <a:pt x="128734" y="49569"/>
                  <a:pt x="312203" y="6190"/>
                </a:cubicBezTo>
                <a:lnTo>
                  <a:pt x="347873" y="0"/>
                </a:lnTo>
                <a:close/>
              </a:path>
            </a:pathLst>
          </a:cu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p:cNvSpPr/>
          <p:nvPr/>
        </p:nvSpPr>
        <p:spPr>
          <a:xfrm>
            <a:off x="10521950" y="6156508"/>
            <a:ext cx="703268" cy="706256"/>
          </a:xfrm>
          <a:prstGeom prst="rect">
            <a:avLst/>
          </a:pr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a:off x="10703719" y="5934467"/>
            <a:ext cx="369094" cy="109147"/>
          </a:xfrm>
          <a:custGeom>
            <a:avLst/>
            <a:gdLst>
              <a:gd name="connsiteX0" fmla="*/ 0 w 327388"/>
              <a:gd name="connsiteY0" fmla="*/ 0 h 102394"/>
              <a:gd name="connsiteX1" fmla="*/ 26604 w 327388"/>
              <a:gd name="connsiteY1" fmla="*/ 0 h 102394"/>
              <a:gd name="connsiteX2" fmla="*/ 45548 w 327388"/>
              <a:gd name="connsiteY2" fmla="*/ 21881 h 102394"/>
              <a:gd name="connsiteX3" fmla="*/ 163694 w 327388"/>
              <a:gd name="connsiteY3" fmla="*/ 64294 h 102394"/>
              <a:gd name="connsiteX4" fmla="*/ 281840 w 327388"/>
              <a:gd name="connsiteY4" fmla="*/ 21881 h 102394"/>
              <a:gd name="connsiteX5" fmla="*/ 300784 w 327388"/>
              <a:gd name="connsiteY5" fmla="*/ 0 h 102394"/>
              <a:gd name="connsiteX6" fmla="*/ 327388 w 327388"/>
              <a:gd name="connsiteY6" fmla="*/ 0 h 102394"/>
              <a:gd name="connsiteX7" fmla="*/ 295030 w 327388"/>
              <a:gd name="connsiteY7" fmla="*/ 47993 h 102394"/>
              <a:gd name="connsiteX8" fmla="*/ 163694 w 327388"/>
              <a:gd name="connsiteY8" fmla="*/ 102394 h 102394"/>
              <a:gd name="connsiteX9" fmla="*/ 32358 w 327388"/>
              <a:gd name="connsiteY9" fmla="*/ 47993 h 102394"/>
              <a:gd name="connsiteX10" fmla="*/ 0 w 327388"/>
              <a:gd name="connsiteY10" fmla="*/ 0 h 1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388" h="102394">
                <a:moveTo>
                  <a:pt x="0" y="0"/>
                </a:moveTo>
                <a:lnTo>
                  <a:pt x="26604" y="0"/>
                </a:lnTo>
                <a:lnTo>
                  <a:pt x="45548" y="21881"/>
                </a:lnTo>
                <a:cubicBezTo>
                  <a:pt x="77655" y="48377"/>
                  <a:pt x="118815" y="64294"/>
                  <a:pt x="163694" y="64294"/>
                </a:cubicBezTo>
                <a:cubicBezTo>
                  <a:pt x="208573" y="64294"/>
                  <a:pt x="249733" y="48377"/>
                  <a:pt x="281840" y="21881"/>
                </a:cubicBezTo>
                <a:lnTo>
                  <a:pt x="300784" y="0"/>
                </a:lnTo>
                <a:lnTo>
                  <a:pt x="327388" y="0"/>
                </a:lnTo>
                <a:lnTo>
                  <a:pt x="295030" y="47993"/>
                </a:lnTo>
                <a:cubicBezTo>
                  <a:pt x="261418" y="81605"/>
                  <a:pt x="214984" y="102394"/>
                  <a:pt x="163694" y="102394"/>
                </a:cubicBezTo>
                <a:cubicBezTo>
                  <a:pt x="112404" y="102394"/>
                  <a:pt x="65970" y="81605"/>
                  <a:pt x="32358" y="479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10538710" y="5076135"/>
            <a:ext cx="99184" cy="31227"/>
          </a:xfrm>
          <a:prstGeom prst="rect">
            <a:avLst/>
          </a:pr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11190462" y="5026025"/>
            <a:ext cx="90140" cy="146050"/>
          </a:xfrm>
          <a:prstGeom prst="ellipse">
            <a:avLst/>
          </a:pr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圆角矩形 137"/>
          <p:cNvSpPr/>
          <p:nvPr/>
        </p:nvSpPr>
        <p:spPr>
          <a:xfrm>
            <a:off x="10872788" y="5107781"/>
            <a:ext cx="59531" cy="157163"/>
          </a:xfrm>
          <a:prstGeom prst="roundRect">
            <a:avLst>
              <a:gd name="adj" fmla="val 50000"/>
            </a:avLst>
          </a:pr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圆角矩形 138"/>
          <p:cNvSpPr/>
          <p:nvPr/>
        </p:nvSpPr>
        <p:spPr>
          <a:xfrm>
            <a:off x="10872789" y="5219700"/>
            <a:ext cx="95249" cy="45719"/>
          </a:xfrm>
          <a:prstGeom prst="roundRect">
            <a:avLst>
              <a:gd name="adj" fmla="val 50000"/>
            </a:avLst>
          </a:pr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a:off x="10623720" y="5434014"/>
            <a:ext cx="498136" cy="209551"/>
          </a:xfrm>
          <a:custGeom>
            <a:avLst/>
            <a:gdLst>
              <a:gd name="connsiteX0" fmla="*/ 0 w 498136"/>
              <a:gd name="connsiteY0" fmla="*/ 0 h 209551"/>
              <a:gd name="connsiteX1" fmla="*/ 498136 w 498136"/>
              <a:gd name="connsiteY1" fmla="*/ 0 h 209551"/>
              <a:gd name="connsiteX2" fmla="*/ 494020 w 498136"/>
              <a:gd name="connsiteY2" fmla="*/ 35578 h 209551"/>
              <a:gd name="connsiteX3" fmla="*/ 249068 w 498136"/>
              <a:gd name="connsiteY3" fmla="*/ 209551 h 209551"/>
              <a:gd name="connsiteX4" fmla="*/ 4116 w 498136"/>
              <a:gd name="connsiteY4" fmla="*/ 35578 h 209551"/>
              <a:gd name="connsiteX5" fmla="*/ 0 w 498136"/>
              <a:gd name="connsiteY5" fmla="*/ 0 h 20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136" h="209551">
                <a:moveTo>
                  <a:pt x="0" y="0"/>
                </a:moveTo>
                <a:lnTo>
                  <a:pt x="498136" y="0"/>
                </a:lnTo>
                <a:lnTo>
                  <a:pt x="494020" y="35578"/>
                </a:lnTo>
                <a:cubicBezTo>
                  <a:pt x="470706" y="134865"/>
                  <a:pt x="369896" y="209551"/>
                  <a:pt x="249068" y="209551"/>
                </a:cubicBezTo>
                <a:cubicBezTo>
                  <a:pt x="128240" y="209551"/>
                  <a:pt x="27430" y="134865"/>
                  <a:pt x="4116" y="35578"/>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140"/>
          <p:cNvSpPr/>
          <p:nvPr/>
        </p:nvSpPr>
        <p:spPr>
          <a:xfrm>
            <a:off x="10780712" y="5755932"/>
            <a:ext cx="221377" cy="71438"/>
          </a:xfrm>
          <a:custGeom>
            <a:avLst/>
            <a:gdLst>
              <a:gd name="connsiteX0" fmla="*/ 0 w 207169"/>
              <a:gd name="connsiteY0" fmla="*/ 0 h 71438"/>
              <a:gd name="connsiteX1" fmla="*/ 111919 w 207169"/>
              <a:gd name="connsiteY1" fmla="*/ 11907 h 71438"/>
              <a:gd name="connsiteX2" fmla="*/ 207169 w 207169"/>
              <a:gd name="connsiteY2" fmla="*/ 7144 h 71438"/>
              <a:gd name="connsiteX3" fmla="*/ 59531 w 207169"/>
              <a:gd name="connsiteY3" fmla="*/ 64294 h 71438"/>
              <a:gd name="connsiteX4" fmla="*/ 4763 w 207169"/>
              <a:gd name="connsiteY4" fmla="*/ 71438 h 71438"/>
              <a:gd name="connsiteX5" fmla="*/ 2381 w 207169"/>
              <a:gd name="connsiteY5" fmla="*/ 64294 h 71438"/>
              <a:gd name="connsiteX6" fmla="*/ 0 w 207169"/>
              <a:gd name="connsiteY6" fmla="*/ 0 h 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69" h="71438">
                <a:moveTo>
                  <a:pt x="0" y="0"/>
                </a:moveTo>
                <a:lnTo>
                  <a:pt x="111919" y="11907"/>
                </a:lnTo>
                <a:lnTo>
                  <a:pt x="207169" y="7144"/>
                </a:lnTo>
                <a:lnTo>
                  <a:pt x="59531" y="64294"/>
                </a:lnTo>
                <a:lnTo>
                  <a:pt x="4763" y="71438"/>
                </a:lnTo>
                <a:lnTo>
                  <a:pt x="2381" y="64294"/>
                </a:lnTo>
                <a:cubicBezTo>
                  <a:pt x="1587" y="44450"/>
                  <a:pt x="794" y="24607"/>
                  <a:pt x="0" y="0"/>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885D"/>
        </a:solidFill>
        <a:effectLst/>
      </p:bgPr>
    </p:bg>
    <p:spTree>
      <p:nvGrpSpPr>
        <p:cNvPr id="1" name=""/>
        <p:cNvGrpSpPr/>
        <p:nvPr/>
      </p:nvGrpSpPr>
      <p:grpSpPr>
        <a:xfrm>
          <a:off x="0" y="0"/>
          <a:ext cx="0" cy="0"/>
          <a:chOff x="0" y="0"/>
          <a:chExt cx="0" cy="0"/>
        </a:xfrm>
      </p:grpSpPr>
      <p:cxnSp>
        <p:nvCxnSpPr>
          <p:cNvPr id="47" name="直接连接符 46"/>
          <p:cNvCxnSpPr/>
          <p:nvPr/>
        </p:nvCxnSpPr>
        <p:spPr>
          <a:xfrm>
            <a:off x="6266498" y="4197279"/>
            <a:ext cx="922337" cy="0"/>
          </a:xfrm>
          <a:prstGeom prst="line">
            <a:avLst/>
          </a:prstGeom>
          <a:ln w="28575" cap="rnd">
            <a:solidFill>
              <a:srgbClr val="F8D47B"/>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329363" y="5465888"/>
            <a:ext cx="922337" cy="0"/>
          </a:xfrm>
          <a:prstGeom prst="line">
            <a:avLst/>
          </a:prstGeom>
          <a:ln w="38100" cap="rnd">
            <a:solidFill>
              <a:srgbClr val="F8D47B"/>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574473" y="3162985"/>
            <a:ext cx="922337" cy="0"/>
          </a:xfrm>
          <a:prstGeom prst="line">
            <a:avLst/>
          </a:prstGeom>
          <a:ln w="28575" cap="rnd">
            <a:solidFill>
              <a:srgbClr val="F8D47B"/>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10731500" y="4030435"/>
            <a:ext cx="1333500" cy="622300"/>
          </a:xfrm>
          <a:prstGeom prst="roundRect">
            <a:avLst>
              <a:gd name="adj" fmla="val 50000"/>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45836" y="3863521"/>
            <a:ext cx="653143" cy="333829"/>
          </a:xfrm>
          <a:prstGeom prst="roundRect">
            <a:avLst>
              <a:gd name="adj" fmla="val 50000"/>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898979" y="4939846"/>
            <a:ext cx="1542596" cy="619579"/>
          </a:xfrm>
          <a:prstGeom prst="roundRect">
            <a:avLst>
              <a:gd name="adj" fmla="val 50000"/>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553404" y="5911396"/>
            <a:ext cx="1542596" cy="619579"/>
          </a:xfrm>
          <a:prstGeom prst="roundRect">
            <a:avLst>
              <a:gd name="adj" fmla="val 50000"/>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762125" y="2549526"/>
            <a:ext cx="566057" cy="295274"/>
          </a:xfrm>
          <a:prstGeom prst="roundRect">
            <a:avLst>
              <a:gd name="adj" fmla="val 50000"/>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642745" y="299085"/>
            <a:ext cx="4308475" cy="1059180"/>
            <a:chOff x="2609" y="1806"/>
            <a:chExt cx="6785" cy="1668"/>
          </a:xfrm>
        </p:grpSpPr>
        <p:sp>
          <p:nvSpPr>
            <p:cNvPr id="5" name="圆角矩形 4"/>
            <p:cNvSpPr/>
            <p:nvPr/>
          </p:nvSpPr>
          <p:spPr>
            <a:xfrm>
              <a:off x="2720" y="1806"/>
              <a:ext cx="6674" cy="1669"/>
            </a:xfrm>
            <a:prstGeom prst="roundRect">
              <a:avLst>
                <a:gd name="adj" fmla="val 50000"/>
              </a:avLst>
            </a:prstGeom>
            <a:solidFill>
              <a:srgbClr val="EC7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609" y="1852"/>
              <a:ext cx="6785" cy="1599"/>
            </a:xfrm>
            <a:prstGeom prst="rect">
              <a:avLst/>
            </a:prstGeom>
            <a:noFill/>
          </p:spPr>
          <p:txBody>
            <a:bodyPr wrap="square" rtlCol="0">
              <a:spAutoFit/>
            </a:bodyPr>
            <a:lstStyle/>
            <a:p>
              <a:pPr algn="ctr"/>
              <a:r>
                <a:rPr lang="en-US" altLang="zh-CN" sz="6000" b="1" dirty="0">
                  <a:solidFill>
                    <a:schemeClr val="bg1"/>
                  </a:solidFill>
                  <a:latin typeface="Arial" panose="020B0604020202020204" pitchFamily="34" charset="0"/>
                  <a:cs typeface="Arial" panose="020B0604020202020204" pitchFamily="34" charset="0"/>
                </a:rPr>
                <a:t>About us</a:t>
              </a:r>
              <a:endParaRPr lang="zh-CN" altLang="en-US" sz="6000" b="1" dirty="0">
                <a:solidFill>
                  <a:schemeClr val="bg1"/>
                </a:solidFill>
                <a:latin typeface="Arial" panose="020B0604020202020204" pitchFamily="34" charset="0"/>
                <a:cs typeface="Arial" panose="020B0604020202020204" pitchFamily="34" charset="0"/>
              </a:endParaRPr>
            </a:p>
          </p:txBody>
        </p:sp>
      </p:grpSp>
      <p:sp>
        <p:nvSpPr>
          <p:cNvPr id="24" name="文本框 23"/>
          <p:cNvSpPr txBox="1"/>
          <p:nvPr/>
        </p:nvSpPr>
        <p:spPr>
          <a:xfrm>
            <a:off x="1073150" y="1638051"/>
            <a:ext cx="4965246" cy="4892675"/>
          </a:xfrm>
          <a:prstGeom prst="rect">
            <a:avLst/>
          </a:prstGeom>
          <a:noFill/>
        </p:spPr>
        <p:txBody>
          <a:bodyPr wrap="square" rtlCol="0">
            <a:spAutoFit/>
          </a:bodyPr>
          <a:lstStyle>
            <a:defPPr>
              <a:defRPr lang="zh-CN"/>
            </a:defPPr>
            <a:lvl1pPr algn="r">
              <a:lnSpc>
                <a:spcPct val="130000"/>
              </a:lnSpc>
              <a:defRPr>
                <a:solidFill>
                  <a:schemeClr val="bg1">
                    <a:lumMod val="85000"/>
                  </a:schemeClr>
                </a:solidFill>
              </a:defRPr>
            </a:lvl1pPr>
          </a:lstStyle>
          <a:p>
            <a:pPr algn="ctr"/>
            <a:r>
              <a:rPr lang="en-US" altLang="zh-CN" sz="2000" i="1" dirty="0">
                <a:solidFill>
                  <a:schemeClr val="bg1"/>
                </a:solidFill>
                <a:latin typeface="Arial" panose="020B0604020202020204" pitchFamily="34" charset="0"/>
                <a:ea typeface="宋体" panose="02010600030101010101" pitchFamily="2" charset="-122"/>
                <a:sym typeface="+mn-ea"/>
              </a:rPr>
              <a:t>Everyone's love is a movie. He is the protagonist and director of the movie. What is the movie that he interprets? Sad film? Silent film? Business film? Disaster film or love film? It all depends on your attitude towards life!</a:t>
            </a:r>
          </a:p>
          <a:p>
            <a:pPr algn="ctr"/>
            <a:endParaRPr lang="en-US" altLang="zh-CN" sz="2000" dirty="0">
              <a:latin typeface="Arial" panose="020B0604020202020204" pitchFamily="34" charset="0"/>
              <a:ea typeface="宋体" panose="02010600030101010101" pitchFamily="2" charset="-122"/>
            </a:endParaRPr>
          </a:p>
          <a:p>
            <a:pPr algn="ctr"/>
            <a:r>
              <a:rPr lang="zh-CN" altLang="zh-CN" sz="2000" dirty="0">
                <a:solidFill>
                  <a:schemeClr val="bg1">
                    <a:lumMod val="95000"/>
                  </a:schemeClr>
                </a:solidFill>
                <a:latin typeface="Arial" panose="020B0604020202020204" pitchFamily="34" charset="0"/>
                <a:ea typeface="宋体" panose="02010600030101010101" pitchFamily="2" charset="-122"/>
                <a:sym typeface="+mn-ea"/>
              </a:rPr>
              <a:t>每个人的爱情都是一部电影，自己是这部电影的主角兼导演，自己诠释的这部电影到底是艺术片？悲情片？无声片？商业片？灾难片还是</a:t>
            </a:r>
            <a:r>
              <a:rPr lang="zh-CN" altLang="en-US" sz="2000" dirty="0">
                <a:solidFill>
                  <a:schemeClr val="bg1">
                    <a:lumMod val="95000"/>
                  </a:schemeClr>
                </a:solidFill>
                <a:latin typeface="Arial" panose="020B0604020202020204" pitchFamily="34" charset="0"/>
                <a:ea typeface="宋体" panose="02010600030101010101" pitchFamily="2" charset="-122"/>
                <a:sym typeface="+mn-ea"/>
              </a:rPr>
              <a:t>爱情</a:t>
            </a:r>
            <a:r>
              <a:rPr lang="zh-CN" altLang="zh-CN" sz="2000" dirty="0">
                <a:solidFill>
                  <a:schemeClr val="bg1">
                    <a:lumMod val="95000"/>
                  </a:schemeClr>
                </a:solidFill>
                <a:latin typeface="Arial" panose="020B0604020202020204" pitchFamily="34" charset="0"/>
                <a:ea typeface="宋体" panose="02010600030101010101" pitchFamily="2" charset="-122"/>
                <a:sym typeface="+mn-ea"/>
              </a:rPr>
              <a:t>片？都取决于自己对待人生的态度！</a:t>
            </a:r>
          </a:p>
        </p:txBody>
      </p:sp>
      <p:grpSp>
        <p:nvGrpSpPr>
          <p:cNvPr id="33" name="组合 32"/>
          <p:cNvGrpSpPr/>
          <p:nvPr/>
        </p:nvGrpSpPr>
        <p:grpSpPr>
          <a:xfrm>
            <a:off x="6179757" y="3005142"/>
            <a:ext cx="315686" cy="315686"/>
            <a:chOff x="5927158" y="3996758"/>
            <a:chExt cx="453798" cy="453798"/>
          </a:xfrm>
        </p:grpSpPr>
        <p:sp>
          <p:nvSpPr>
            <p:cNvPr id="31" name="椭圆 30"/>
            <p:cNvSpPr/>
            <p:nvPr/>
          </p:nvSpPr>
          <p:spPr>
            <a:xfrm>
              <a:off x="5927158" y="3996758"/>
              <a:ext cx="453798" cy="453798"/>
            </a:xfrm>
            <a:prstGeom prst="ellipse">
              <a:avLst/>
            </a:prstGeom>
            <a:solidFill>
              <a:srgbClr val="F8D47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991451" y="4061051"/>
              <a:ext cx="325212" cy="325212"/>
            </a:xfrm>
            <a:prstGeom prst="ellipse">
              <a:avLst/>
            </a:prstGeom>
            <a:solidFill>
              <a:srgbClr val="F8D47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052457" y="4122057"/>
              <a:ext cx="203200" cy="203200"/>
            </a:xfrm>
            <a:prstGeom prst="ellipse">
              <a:avLst/>
            </a:prstGeom>
            <a:solidFill>
              <a:srgbClr val="F8D47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4" name="组合 33"/>
          <p:cNvGrpSpPr/>
          <p:nvPr/>
        </p:nvGrpSpPr>
        <p:grpSpPr>
          <a:xfrm>
            <a:off x="5908612" y="4039386"/>
            <a:ext cx="315686" cy="315686"/>
            <a:chOff x="5927158" y="3996758"/>
            <a:chExt cx="453798" cy="453798"/>
          </a:xfrm>
        </p:grpSpPr>
        <p:sp>
          <p:nvSpPr>
            <p:cNvPr id="35" name="椭圆 34"/>
            <p:cNvSpPr/>
            <p:nvPr/>
          </p:nvSpPr>
          <p:spPr>
            <a:xfrm>
              <a:off x="5927158" y="3996758"/>
              <a:ext cx="453798" cy="453798"/>
            </a:xfrm>
            <a:prstGeom prst="ellipse">
              <a:avLst/>
            </a:prstGeom>
            <a:solidFill>
              <a:srgbClr val="F8D47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991451" y="4061051"/>
              <a:ext cx="325212" cy="325212"/>
            </a:xfrm>
            <a:prstGeom prst="ellipse">
              <a:avLst/>
            </a:prstGeom>
            <a:solidFill>
              <a:srgbClr val="F8D47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052457" y="4122057"/>
              <a:ext cx="203200" cy="203200"/>
            </a:xfrm>
            <a:prstGeom prst="ellipse">
              <a:avLst/>
            </a:prstGeom>
            <a:solidFill>
              <a:srgbClr val="F8D47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p:nvGrpSpPr>
        <p:grpSpPr>
          <a:xfrm>
            <a:off x="5951157" y="5306675"/>
            <a:ext cx="315686" cy="315686"/>
            <a:chOff x="5927158" y="3996758"/>
            <a:chExt cx="453798" cy="453798"/>
          </a:xfrm>
        </p:grpSpPr>
        <p:sp>
          <p:nvSpPr>
            <p:cNvPr id="39" name="椭圆 38"/>
            <p:cNvSpPr/>
            <p:nvPr/>
          </p:nvSpPr>
          <p:spPr>
            <a:xfrm>
              <a:off x="5927158" y="3996758"/>
              <a:ext cx="453798" cy="453798"/>
            </a:xfrm>
            <a:prstGeom prst="ellipse">
              <a:avLst/>
            </a:prstGeom>
            <a:solidFill>
              <a:srgbClr val="F8D47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991451" y="4061051"/>
              <a:ext cx="325212" cy="325212"/>
            </a:xfrm>
            <a:prstGeom prst="ellipse">
              <a:avLst/>
            </a:prstGeom>
            <a:solidFill>
              <a:srgbClr val="F8D47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052457" y="4122057"/>
              <a:ext cx="203200" cy="203200"/>
            </a:xfrm>
            <a:prstGeom prst="ellipse">
              <a:avLst/>
            </a:prstGeom>
            <a:solidFill>
              <a:srgbClr val="F8D47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 name="图片 2" descr="True-Love-20"/>
          <p:cNvPicPr>
            <a:picLocks noChangeAspect="1"/>
          </p:cNvPicPr>
          <p:nvPr/>
        </p:nvPicPr>
        <p:blipFill>
          <a:blip r:embed="rId2"/>
          <a:stretch>
            <a:fillRect/>
          </a:stretch>
        </p:blipFill>
        <p:spPr>
          <a:xfrm rot="21180000">
            <a:off x="6988810" y="2674620"/>
            <a:ext cx="5193030" cy="3456940"/>
          </a:xfrm>
          <a:prstGeom prst="teardrop">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885D"/>
        </a:solidFill>
        <a:effectLst/>
      </p:bgPr>
    </p:bg>
    <p:spTree>
      <p:nvGrpSpPr>
        <p:cNvPr id="1" name=""/>
        <p:cNvGrpSpPr/>
        <p:nvPr/>
      </p:nvGrpSpPr>
      <p:grpSpPr>
        <a:xfrm>
          <a:off x="0" y="0"/>
          <a:ext cx="0" cy="0"/>
          <a:chOff x="0" y="0"/>
          <a:chExt cx="0" cy="0"/>
        </a:xfrm>
      </p:grpSpPr>
      <p:grpSp>
        <p:nvGrpSpPr>
          <p:cNvPr id="30" name="组合 29"/>
          <p:cNvGrpSpPr/>
          <p:nvPr/>
        </p:nvGrpSpPr>
        <p:grpSpPr>
          <a:xfrm>
            <a:off x="9549765" y="5014595"/>
            <a:ext cx="1828800" cy="1828800"/>
            <a:chOff x="7980" y="2215"/>
            <a:chExt cx="2880" cy="2880"/>
          </a:xfrm>
        </p:grpSpPr>
        <p:sp>
          <p:nvSpPr>
            <p:cNvPr id="82" name="椭圆 81"/>
            <p:cNvSpPr/>
            <p:nvPr/>
          </p:nvSpPr>
          <p:spPr>
            <a:xfrm>
              <a:off x="7980" y="2215"/>
              <a:ext cx="2880" cy="2880"/>
            </a:xfrm>
            <a:prstGeom prst="ellipse">
              <a:avLst/>
            </a:prstGeom>
            <a:solidFill>
              <a:srgbClr val="EC7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5" name="组合 124"/>
            <p:cNvGrpSpPr/>
            <p:nvPr/>
          </p:nvGrpSpPr>
          <p:grpSpPr>
            <a:xfrm>
              <a:off x="8629" y="2343"/>
              <a:ext cx="1649" cy="2744"/>
              <a:chOff x="5479519" y="1487643"/>
              <a:chExt cx="1047238" cy="1742172"/>
            </a:xfrm>
          </p:grpSpPr>
          <p:sp>
            <p:nvSpPr>
              <p:cNvPr id="4" name="圆角矩形 3"/>
              <p:cNvSpPr/>
              <p:nvPr/>
            </p:nvSpPr>
            <p:spPr>
              <a:xfrm>
                <a:off x="5587082" y="2750804"/>
                <a:ext cx="111381" cy="464617"/>
              </a:xfrm>
              <a:prstGeom prst="roundRect">
                <a:avLst>
                  <a:gd name="adj" fmla="val 39642"/>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6311038" y="2732125"/>
                <a:ext cx="104924" cy="486498"/>
              </a:xfrm>
              <a:prstGeom prst="roundRect">
                <a:avLst>
                  <a:gd name="adj" fmla="val 39642"/>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931262" y="2526498"/>
                <a:ext cx="144115" cy="146244"/>
              </a:xfrm>
              <a:prstGeom prst="roundRect">
                <a:avLst>
                  <a:gd name="adj" fmla="val 34444"/>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479519" y="2102402"/>
                <a:ext cx="153723" cy="153723"/>
              </a:xfrm>
              <a:prstGeom prst="ellipse">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373034" y="2102402"/>
                <a:ext cx="153723" cy="153723"/>
              </a:xfrm>
              <a:prstGeom prst="ellipse">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580982" y="1666465"/>
                <a:ext cx="844676" cy="917379"/>
              </a:xfrm>
              <a:prstGeom prst="ellipse">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
              <p:cNvSpPr/>
              <p:nvPr/>
            </p:nvSpPr>
            <p:spPr bwMode="auto">
              <a:xfrm>
                <a:off x="5542952" y="1487643"/>
                <a:ext cx="898719" cy="501068"/>
              </a:xfrm>
              <a:custGeom>
                <a:avLst/>
                <a:gdLst>
                  <a:gd name="T0" fmla="*/ 10 w 707"/>
                  <a:gd name="T1" fmla="*/ 393 h 393"/>
                  <a:gd name="T2" fmla="*/ 121 w 707"/>
                  <a:gd name="T3" fmla="*/ 117 h 393"/>
                  <a:gd name="T4" fmla="*/ 528 w 707"/>
                  <a:gd name="T5" fmla="*/ 71 h 393"/>
                  <a:gd name="T6" fmla="*/ 707 w 707"/>
                  <a:gd name="T7" fmla="*/ 343 h 393"/>
                  <a:gd name="T8" fmla="*/ 339 w 707"/>
                  <a:gd name="T9" fmla="*/ 114 h 393"/>
                  <a:gd name="T10" fmla="*/ 10 w 707"/>
                  <a:gd name="T11" fmla="*/ 393 h 393"/>
                </a:gdLst>
                <a:ahLst/>
                <a:cxnLst>
                  <a:cxn ang="0">
                    <a:pos x="T0" y="T1"/>
                  </a:cxn>
                  <a:cxn ang="0">
                    <a:pos x="T2" y="T3"/>
                  </a:cxn>
                  <a:cxn ang="0">
                    <a:pos x="T4" y="T5"/>
                  </a:cxn>
                  <a:cxn ang="0">
                    <a:pos x="T6" y="T7"/>
                  </a:cxn>
                  <a:cxn ang="0">
                    <a:pos x="T8" y="T9"/>
                  </a:cxn>
                  <a:cxn ang="0">
                    <a:pos x="T10" y="T11"/>
                  </a:cxn>
                </a:cxnLst>
                <a:rect l="0" t="0" r="r" b="b"/>
                <a:pathLst>
                  <a:path w="707" h="393">
                    <a:moveTo>
                      <a:pt x="10" y="393"/>
                    </a:moveTo>
                    <a:cubicBezTo>
                      <a:pt x="0" y="282"/>
                      <a:pt x="37" y="188"/>
                      <a:pt x="121" y="117"/>
                    </a:cubicBezTo>
                    <a:cubicBezTo>
                      <a:pt x="245" y="12"/>
                      <a:pt x="385" y="0"/>
                      <a:pt x="528" y="71"/>
                    </a:cubicBezTo>
                    <a:cubicBezTo>
                      <a:pt x="637" y="125"/>
                      <a:pt x="696" y="220"/>
                      <a:pt x="707" y="343"/>
                    </a:cubicBezTo>
                    <a:cubicBezTo>
                      <a:pt x="634" y="187"/>
                      <a:pt x="512" y="101"/>
                      <a:pt x="339" y="114"/>
                    </a:cubicBezTo>
                    <a:cubicBezTo>
                      <a:pt x="167" y="127"/>
                      <a:pt x="59" y="227"/>
                      <a:pt x="10" y="393"/>
                    </a:cubicBezTo>
                    <a:close/>
                  </a:path>
                </a:pathLst>
              </a:custGeom>
              <a:solidFill>
                <a:srgbClr val="AA4B25"/>
              </a:solidFill>
              <a:ln>
                <a:noFill/>
              </a:ln>
            </p:spPr>
            <p:txBody>
              <a:bodyPr vert="horz" wrap="square" lIns="91440" tIns="45720" rIns="91440" bIns="45720" numCol="1" anchor="t" anchorCtr="0" compatLnSpc="1"/>
              <a:lstStyle/>
              <a:p>
                <a:endParaRPr lang="zh-CN" altLang="en-US"/>
              </a:p>
            </p:txBody>
          </p:sp>
          <p:sp>
            <p:nvSpPr>
              <p:cNvPr id="11" name="矩形 10"/>
              <p:cNvSpPr/>
              <p:nvPr/>
            </p:nvSpPr>
            <p:spPr>
              <a:xfrm>
                <a:off x="6425819" y="2043025"/>
                <a:ext cx="25575" cy="558913"/>
              </a:xfrm>
              <a:prstGeom prst="rect">
                <a:avLst/>
              </a:pr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49247" y="2039823"/>
                <a:ext cx="25575" cy="558913"/>
              </a:xfrm>
              <a:prstGeom prst="rect">
                <a:avLst/>
              </a:pr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弧形 12"/>
              <p:cNvSpPr/>
              <p:nvPr/>
            </p:nvSpPr>
            <p:spPr>
              <a:xfrm rot="18813654">
                <a:off x="5715310" y="2019927"/>
                <a:ext cx="210456" cy="210455"/>
              </a:xfrm>
              <a:prstGeom prst="arc">
                <a:avLst/>
              </a:prstGeom>
              <a:ln>
                <a:solidFill>
                  <a:srgbClr val="AA4B2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rot="18813654">
                <a:off x="6103634" y="2019927"/>
                <a:ext cx="210456" cy="210455"/>
              </a:xfrm>
              <a:prstGeom prst="arc">
                <a:avLst/>
              </a:prstGeom>
              <a:ln>
                <a:solidFill>
                  <a:srgbClr val="AA4B2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椭圆 14"/>
              <p:cNvSpPr/>
              <p:nvPr/>
            </p:nvSpPr>
            <p:spPr>
              <a:xfrm>
                <a:off x="5796621" y="2089591"/>
                <a:ext cx="32026" cy="32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192849" y="2089591"/>
                <a:ext cx="32026" cy="32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5973424" y="2151375"/>
                <a:ext cx="42367" cy="130541"/>
              </a:xfrm>
              <a:prstGeom prst="roundRect">
                <a:avLst>
                  <a:gd name="adj" fmla="val 50000"/>
                </a:avLst>
              </a:pr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5973296" y="2248943"/>
                <a:ext cx="78977" cy="33026"/>
              </a:xfrm>
              <a:prstGeom prst="roundRect">
                <a:avLst>
                  <a:gd name="adj" fmla="val 50000"/>
                </a:avLst>
              </a:prstGeom>
              <a:solidFill>
                <a:srgbClr val="AA4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flipH="1">
                <a:off x="5885268" y="2379537"/>
                <a:ext cx="236104" cy="90644"/>
              </a:xfrm>
              <a:custGeom>
                <a:avLst/>
                <a:gdLst>
                  <a:gd name="connsiteX0" fmla="*/ 149556 w 299112"/>
                  <a:gd name="connsiteY0" fmla="*/ 138616 h 138616"/>
                  <a:gd name="connsiteX1" fmla="*/ 289909 w 299112"/>
                  <a:gd name="connsiteY1" fmla="*/ 45584 h 138616"/>
                  <a:gd name="connsiteX2" fmla="*/ 299112 w 299112"/>
                  <a:gd name="connsiteY2" fmla="*/ 0 h 138616"/>
                  <a:gd name="connsiteX3" fmla="*/ 0 w 299112"/>
                  <a:gd name="connsiteY3" fmla="*/ 0 h 138616"/>
                  <a:gd name="connsiteX4" fmla="*/ 9203 w 299112"/>
                  <a:gd name="connsiteY4" fmla="*/ 45584 h 138616"/>
                  <a:gd name="connsiteX5" fmla="*/ 149556 w 299112"/>
                  <a:gd name="connsiteY5" fmla="*/ 138616 h 13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112" h="138616">
                    <a:moveTo>
                      <a:pt x="149556" y="138616"/>
                    </a:moveTo>
                    <a:cubicBezTo>
                      <a:pt x="212651" y="138616"/>
                      <a:pt x="266785" y="100255"/>
                      <a:pt x="289909" y="45584"/>
                    </a:cubicBezTo>
                    <a:lnTo>
                      <a:pt x="299112" y="0"/>
                    </a:lnTo>
                    <a:lnTo>
                      <a:pt x="0" y="0"/>
                    </a:lnTo>
                    <a:lnTo>
                      <a:pt x="9203" y="45584"/>
                    </a:lnTo>
                    <a:cubicBezTo>
                      <a:pt x="32327" y="100255"/>
                      <a:pt x="86462" y="138616"/>
                      <a:pt x="149556" y="13861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213479" y="2174958"/>
                <a:ext cx="128103" cy="128103"/>
              </a:xfrm>
              <a:prstGeom prst="ellipse">
                <a:avLst/>
              </a:prstGeom>
              <a:solidFill>
                <a:srgbClr val="EF885D">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62346" y="2174958"/>
                <a:ext cx="128103" cy="128103"/>
              </a:xfrm>
              <a:prstGeom prst="ellipse">
                <a:avLst/>
              </a:prstGeom>
              <a:solidFill>
                <a:srgbClr val="EF885D">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5921922" y="2543155"/>
                <a:ext cx="171137" cy="65052"/>
              </a:xfrm>
              <a:custGeom>
                <a:avLst/>
                <a:gdLst>
                  <a:gd name="connsiteX0" fmla="*/ 0 w 407193"/>
                  <a:gd name="connsiteY0" fmla="*/ 0 h 154781"/>
                  <a:gd name="connsiteX1" fmla="*/ 64293 w 407193"/>
                  <a:gd name="connsiteY1" fmla="*/ 19050 h 154781"/>
                  <a:gd name="connsiteX2" fmla="*/ 197643 w 407193"/>
                  <a:gd name="connsiteY2" fmla="*/ 28575 h 154781"/>
                  <a:gd name="connsiteX3" fmla="*/ 330993 w 407193"/>
                  <a:gd name="connsiteY3" fmla="*/ 19050 h 154781"/>
                  <a:gd name="connsiteX4" fmla="*/ 407193 w 407193"/>
                  <a:gd name="connsiteY4" fmla="*/ 0 h 154781"/>
                  <a:gd name="connsiteX5" fmla="*/ 321468 w 407193"/>
                  <a:gd name="connsiteY5" fmla="*/ 102393 h 154781"/>
                  <a:gd name="connsiteX6" fmla="*/ 242887 w 407193"/>
                  <a:gd name="connsiteY6" fmla="*/ 133350 h 154781"/>
                  <a:gd name="connsiteX7" fmla="*/ 140493 w 407193"/>
                  <a:gd name="connsiteY7" fmla="*/ 154781 h 154781"/>
                  <a:gd name="connsiteX8" fmla="*/ 47625 w 407193"/>
                  <a:gd name="connsiteY8" fmla="*/ 154781 h 154781"/>
                  <a:gd name="connsiteX9" fmla="*/ 19050 w 407193"/>
                  <a:gd name="connsiteY9" fmla="*/ 135731 h 154781"/>
                  <a:gd name="connsiteX10" fmla="*/ 0 w 407193"/>
                  <a:gd name="connsiteY10" fmla="*/ 0 h 15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193" h="154781">
                    <a:moveTo>
                      <a:pt x="0" y="0"/>
                    </a:moveTo>
                    <a:lnTo>
                      <a:pt x="64293" y="19050"/>
                    </a:lnTo>
                    <a:lnTo>
                      <a:pt x="197643" y="28575"/>
                    </a:lnTo>
                    <a:lnTo>
                      <a:pt x="330993" y="19050"/>
                    </a:lnTo>
                    <a:lnTo>
                      <a:pt x="407193" y="0"/>
                    </a:lnTo>
                    <a:lnTo>
                      <a:pt x="321468" y="102393"/>
                    </a:lnTo>
                    <a:lnTo>
                      <a:pt x="242887" y="133350"/>
                    </a:lnTo>
                    <a:lnTo>
                      <a:pt x="140493" y="154781"/>
                    </a:lnTo>
                    <a:lnTo>
                      <a:pt x="47625" y="154781"/>
                    </a:lnTo>
                    <a:lnTo>
                      <a:pt x="19050" y="135731"/>
                    </a:lnTo>
                    <a:lnTo>
                      <a:pt x="0" y="0"/>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7"/>
              <p:cNvSpPr/>
              <p:nvPr/>
            </p:nvSpPr>
            <p:spPr bwMode="auto">
              <a:xfrm>
                <a:off x="5549491" y="1666465"/>
                <a:ext cx="900324" cy="1041028"/>
              </a:xfrm>
              <a:custGeom>
                <a:avLst/>
                <a:gdLst>
                  <a:gd name="T0" fmla="*/ 357 w 727"/>
                  <a:gd name="T1" fmla="*/ 256 h 850"/>
                  <a:gd name="T2" fmla="*/ 105 w 727"/>
                  <a:gd name="T3" fmla="*/ 256 h 850"/>
                  <a:gd name="T4" fmla="*/ 71 w 727"/>
                  <a:gd name="T5" fmla="*/ 290 h 850"/>
                  <a:gd name="T6" fmla="*/ 72 w 727"/>
                  <a:gd name="T7" fmla="*/ 548 h 850"/>
                  <a:gd name="T8" fmla="*/ 87 w 727"/>
                  <a:gd name="T9" fmla="*/ 590 h 850"/>
                  <a:gd name="T10" fmla="*/ 277 w 727"/>
                  <a:gd name="T11" fmla="*/ 714 h 850"/>
                  <a:gd name="T12" fmla="*/ 307 w 727"/>
                  <a:gd name="T13" fmla="*/ 745 h 850"/>
                  <a:gd name="T14" fmla="*/ 272 w 727"/>
                  <a:gd name="T15" fmla="*/ 771 h 850"/>
                  <a:gd name="T16" fmla="*/ 119 w 727"/>
                  <a:gd name="T17" fmla="*/ 782 h 850"/>
                  <a:gd name="T18" fmla="*/ 76 w 727"/>
                  <a:gd name="T19" fmla="*/ 822 h 850"/>
                  <a:gd name="T20" fmla="*/ 36 w 727"/>
                  <a:gd name="T21" fmla="*/ 847 h 850"/>
                  <a:gd name="T22" fmla="*/ 1 w 727"/>
                  <a:gd name="T23" fmla="*/ 820 h 850"/>
                  <a:gd name="T24" fmla="*/ 5 w 727"/>
                  <a:gd name="T25" fmla="*/ 451 h 850"/>
                  <a:gd name="T26" fmla="*/ 6 w 727"/>
                  <a:gd name="T27" fmla="*/ 392 h 850"/>
                  <a:gd name="T28" fmla="*/ 30 w 727"/>
                  <a:gd name="T29" fmla="*/ 331 h 850"/>
                  <a:gd name="T30" fmla="*/ 37 w 727"/>
                  <a:gd name="T31" fmla="*/ 310 h 850"/>
                  <a:gd name="T32" fmla="*/ 238 w 727"/>
                  <a:gd name="T33" fmla="*/ 50 h 850"/>
                  <a:gd name="T34" fmla="*/ 583 w 727"/>
                  <a:gd name="T35" fmla="*/ 109 h 850"/>
                  <a:gd name="T36" fmla="*/ 685 w 727"/>
                  <a:gd name="T37" fmla="*/ 287 h 850"/>
                  <a:gd name="T38" fmla="*/ 708 w 727"/>
                  <a:gd name="T39" fmla="*/ 813 h 850"/>
                  <a:gd name="T40" fmla="*/ 678 w 727"/>
                  <a:gd name="T41" fmla="*/ 845 h 850"/>
                  <a:gd name="T42" fmla="*/ 641 w 727"/>
                  <a:gd name="T43" fmla="*/ 817 h 850"/>
                  <a:gd name="T44" fmla="*/ 611 w 727"/>
                  <a:gd name="T45" fmla="*/ 786 h 850"/>
                  <a:gd name="T46" fmla="*/ 451 w 727"/>
                  <a:gd name="T47" fmla="*/ 772 h 850"/>
                  <a:gd name="T48" fmla="*/ 415 w 727"/>
                  <a:gd name="T49" fmla="*/ 761 h 850"/>
                  <a:gd name="T50" fmla="*/ 435 w 727"/>
                  <a:gd name="T51" fmla="*/ 716 h 850"/>
                  <a:gd name="T52" fmla="*/ 627 w 727"/>
                  <a:gd name="T53" fmla="*/ 595 h 850"/>
                  <a:gd name="T54" fmla="*/ 645 w 727"/>
                  <a:gd name="T55" fmla="*/ 545 h 850"/>
                  <a:gd name="T56" fmla="*/ 647 w 727"/>
                  <a:gd name="T57" fmla="*/ 293 h 850"/>
                  <a:gd name="T58" fmla="*/ 609 w 727"/>
                  <a:gd name="T59" fmla="*/ 256 h 850"/>
                  <a:gd name="T60" fmla="*/ 357 w 727"/>
                  <a:gd name="T61" fmla="*/ 256 h 850"/>
                  <a:gd name="connsiteX0" fmla="*/ 4898 w 9743"/>
                  <a:gd name="connsiteY0" fmla="*/ 2731 h 9684"/>
                  <a:gd name="connsiteX1" fmla="*/ 1431 w 9743"/>
                  <a:gd name="connsiteY1" fmla="*/ 2731 h 9684"/>
                  <a:gd name="connsiteX2" fmla="*/ 964 w 9743"/>
                  <a:gd name="connsiteY2" fmla="*/ 3131 h 9684"/>
                  <a:gd name="connsiteX3" fmla="*/ 977 w 9743"/>
                  <a:gd name="connsiteY3" fmla="*/ 6166 h 9684"/>
                  <a:gd name="connsiteX4" fmla="*/ 1184 w 9743"/>
                  <a:gd name="connsiteY4" fmla="*/ 6660 h 9684"/>
                  <a:gd name="connsiteX5" fmla="*/ 3797 w 9743"/>
                  <a:gd name="connsiteY5" fmla="*/ 8119 h 9684"/>
                  <a:gd name="connsiteX6" fmla="*/ 4210 w 9743"/>
                  <a:gd name="connsiteY6" fmla="*/ 8484 h 9684"/>
                  <a:gd name="connsiteX7" fmla="*/ 3728 w 9743"/>
                  <a:gd name="connsiteY7" fmla="*/ 8790 h 9684"/>
                  <a:gd name="connsiteX8" fmla="*/ 1624 w 9743"/>
                  <a:gd name="connsiteY8" fmla="*/ 8919 h 9684"/>
                  <a:gd name="connsiteX9" fmla="*/ 1032 w 9743"/>
                  <a:gd name="connsiteY9" fmla="*/ 9390 h 9684"/>
                  <a:gd name="connsiteX10" fmla="*/ 482 w 9743"/>
                  <a:gd name="connsiteY10" fmla="*/ 9684 h 9684"/>
                  <a:gd name="connsiteX11" fmla="*/ 1 w 9743"/>
                  <a:gd name="connsiteY11" fmla="*/ 9366 h 9684"/>
                  <a:gd name="connsiteX12" fmla="*/ 56 w 9743"/>
                  <a:gd name="connsiteY12" fmla="*/ 5025 h 9684"/>
                  <a:gd name="connsiteX13" fmla="*/ 70 w 9743"/>
                  <a:gd name="connsiteY13" fmla="*/ 4331 h 9684"/>
                  <a:gd name="connsiteX14" fmla="*/ 496 w 9743"/>
                  <a:gd name="connsiteY14" fmla="*/ 3366 h 9684"/>
                  <a:gd name="connsiteX15" fmla="*/ 3261 w 9743"/>
                  <a:gd name="connsiteY15" fmla="*/ 307 h 9684"/>
                  <a:gd name="connsiteX16" fmla="*/ 8006 w 9743"/>
                  <a:gd name="connsiteY16" fmla="*/ 1001 h 9684"/>
                  <a:gd name="connsiteX17" fmla="*/ 9409 w 9743"/>
                  <a:gd name="connsiteY17" fmla="*/ 3095 h 9684"/>
                  <a:gd name="connsiteX18" fmla="*/ 9726 w 9743"/>
                  <a:gd name="connsiteY18" fmla="*/ 9284 h 9684"/>
                  <a:gd name="connsiteX19" fmla="*/ 9313 w 9743"/>
                  <a:gd name="connsiteY19" fmla="*/ 9660 h 9684"/>
                  <a:gd name="connsiteX20" fmla="*/ 8804 w 9743"/>
                  <a:gd name="connsiteY20" fmla="*/ 9331 h 9684"/>
                  <a:gd name="connsiteX21" fmla="*/ 8391 w 9743"/>
                  <a:gd name="connsiteY21" fmla="*/ 8966 h 9684"/>
                  <a:gd name="connsiteX22" fmla="*/ 6191 w 9743"/>
                  <a:gd name="connsiteY22" fmla="*/ 8801 h 9684"/>
                  <a:gd name="connsiteX23" fmla="*/ 5695 w 9743"/>
                  <a:gd name="connsiteY23" fmla="*/ 8672 h 9684"/>
                  <a:gd name="connsiteX24" fmla="*/ 5970 w 9743"/>
                  <a:gd name="connsiteY24" fmla="*/ 8143 h 9684"/>
                  <a:gd name="connsiteX25" fmla="*/ 8611 w 9743"/>
                  <a:gd name="connsiteY25" fmla="*/ 6719 h 9684"/>
                  <a:gd name="connsiteX26" fmla="*/ 8859 w 9743"/>
                  <a:gd name="connsiteY26" fmla="*/ 6131 h 9684"/>
                  <a:gd name="connsiteX27" fmla="*/ 8887 w 9743"/>
                  <a:gd name="connsiteY27" fmla="*/ 3166 h 9684"/>
                  <a:gd name="connsiteX28" fmla="*/ 8364 w 9743"/>
                  <a:gd name="connsiteY28" fmla="*/ 2731 h 9684"/>
                  <a:gd name="connsiteX29" fmla="*/ 4898 w 9743"/>
                  <a:gd name="connsiteY29" fmla="*/ 2731 h 9684"/>
                  <a:gd name="connsiteX0-1" fmla="*/ 5027 w 10000"/>
                  <a:gd name="connsiteY0-2" fmla="*/ 2731 h 9911"/>
                  <a:gd name="connsiteX1-3" fmla="*/ 1469 w 10000"/>
                  <a:gd name="connsiteY1-4" fmla="*/ 2731 h 9911"/>
                  <a:gd name="connsiteX2-5" fmla="*/ 989 w 10000"/>
                  <a:gd name="connsiteY2-6" fmla="*/ 3144 h 9911"/>
                  <a:gd name="connsiteX3-7" fmla="*/ 1003 w 10000"/>
                  <a:gd name="connsiteY3-8" fmla="*/ 6278 h 9911"/>
                  <a:gd name="connsiteX4-9" fmla="*/ 1215 w 10000"/>
                  <a:gd name="connsiteY4-10" fmla="*/ 6788 h 9911"/>
                  <a:gd name="connsiteX5-11" fmla="*/ 3897 w 10000"/>
                  <a:gd name="connsiteY5-12" fmla="*/ 8295 h 9911"/>
                  <a:gd name="connsiteX6-13" fmla="*/ 4321 w 10000"/>
                  <a:gd name="connsiteY6-14" fmla="*/ 8672 h 9911"/>
                  <a:gd name="connsiteX7-15" fmla="*/ 3826 w 10000"/>
                  <a:gd name="connsiteY7-16" fmla="*/ 8988 h 9911"/>
                  <a:gd name="connsiteX8-17" fmla="*/ 1667 w 10000"/>
                  <a:gd name="connsiteY8-18" fmla="*/ 9121 h 9911"/>
                  <a:gd name="connsiteX9-19" fmla="*/ 1059 w 10000"/>
                  <a:gd name="connsiteY9-20" fmla="*/ 9607 h 9911"/>
                  <a:gd name="connsiteX10-21" fmla="*/ 495 w 10000"/>
                  <a:gd name="connsiteY10-22" fmla="*/ 9911 h 9911"/>
                  <a:gd name="connsiteX11-23" fmla="*/ 1 w 10000"/>
                  <a:gd name="connsiteY11-24" fmla="*/ 9583 h 9911"/>
                  <a:gd name="connsiteX12-25" fmla="*/ 57 w 10000"/>
                  <a:gd name="connsiteY12-26" fmla="*/ 5100 h 9911"/>
                  <a:gd name="connsiteX13-27" fmla="*/ 72 w 10000"/>
                  <a:gd name="connsiteY13-28" fmla="*/ 4383 h 9911"/>
                  <a:gd name="connsiteX14-29" fmla="*/ 438 w 10000"/>
                  <a:gd name="connsiteY14-30" fmla="*/ 3387 h 9911"/>
                  <a:gd name="connsiteX15-31" fmla="*/ 3347 w 10000"/>
                  <a:gd name="connsiteY15-32" fmla="*/ 228 h 9911"/>
                  <a:gd name="connsiteX16-33" fmla="*/ 8217 w 10000"/>
                  <a:gd name="connsiteY16-34" fmla="*/ 945 h 9911"/>
                  <a:gd name="connsiteX17-35" fmla="*/ 9657 w 10000"/>
                  <a:gd name="connsiteY17-36" fmla="*/ 3107 h 9911"/>
                  <a:gd name="connsiteX18-37" fmla="*/ 9983 w 10000"/>
                  <a:gd name="connsiteY18-38" fmla="*/ 9498 h 9911"/>
                  <a:gd name="connsiteX19-39" fmla="*/ 9559 w 10000"/>
                  <a:gd name="connsiteY19-40" fmla="*/ 9886 h 9911"/>
                  <a:gd name="connsiteX20-41" fmla="*/ 9036 w 10000"/>
                  <a:gd name="connsiteY20-42" fmla="*/ 9546 h 9911"/>
                  <a:gd name="connsiteX21-43" fmla="*/ 8612 w 10000"/>
                  <a:gd name="connsiteY21-44" fmla="*/ 9170 h 9911"/>
                  <a:gd name="connsiteX22-45" fmla="*/ 6354 w 10000"/>
                  <a:gd name="connsiteY22-46" fmla="*/ 8999 h 9911"/>
                  <a:gd name="connsiteX23-47" fmla="*/ 5845 w 10000"/>
                  <a:gd name="connsiteY23-48" fmla="*/ 8866 h 9911"/>
                  <a:gd name="connsiteX24-49" fmla="*/ 6127 w 10000"/>
                  <a:gd name="connsiteY24-50" fmla="*/ 8320 h 9911"/>
                  <a:gd name="connsiteX25-51" fmla="*/ 8838 w 10000"/>
                  <a:gd name="connsiteY25-52" fmla="*/ 6849 h 9911"/>
                  <a:gd name="connsiteX26-53" fmla="*/ 9093 w 10000"/>
                  <a:gd name="connsiteY26-54" fmla="*/ 6242 h 9911"/>
                  <a:gd name="connsiteX27-55" fmla="*/ 9121 w 10000"/>
                  <a:gd name="connsiteY27-56" fmla="*/ 3180 h 9911"/>
                  <a:gd name="connsiteX28-57" fmla="*/ 8585 w 10000"/>
                  <a:gd name="connsiteY28-58" fmla="*/ 2731 h 9911"/>
                  <a:gd name="connsiteX29-59" fmla="*/ 5027 w 10000"/>
                  <a:gd name="connsiteY29-60" fmla="*/ 2731 h 9911"/>
                  <a:gd name="connsiteX0-61" fmla="*/ 5027 w 10000"/>
                  <a:gd name="connsiteY0-62" fmla="*/ 2752 h 9996"/>
                  <a:gd name="connsiteX1-63" fmla="*/ 1469 w 10000"/>
                  <a:gd name="connsiteY1-64" fmla="*/ 2752 h 9996"/>
                  <a:gd name="connsiteX2-65" fmla="*/ 989 w 10000"/>
                  <a:gd name="connsiteY2-66" fmla="*/ 3168 h 9996"/>
                  <a:gd name="connsiteX3-67" fmla="*/ 1003 w 10000"/>
                  <a:gd name="connsiteY3-68" fmla="*/ 6330 h 9996"/>
                  <a:gd name="connsiteX4-69" fmla="*/ 1215 w 10000"/>
                  <a:gd name="connsiteY4-70" fmla="*/ 6845 h 9996"/>
                  <a:gd name="connsiteX5-71" fmla="*/ 3897 w 10000"/>
                  <a:gd name="connsiteY5-72" fmla="*/ 8365 h 9996"/>
                  <a:gd name="connsiteX6-73" fmla="*/ 4321 w 10000"/>
                  <a:gd name="connsiteY6-74" fmla="*/ 8746 h 9996"/>
                  <a:gd name="connsiteX7-75" fmla="*/ 3826 w 10000"/>
                  <a:gd name="connsiteY7-76" fmla="*/ 9065 h 9996"/>
                  <a:gd name="connsiteX8-77" fmla="*/ 1667 w 10000"/>
                  <a:gd name="connsiteY8-78" fmla="*/ 9199 h 9996"/>
                  <a:gd name="connsiteX9-79" fmla="*/ 1059 w 10000"/>
                  <a:gd name="connsiteY9-80" fmla="*/ 9689 h 9996"/>
                  <a:gd name="connsiteX10-81" fmla="*/ 495 w 10000"/>
                  <a:gd name="connsiteY10-82" fmla="*/ 9996 h 9996"/>
                  <a:gd name="connsiteX11-83" fmla="*/ 1 w 10000"/>
                  <a:gd name="connsiteY11-84" fmla="*/ 9665 h 9996"/>
                  <a:gd name="connsiteX12-85" fmla="*/ 57 w 10000"/>
                  <a:gd name="connsiteY12-86" fmla="*/ 5142 h 9996"/>
                  <a:gd name="connsiteX13-87" fmla="*/ 72 w 10000"/>
                  <a:gd name="connsiteY13-88" fmla="*/ 4418 h 9996"/>
                  <a:gd name="connsiteX14-89" fmla="*/ 331 w 10000"/>
                  <a:gd name="connsiteY14-90" fmla="*/ 3351 h 9996"/>
                  <a:gd name="connsiteX15-91" fmla="*/ 3347 w 10000"/>
                  <a:gd name="connsiteY15-92" fmla="*/ 226 h 9996"/>
                  <a:gd name="connsiteX16-93" fmla="*/ 8217 w 10000"/>
                  <a:gd name="connsiteY16-94" fmla="*/ 949 h 9996"/>
                  <a:gd name="connsiteX17-95" fmla="*/ 9657 w 10000"/>
                  <a:gd name="connsiteY17-96" fmla="*/ 3131 h 9996"/>
                  <a:gd name="connsiteX18-97" fmla="*/ 9983 w 10000"/>
                  <a:gd name="connsiteY18-98" fmla="*/ 9579 h 9996"/>
                  <a:gd name="connsiteX19-99" fmla="*/ 9559 w 10000"/>
                  <a:gd name="connsiteY19-100" fmla="*/ 9971 h 9996"/>
                  <a:gd name="connsiteX20-101" fmla="*/ 9036 w 10000"/>
                  <a:gd name="connsiteY20-102" fmla="*/ 9628 h 9996"/>
                  <a:gd name="connsiteX21-103" fmla="*/ 8612 w 10000"/>
                  <a:gd name="connsiteY21-104" fmla="*/ 9248 h 9996"/>
                  <a:gd name="connsiteX22-105" fmla="*/ 6354 w 10000"/>
                  <a:gd name="connsiteY22-106" fmla="*/ 9076 h 9996"/>
                  <a:gd name="connsiteX23-107" fmla="*/ 5845 w 10000"/>
                  <a:gd name="connsiteY23-108" fmla="*/ 8942 h 9996"/>
                  <a:gd name="connsiteX24-109" fmla="*/ 6127 w 10000"/>
                  <a:gd name="connsiteY24-110" fmla="*/ 8391 h 9996"/>
                  <a:gd name="connsiteX25-111" fmla="*/ 8838 w 10000"/>
                  <a:gd name="connsiteY25-112" fmla="*/ 6907 h 9996"/>
                  <a:gd name="connsiteX26-113" fmla="*/ 9093 w 10000"/>
                  <a:gd name="connsiteY26-114" fmla="*/ 6294 h 9996"/>
                  <a:gd name="connsiteX27-115" fmla="*/ 9121 w 10000"/>
                  <a:gd name="connsiteY27-116" fmla="*/ 3205 h 9996"/>
                  <a:gd name="connsiteX28-117" fmla="*/ 8585 w 10000"/>
                  <a:gd name="connsiteY28-118" fmla="*/ 2752 h 9996"/>
                  <a:gd name="connsiteX29-119" fmla="*/ 5027 w 10000"/>
                  <a:gd name="connsiteY29-120" fmla="*/ 2752 h 9996"/>
                  <a:gd name="connsiteX0-121" fmla="*/ 5027 w 10000"/>
                  <a:gd name="connsiteY0-122" fmla="*/ 2753 h 10000"/>
                  <a:gd name="connsiteX1-123" fmla="*/ 1469 w 10000"/>
                  <a:gd name="connsiteY1-124" fmla="*/ 2753 h 10000"/>
                  <a:gd name="connsiteX2-125" fmla="*/ 989 w 10000"/>
                  <a:gd name="connsiteY2-126" fmla="*/ 3169 h 10000"/>
                  <a:gd name="connsiteX3-127" fmla="*/ 1003 w 10000"/>
                  <a:gd name="connsiteY3-128" fmla="*/ 6333 h 10000"/>
                  <a:gd name="connsiteX4-129" fmla="*/ 1215 w 10000"/>
                  <a:gd name="connsiteY4-130" fmla="*/ 6848 h 10000"/>
                  <a:gd name="connsiteX5-131" fmla="*/ 3897 w 10000"/>
                  <a:gd name="connsiteY5-132" fmla="*/ 8368 h 10000"/>
                  <a:gd name="connsiteX6-133" fmla="*/ 4321 w 10000"/>
                  <a:gd name="connsiteY6-134" fmla="*/ 8749 h 10000"/>
                  <a:gd name="connsiteX7-135" fmla="*/ 3826 w 10000"/>
                  <a:gd name="connsiteY7-136" fmla="*/ 9069 h 10000"/>
                  <a:gd name="connsiteX8-137" fmla="*/ 1667 w 10000"/>
                  <a:gd name="connsiteY8-138" fmla="*/ 9203 h 10000"/>
                  <a:gd name="connsiteX9-139" fmla="*/ 1059 w 10000"/>
                  <a:gd name="connsiteY9-140" fmla="*/ 9693 h 10000"/>
                  <a:gd name="connsiteX10-141" fmla="*/ 495 w 10000"/>
                  <a:gd name="connsiteY10-142" fmla="*/ 10000 h 10000"/>
                  <a:gd name="connsiteX11-143" fmla="*/ 1 w 10000"/>
                  <a:gd name="connsiteY11-144" fmla="*/ 9669 h 10000"/>
                  <a:gd name="connsiteX12-145" fmla="*/ 57 w 10000"/>
                  <a:gd name="connsiteY12-146" fmla="*/ 5144 h 10000"/>
                  <a:gd name="connsiteX13-147" fmla="*/ 72 w 10000"/>
                  <a:gd name="connsiteY13-148" fmla="*/ 4420 h 10000"/>
                  <a:gd name="connsiteX14-149" fmla="*/ 331 w 10000"/>
                  <a:gd name="connsiteY14-150" fmla="*/ 3352 h 10000"/>
                  <a:gd name="connsiteX15-151" fmla="*/ 3347 w 10000"/>
                  <a:gd name="connsiteY15-152" fmla="*/ 226 h 10000"/>
                  <a:gd name="connsiteX16-153" fmla="*/ 8217 w 10000"/>
                  <a:gd name="connsiteY16-154" fmla="*/ 949 h 10000"/>
                  <a:gd name="connsiteX17-155" fmla="*/ 9657 w 10000"/>
                  <a:gd name="connsiteY17-156" fmla="*/ 3132 h 10000"/>
                  <a:gd name="connsiteX18-157" fmla="*/ 9983 w 10000"/>
                  <a:gd name="connsiteY18-158" fmla="*/ 9583 h 10000"/>
                  <a:gd name="connsiteX19-159" fmla="*/ 9559 w 10000"/>
                  <a:gd name="connsiteY19-160" fmla="*/ 9975 h 10000"/>
                  <a:gd name="connsiteX20-161" fmla="*/ 9036 w 10000"/>
                  <a:gd name="connsiteY20-162" fmla="*/ 9632 h 10000"/>
                  <a:gd name="connsiteX21-163" fmla="*/ 8612 w 10000"/>
                  <a:gd name="connsiteY21-164" fmla="*/ 9252 h 10000"/>
                  <a:gd name="connsiteX22-165" fmla="*/ 6354 w 10000"/>
                  <a:gd name="connsiteY22-166" fmla="*/ 9080 h 10000"/>
                  <a:gd name="connsiteX23-167" fmla="*/ 5845 w 10000"/>
                  <a:gd name="connsiteY23-168" fmla="*/ 8946 h 10000"/>
                  <a:gd name="connsiteX24-169" fmla="*/ 6127 w 10000"/>
                  <a:gd name="connsiteY24-170" fmla="*/ 8394 h 10000"/>
                  <a:gd name="connsiteX25-171" fmla="*/ 8838 w 10000"/>
                  <a:gd name="connsiteY25-172" fmla="*/ 6910 h 10000"/>
                  <a:gd name="connsiteX26-173" fmla="*/ 9093 w 10000"/>
                  <a:gd name="connsiteY26-174" fmla="*/ 6297 h 10000"/>
                  <a:gd name="connsiteX27-175" fmla="*/ 9121 w 10000"/>
                  <a:gd name="connsiteY27-176" fmla="*/ 3206 h 10000"/>
                  <a:gd name="connsiteX28-177" fmla="*/ 8585 w 10000"/>
                  <a:gd name="connsiteY28-178" fmla="*/ 2753 h 10000"/>
                  <a:gd name="connsiteX29-179" fmla="*/ 5027 w 10000"/>
                  <a:gd name="connsiteY29-180" fmla="*/ 2753 h 10000"/>
                  <a:gd name="connsiteX0-181" fmla="*/ 5027 w 10000"/>
                  <a:gd name="connsiteY0-182" fmla="*/ 2753 h 10000"/>
                  <a:gd name="connsiteX1-183" fmla="*/ 1469 w 10000"/>
                  <a:gd name="connsiteY1-184" fmla="*/ 2753 h 10000"/>
                  <a:gd name="connsiteX2-185" fmla="*/ 989 w 10000"/>
                  <a:gd name="connsiteY2-186" fmla="*/ 3169 h 10000"/>
                  <a:gd name="connsiteX3-187" fmla="*/ 1003 w 10000"/>
                  <a:gd name="connsiteY3-188" fmla="*/ 6333 h 10000"/>
                  <a:gd name="connsiteX4-189" fmla="*/ 1215 w 10000"/>
                  <a:gd name="connsiteY4-190" fmla="*/ 6848 h 10000"/>
                  <a:gd name="connsiteX5-191" fmla="*/ 3897 w 10000"/>
                  <a:gd name="connsiteY5-192" fmla="*/ 8368 h 10000"/>
                  <a:gd name="connsiteX6-193" fmla="*/ 4321 w 10000"/>
                  <a:gd name="connsiteY6-194" fmla="*/ 8749 h 10000"/>
                  <a:gd name="connsiteX7-195" fmla="*/ 3826 w 10000"/>
                  <a:gd name="connsiteY7-196" fmla="*/ 9069 h 10000"/>
                  <a:gd name="connsiteX8-197" fmla="*/ 1667 w 10000"/>
                  <a:gd name="connsiteY8-198" fmla="*/ 9203 h 10000"/>
                  <a:gd name="connsiteX9-199" fmla="*/ 1059 w 10000"/>
                  <a:gd name="connsiteY9-200" fmla="*/ 9693 h 10000"/>
                  <a:gd name="connsiteX10-201" fmla="*/ 495 w 10000"/>
                  <a:gd name="connsiteY10-202" fmla="*/ 10000 h 10000"/>
                  <a:gd name="connsiteX11-203" fmla="*/ 1 w 10000"/>
                  <a:gd name="connsiteY11-204" fmla="*/ 9669 h 10000"/>
                  <a:gd name="connsiteX12-205" fmla="*/ 57 w 10000"/>
                  <a:gd name="connsiteY12-206" fmla="*/ 5144 h 10000"/>
                  <a:gd name="connsiteX13-207" fmla="*/ 72 w 10000"/>
                  <a:gd name="connsiteY13-208" fmla="*/ 4420 h 10000"/>
                  <a:gd name="connsiteX14-209" fmla="*/ 331 w 10000"/>
                  <a:gd name="connsiteY14-210" fmla="*/ 3352 h 10000"/>
                  <a:gd name="connsiteX15-211" fmla="*/ 3347 w 10000"/>
                  <a:gd name="connsiteY15-212" fmla="*/ 226 h 10000"/>
                  <a:gd name="connsiteX16-213" fmla="*/ 8217 w 10000"/>
                  <a:gd name="connsiteY16-214" fmla="*/ 949 h 10000"/>
                  <a:gd name="connsiteX17-215" fmla="*/ 9657 w 10000"/>
                  <a:gd name="connsiteY17-216" fmla="*/ 3132 h 10000"/>
                  <a:gd name="connsiteX18-217" fmla="*/ 9983 w 10000"/>
                  <a:gd name="connsiteY18-218" fmla="*/ 9583 h 10000"/>
                  <a:gd name="connsiteX19-219" fmla="*/ 9559 w 10000"/>
                  <a:gd name="connsiteY19-220" fmla="*/ 9975 h 10000"/>
                  <a:gd name="connsiteX20-221" fmla="*/ 9036 w 10000"/>
                  <a:gd name="connsiteY20-222" fmla="*/ 9632 h 10000"/>
                  <a:gd name="connsiteX21-223" fmla="*/ 8612 w 10000"/>
                  <a:gd name="connsiteY21-224" fmla="*/ 9252 h 10000"/>
                  <a:gd name="connsiteX22-225" fmla="*/ 6354 w 10000"/>
                  <a:gd name="connsiteY22-226" fmla="*/ 9080 h 10000"/>
                  <a:gd name="connsiteX23-227" fmla="*/ 5845 w 10000"/>
                  <a:gd name="connsiteY23-228" fmla="*/ 8946 h 10000"/>
                  <a:gd name="connsiteX24-229" fmla="*/ 6127 w 10000"/>
                  <a:gd name="connsiteY24-230" fmla="*/ 8394 h 10000"/>
                  <a:gd name="connsiteX25-231" fmla="*/ 8838 w 10000"/>
                  <a:gd name="connsiteY25-232" fmla="*/ 6910 h 10000"/>
                  <a:gd name="connsiteX26-233" fmla="*/ 9093 w 10000"/>
                  <a:gd name="connsiteY26-234" fmla="*/ 6297 h 10000"/>
                  <a:gd name="connsiteX27-235" fmla="*/ 9121 w 10000"/>
                  <a:gd name="connsiteY27-236" fmla="*/ 3206 h 10000"/>
                  <a:gd name="connsiteX28-237" fmla="*/ 8585 w 10000"/>
                  <a:gd name="connsiteY28-238" fmla="*/ 2753 h 10000"/>
                  <a:gd name="connsiteX29-239" fmla="*/ 5027 w 10000"/>
                  <a:gd name="connsiteY29-240" fmla="*/ 2753 h 10000"/>
                  <a:gd name="connsiteX0-241" fmla="*/ 5027 w 10000"/>
                  <a:gd name="connsiteY0-242" fmla="*/ 2755 h 10002"/>
                  <a:gd name="connsiteX1-243" fmla="*/ 1469 w 10000"/>
                  <a:gd name="connsiteY1-244" fmla="*/ 2755 h 10002"/>
                  <a:gd name="connsiteX2-245" fmla="*/ 989 w 10000"/>
                  <a:gd name="connsiteY2-246" fmla="*/ 3171 h 10002"/>
                  <a:gd name="connsiteX3-247" fmla="*/ 1003 w 10000"/>
                  <a:gd name="connsiteY3-248" fmla="*/ 6335 h 10002"/>
                  <a:gd name="connsiteX4-249" fmla="*/ 1215 w 10000"/>
                  <a:gd name="connsiteY4-250" fmla="*/ 6850 h 10002"/>
                  <a:gd name="connsiteX5-251" fmla="*/ 3897 w 10000"/>
                  <a:gd name="connsiteY5-252" fmla="*/ 8370 h 10002"/>
                  <a:gd name="connsiteX6-253" fmla="*/ 4321 w 10000"/>
                  <a:gd name="connsiteY6-254" fmla="*/ 8751 h 10002"/>
                  <a:gd name="connsiteX7-255" fmla="*/ 3826 w 10000"/>
                  <a:gd name="connsiteY7-256" fmla="*/ 9071 h 10002"/>
                  <a:gd name="connsiteX8-257" fmla="*/ 1667 w 10000"/>
                  <a:gd name="connsiteY8-258" fmla="*/ 9205 h 10002"/>
                  <a:gd name="connsiteX9-259" fmla="*/ 1059 w 10000"/>
                  <a:gd name="connsiteY9-260" fmla="*/ 9695 h 10002"/>
                  <a:gd name="connsiteX10-261" fmla="*/ 495 w 10000"/>
                  <a:gd name="connsiteY10-262" fmla="*/ 10002 h 10002"/>
                  <a:gd name="connsiteX11-263" fmla="*/ 1 w 10000"/>
                  <a:gd name="connsiteY11-264" fmla="*/ 9671 h 10002"/>
                  <a:gd name="connsiteX12-265" fmla="*/ 57 w 10000"/>
                  <a:gd name="connsiteY12-266" fmla="*/ 5146 h 10002"/>
                  <a:gd name="connsiteX13-267" fmla="*/ 72 w 10000"/>
                  <a:gd name="connsiteY13-268" fmla="*/ 4422 h 10002"/>
                  <a:gd name="connsiteX14-269" fmla="*/ 189 w 10000"/>
                  <a:gd name="connsiteY14-270" fmla="*/ 3385 h 10002"/>
                  <a:gd name="connsiteX15-271" fmla="*/ 3347 w 10000"/>
                  <a:gd name="connsiteY15-272" fmla="*/ 228 h 10002"/>
                  <a:gd name="connsiteX16-273" fmla="*/ 8217 w 10000"/>
                  <a:gd name="connsiteY16-274" fmla="*/ 951 h 10002"/>
                  <a:gd name="connsiteX17-275" fmla="*/ 9657 w 10000"/>
                  <a:gd name="connsiteY17-276" fmla="*/ 3134 h 10002"/>
                  <a:gd name="connsiteX18-277" fmla="*/ 9983 w 10000"/>
                  <a:gd name="connsiteY18-278" fmla="*/ 9585 h 10002"/>
                  <a:gd name="connsiteX19-279" fmla="*/ 9559 w 10000"/>
                  <a:gd name="connsiteY19-280" fmla="*/ 9977 h 10002"/>
                  <a:gd name="connsiteX20-281" fmla="*/ 9036 w 10000"/>
                  <a:gd name="connsiteY20-282" fmla="*/ 9634 h 10002"/>
                  <a:gd name="connsiteX21-283" fmla="*/ 8612 w 10000"/>
                  <a:gd name="connsiteY21-284" fmla="*/ 9254 h 10002"/>
                  <a:gd name="connsiteX22-285" fmla="*/ 6354 w 10000"/>
                  <a:gd name="connsiteY22-286" fmla="*/ 9082 h 10002"/>
                  <a:gd name="connsiteX23-287" fmla="*/ 5845 w 10000"/>
                  <a:gd name="connsiteY23-288" fmla="*/ 8948 h 10002"/>
                  <a:gd name="connsiteX24-289" fmla="*/ 6127 w 10000"/>
                  <a:gd name="connsiteY24-290" fmla="*/ 8396 h 10002"/>
                  <a:gd name="connsiteX25-291" fmla="*/ 8838 w 10000"/>
                  <a:gd name="connsiteY25-292" fmla="*/ 6912 h 10002"/>
                  <a:gd name="connsiteX26-293" fmla="*/ 9093 w 10000"/>
                  <a:gd name="connsiteY26-294" fmla="*/ 6299 h 10002"/>
                  <a:gd name="connsiteX27-295" fmla="*/ 9121 w 10000"/>
                  <a:gd name="connsiteY27-296" fmla="*/ 3208 h 10002"/>
                  <a:gd name="connsiteX28-297" fmla="*/ 8585 w 10000"/>
                  <a:gd name="connsiteY28-298" fmla="*/ 2755 h 10002"/>
                  <a:gd name="connsiteX29-299" fmla="*/ 5027 w 10000"/>
                  <a:gd name="connsiteY29-300" fmla="*/ 2755 h 100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02">
                    <a:moveTo>
                      <a:pt x="5027" y="2755"/>
                    </a:moveTo>
                    <a:lnTo>
                      <a:pt x="1469" y="2755"/>
                    </a:lnTo>
                    <a:cubicBezTo>
                      <a:pt x="1102" y="2742"/>
                      <a:pt x="989" y="2852"/>
                      <a:pt x="989" y="3171"/>
                    </a:cubicBezTo>
                    <a:cubicBezTo>
                      <a:pt x="1003" y="4227"/>
                      <a:pt x="989" y="5280"/>
                      <a:pt x="1003" y="6335"/>
                    </a:cubicBezTo>
                    <a:cubicBezTo>
                      <a:pt x="1003" y="6508"/>
                      <a:pt x="1088" y="6704"/>
                      <a:pt x="1215" y="6850"/>
                    </a:cubicBezTo>
                    <a:cubicBezTo>
                      <a:pt x="1893" y="7635"/>
                      <a:pt x="2810" y="8125"/>
                      <a:pt x="3897" y="8370"/>
                    </a:cubicBezTo>
                    <a:cubicBezTo>
                      <a:pt x="4137" y="8419"/>
                      <a:pt x="4335" y="8468"/>
                      <a:pt x="4321" y="8751"/>
                    </a:cubicBezTo>
                    <a:cubicBezTo>
                      <a:pt x="4292" y="9033"/>
                      <a:pt x="4067" y="9045"/>
                      <a:pt x="3826" y="9071"/>
                    </a:cubicBezTo>
                    <a:lnTo>
                      <a:pt x="1667" y="9205"/>
                    </a:lnTo>
                    <a:cubicBezTo>
                      <a:pt x="1314" y="9230"/>
                      <a:pt x="1032" y="9291"/>
                      <a:pt x="1059" y="9695"/>
                    </a:cubicBezTo>
                    <a:cubicBezTo>
                      <a:pt x="1088" y="10038"/>
                      <a:pt x="764" y="9990"/>
                      <a:pt x="495" y="10002"/>
                    </a:cubicBezTo>
                    <a:cubicBezTo>
                      <a:pt x="241" y="10002"/>
                      <a:pt x="-13" y="9977"/>
                      <a:pt x="1" y="9671"/>
                    </a:cubicBezTo>
                    <a:cubicBezTo>
                      <a:pt x="15" y="8162"/>
                      <a:pt x="43" y="6654"/>
                      <a:pt x="57" y="5146"/>
                    </a:cubicBezTo>
                    <a:cubicBezTo>
                      <a:pt x="57" y="4901"/>
                      <a:pt x="72" y="4668"/>
                      <a:pt x="72" y="4422"/>
                    </a:cubicBezTo>
                    <a:cubicBezTo>
                      <a:pt x="147" y="4135"/>
                      <a:pt x="-72" y="4301"/>
                      <a:pt x="189" y="3385"/>
                    </a:cubicBezTo>
                    <a:cubicBezTo>
                      <a:pt x="828" y="2014"/>
                      <a:pt x="2009" y="634"/>
                      <a:pt x="3347" y="228"/>
                    </a:cubicBezTo>
                    <a:cubicBezTo>
                      <a:pt x="4685" y="-178"/>
                      <a:pt x="6777" y="-102"/>
                      <a:pt x="8217" y="951"/>
                    </a:cubicBezTo>
                    <a:cubicBezTo>
                      <a:pt x="8980" y="1504"/>
                      <a:pt x="9417" y="2264"/>
                      <a:pt x="9657" y="3134"/>
                    </a:cubicBezTo>
                    <a:cubicBezTo>
                      <a:pt x="10250" y="5269"/>
                      <a:pt x="9870" y="7439"/>
                      <a:pt x="9983" y="9585"/>
                    </a:cubicBezTo>
                    <a:cubicBezTo>
                      <a:pt x="10010" y="9855"/>
                      <a:pt x="9870" y="9977"/>
                      <a:pt x="9559" y="9977"/>
                    </a:cubicBezTo>
                    <a:cubicBezTo>
                      <a:pt x="9276" y="9965"/>
                      <a:pt x="9009" y="9965"/>
                      <a:pt x="9036" y="9634"/>
                    </a:cubicBezTo>
                    <a:cubicBezTo>
                      <a:pt x="9051" y="9376"/>
                      <a:pt x="8867" y="9266"/>
                      <a:pt x="8612" y="9254"/>
                    </a:cubicBezTo>
                    <a:lnTo>
                      <a:pt x="6354" y="9082"/>
                    </a:lnTo>
                    <a:cubicBezTo>
                      <a:pt x="6185" y="9071"/>
                      <a:pt x="5972" y="9045"/>
                      <a:pt x="5845" y="8948"/>
                    </a:cubicBezTo>
                    <a:cubicBezTo>
                      <a:pt x="5634" y="8788"/>
                      <a:pt x="5803" y="8468"/>
                      <a:pt x="6127" y="8396"/>
                    </a:cubicBezTo>
                    <a:cubicBezTo>
                      <a:pt x="7229" y="8162"/>
                      <a:pt x="8161" y="7721"/>
                      <a:pt x="8838" y="6912"/>
                    </a:cubicBezTo>
                    <a:cubicBezTo>
                      <a:pt x="8980" y="6740"/>
                      <a:pt x="9093" y="6508"/>
                      <a:pt x="9093" y="6299"/>
                    </a:cubicBezTo>
                    <a:cubicBezTo>
                      <a:pt x="9121" y="5269"/>
                      <a:pt x="9093" y="4239"/>
                      <a:pt x="9121" y="3208"/>
                    </a:cubicBezTo>
                    <a:cubicBezTo>
                      <a:pt x="9121" y="2852"/>
                      <a:pt x="8980" y="2742"/>
                      <a:pt x="8585" y="2755"/>
                    </a:cubicBezTo>
                    <a:cubicBezTo>
                      <a:pt x="7398" y="2768"/>
                      <a:pt x="6213" y="2755"/>
                      <a:pt x="5027" y="2755"/>
                    </a:cubicBezTo>
                    <a:close/>
                  </a:path>
                </a:pathLst>
              </a:custGeom>
              <a:solidFill>
                <a:srgbClr val="AA4B25"/>
              </a:solidFill>
              <a:ln>
                <a:noFill/>
              </a:ln>
            </p:spPr>
            <p:txBody>
              <a:bodyPr vert="horz" wrap="square" lIns="91440" tIns="45720" rIns="91440" bIns="45720" numCol="1" anchor="t" anchorCtr="0" compatLnSpc="1"/>
              <a:lstStyle/>
              <a:p>
                <a:endParaRPr lang="zh-CN" altLang="en-US" dirty="0"/>
              </a:p>
            </p:txBody>
          </p:sp>
          <p:sp>
            <p:nvSpPr>
              <p:cNvPr id="24" name="任意多边形 23"/>
              <p:cNvSpPr/>
              <p:nvPr/>
            </p:nvSpPr>
            <p:spPr>
              <a:xfrm>
                <a:off x="5576484" y="2637300"/>
                <a:ext cx="855275" cy="131017"/>
              </a:xfrm>
              <a:custGeom>
                <a:avLst/>
                <a:gdLst>
                  <a:gd name="connsiteX0" fmla="*/ 764180 w 2034994"/>
                  <a:gd name="connsiteY0" fmla="*/ 0 h 311735"/>
                  <a:gd name="connsiteX1" fmla="*/ 772905 w 2034994"/>
                  <a:gd name="connsiteY1" fmla="*/ 16074 h 311735"/>
                  <a:gd name="connsiteX2" fmla="*/ 1017497 w 2034994"/>
                  <a:gd name="connsiteY2" fmla="*/ 146123 h 311735"/>
                  <a:gd name="connsiteX3" fmla="*/ 1262089 w 2034994"/>
                  <a:gd name="connsiteY3" fmla="*/ 16074 h 311735"/>
                  <a:gd name="connsiteX4" fmla="*/ 1270814 w 2034994"/>
                  <a:gd name="connsiteY4" fmla="*/ 0 h 311735"/>
                  <a:gd name="connsiteX5" fmla="*/ 1370123 w 2034994"/>
                  <a:gd name="connsiteY5" fmla="*/ 9644 h 311735"/>
                  <a:gd name="connsiteX6" fmla="*/ 2022233 w 2034994"/>
                  <a:gd name="connsiteY6" fmla="*/ 281673 h 311735"/>
                  <a:gd name="connsiteX7" fmla="*/ 2034994 w 2034994"/>
                  <a:gd name="connsiteY7" fmla="*/ 311735 h 311735"/>
                  <a:gd name="connsiteX8" fmla="*/ 0 w 2034994"/>
                  <a:gd name="connsiteY8" fmla="*/ 311735 h 311735"/>
                  <a:gd name="connsiteX9" fmla="*/ 12761 w 2034994"/>
                  <a:gd name="connsiteY9" fmla="*/ 281673 h 311735"/>
                  <a:gd name="connsiteX10" fmla="*/ 664871 w 2034994"/>
                  <a:gd name="connsiteY10" fmla="*/ 9644 h 311735"/>
                  <a:gd name="connsiteX11" fmla="*/ 764180 w 2034994"/>
                  <a:gd name="connsiteY11" fmla="*/ 0 h 31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4994" h="311735">
                    <a:moveTo>
                      <a:pt x="764180" y="0"/>
                    </a:moveTo>
                    <a:lnTo>
                      <a:pt x="772905" y="16074"/>
                    </a:lnTo>
                    <a:cubicBezTo>
                      <a:pt x="825913" y="94536"/>
                      <a:pt x="915681" y="146123"/>
                      <a:pt x="1017497" y="146123"/>
                    </a:cubicBezTo>
                    <a:cubicBezTo>
                      <a:pt x="1119313" y="146123"/>
                      <a:pt x="1209081" y="94536"/>
                      <a:pt x="1262089" y="16074"/>
                    </a:cubicBezTo>
                    <a:lnTo>
                      <a:pt x="1270814" y="0"/>
                    </a:lnTo>
                    <a:lnTo>
                      <a:pt x="1370123" y="9644"/>
                    </a:lnTo>
                    <a:cubicBezTo>
                      <a:pt x="1699986" y="53066"/>
                      <a:pt x="1950510" y="155662"/>
                      <a:pt x="2022233" y="281673"/>
                    </a:cubicBezTo>
                    <a:lnTo>
                      <a:pt x="2034994" y="311735"/>
                    </a:lnTo>
                    <a:lnTo>
                      <a:pt x="0" y="311735"/>
                    </a:lnTo>
                    <a:lnTo>
                      <a:pt x="12761" y="281673"/>
                    </a:lnTo>
                    <a:cubicBezTo>
                      <a:pt x="84484" y="155662"/>
                      <a:pt x="335008" y="53066"/>
                      <a:pt x="664871" y="9644"/>
                    </a:cubicBezTo>
                    <a:lnTo>
                      <a:pt x="764180" y="0"/>
                    </a:lnTo>
                    <a:close/>
                  </a:path>
                </a:pathLst>
              </a:custGeom>
              <a:solidFill>
                <a:srgbClr val="29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5656513" y="2711306"/>
                <a:ext cx="669811" cy="518509"/>
              </a:xfrm>
              <a:custGeom>
                <a:avLst/>
                <a:gdLst>
                  <a:gd name="connsiteX0" fmla="*/ 66675 w 1304925"/>
                  <a:gd name="connsiteY0" fmla="*/ 19050 h 1038225"/>
                  <a:gd name="connsiteX1" fmla="*/ 57150 w 1304925"/>
                  <a:gd name="connsiteY1" fmla="*/ 590550 h 1038225"/>
                  <a:gd name="connsiteX2" fmla="*/ 0 w 1304925"/>
                  <a:gd name="connsiteY2" fmla="*/ 1038225 h 1038225"/>
                  <a:gd name="connsiteX3" fmla="*/ 1304925 w 1304925"/>
                  <a:gd name="connsiteY3" fmla="*/ 1038225 h 1038225"/>
                  <a:gd name="connsiteX4" fmla="*/ 1276350 w 1304925"/>
                  <a:gd name="connsiteY4" fmla="*/ 876300 h 1038225"/>
                  <a:gd name="connsiteX5" fmla="*/ 1285875 w 1304925"/>
                  <a:gd name="connsiteY5" fmla="*/ 0 h 1038225"/>
                  <a:gd name="connsiteX6" fmla="*/ 66675 w 1304925"/>
                  <a:gd name="connsiteY6" fmla="*/ 19050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4925" h="1038225">
                    <a:moveTo>
                      <a:pt x="66675" y="19050"/>
                    </a:moveTo>
                    <a:lnTo>
                      <a:pt x="57150" y="590550"/>
                    </a:lnTo>
                    <a:lnTo>
                      <a:pt x="0" y="1038225"/>
                    </a:lnTo>
                    <a:lnTo>
                      <a:pt x="1304925" y="1038225"/>
                    </a:lnTo>
                    <a:lnTo>
                      <a:pt x="1276350" y="876300"/>
                    </a:lnTo>
                    <a:lnTo>
                      <a:pt x="1285875" y="0"/>
                    </a:lnTo>
                    <a:lnTo>
                      <a:pt x="66675" y="19050"/>
                    </a:lnTo>
                    <a:close/>
                  </a:path>
                </a:pathLst>
              </a:custGeom>
              <a:solidFill>
                <a:srgbClr val="29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644754" y="2726752"/>
                <a:ext cx="245530" cy="245530"/>
              </a:xfrm>
              <a:prstGeom prst="ellipse">
                <a:avLst/>
              </a:prstGeom>
              <a:solidFill>
                <a:srgbClr val="293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p:cNvGrpSpPr/>
          <p:nvPr/>
        </p:nvGrpSpPr>
        <p:grpSpPr>
          <a:xfrm>
            <a:off x="730250" y="5014595"/>
            <a:ext cx="1828800" cy="1828800"/>
            <a:chOff x="4977" y="5793"/>
            <a:chExt cx="2880" cy="2880"/>
          </a:xfrm>
        </p:grpSpPr>
        <p:sp>
          <p:nvSpPr>
            <p:cNvPr id="84" name="椭圆 83"/>
            <p:cNvSpPr/>
            <p:nvPr/>
          </p:nvSpPr>
          <p:spPr>
            <a:xfrm>
              <a:off x="4977" y="5793"/>
              <a:ext cx="2880" cy="2880"/>
            </a:xfrm>
            <a:prstGeom prst="ellipse">
              <a:avLst/>
            </a:prstGeom>
            <a:solidFill>
              <a:srgbClr val="E76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733" y="6124"/>
              <a:ext cx="1524" cy="2525"/>
              <a:chOff x="3640289" y="3889036"/>
              <a:chExt cx="967512" cy="1603182"/>
            </a:xfrm>
          </p:grpSpPr>
          <p:sp>
            <p:nvSpPr>
              <p:cNvPr id="60" name="圆角矩形 59"/>
              <p:cNvSpPr/>
              <p:nvPr/>
            </p:nvSpPr>
            <p:spPr>
              <a:xfrm>
                <a:off x="4015510" y="4735521"/>
                <a:ext cx="140579" cy="157220"/>
              </a:xfrm>
              <a:prstGeom prst="roundRect">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3965377" y="4877713"/>
                <a:ext cx="240328" cy="54012"/>
              </a:xfrm>
              <a:prstGeom prst="roundRect">
                <a:avLst>
                  <a:gd name="adj" fmla="val 50000"/>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p:nvPr/>
            </p:nvSpPr>
            <p:spPr>
              <a:xfrm>
                <a:off x="4304940" y="5022290"/>
                <a:ext cx="96643" cy="469928"/>
              </a:xfrm>
              <a:prstGeom prst="roundRect">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3750062" y="5007776"/>
                <a:ext cx="96643" cy="469928"/>
              </a:xfrm>
              <a:prstGeom prst="roundRect">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3706856" y="4043760"/>
                <a:ext cx="750029" cy="719432"/>
              </a:xfrm>
              <a:prstGeom prst="roundRect">
                <a:avLst>
                  <a:gd name="adj" fmla="val 24713"/>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10"/>
              <p:cNvSpPr/>
              <p:nvPr/>
            </p:nvSpPr>
            <p:spPr bwMode="auto">
              <a:xfrm>
                <a:off x="3673366" y="3889036"/>
                <a:ext cx="934435" cy="241878"/>
              </a:xfrm>
              <a:custGeom>
                <a:avLst/>
                <a:gdLst>
                  <a:gd name="T0" fmla="*/ 204 w 463"/>
                  <a:gd name="T1" fmla="*/ 121 h 122"/>
                  <a:gd name="T2" fmla="*/ 37 w 463"/>
                  <a:gd name="T3" fmla="*/ 121 h 122"/>
                  <a:gd name="T4" fmla="*/ 9 w 463"/>
                  <a:gd name="T5" fmla="*/ 82 h 122"/>
                  <a:gd name="T6" fmla="*/ 108 w 463"/>
                  <a:gd name="T7" fmla="*/ 2 h 122"/>
                  <a:gd name="T8" fmla="*/ 432 w 463"/>
                  <a:gd name="T9" fmla="*/ 1 h 122"/>
                  <a:gd name="T10" fmla="*/ 460 w 463"/>
                  <a:gd name="T11" fmla="*/ 36 h 122"/>
                  <a:gd name="T12" fmla="*/ 368 w 463"/>
                  <a:gd name="T13" fmla="*/ 120 h 122"/>
                  <a:gd name="T14" fmla="*/ 204 w 463"/>
                  <a:gd name="T15" fmla="*/ 120 h 122"/>
                  <a:gd name="T16" fmla="*/ 204 w 463"/>
                  <a:gd name="T17" fmla="*/ 12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3" h="122">
                    <a:moveTo>
                      <a:pt x="204" y="121"/>
                    </a:moveTo>
                    <a:cubicBezTo>
                      <a:pt x="149" y="121"/>
                      <a:pt x="93" y="122"/>
                      <a:pt x="37" y="121"/>
                    </a:cubicBezTo>
                    <a:cubicBezTo>
                      <a:pt x="5" y="121"/>
                      <a:pt x="0" y="114"/>
                      <a:pt x="9" y="82"/>
                    </a:cubicBezTo>
                    <a:cubicBezTo>
                      <a:pt x="22" y="34"/>
                      <a:pt x="60" y="2"/>
                      <a:pt x="108" y="2"/>
                    </a:cubicBezTo>
                    <a:cubicBezTo>
                      <a:pt x="216" y="0"/>
                      <a:pt x="324" y="2"/>
                      <a:pt x="432" y="1"/>
                    </a:cubicBezTo>
                    <a:cubicBezTo>
                      <a:pt x="458" y="1"/>
                      <a:pt x="463" y="14"/>
                      <a:pt x="460" y="36"/>
                    </a:cubicBezTo>
                    <a:cubicBezTo>
                      <a:pt x="454" y="83"/>
                      <a:pt x="415" y="119"/>
                      <a:pt x="368" y="120"/>
                    </a:cubicBezTo>
                    <a:cubicBezTo>
                      <a:pt x="313" y="121"/>
                      <a:pt x="259" y="120"/>
                      <a:pt x="204" y="120"/>
                    </a:cubicBezTo>
                    <a:cubicBezTo>
                      <a:pt x="204" y="121"/>
                      <a:pt x="204" y="121"/>
                      <a:pt x="204" y="121"/>
                    </a:cubicBezTo>
                    <a:close/>
                  </a:path>
                </a:pathLst>
              </a:custGeom>
              <a:solidFill>
                <a:srgbClr val="2B3B7F"/>
              </a:solidFill>
              <a:ln>
                <a:noFill/>
              </a:ln>
            </p:spPr>
            <p:txBody>
              <a:bodyPr vert="horz" wrap="square" lIns="91440" tIns="45720" rIns="91440" bIns="45720" numCol="1" anchor="t" anchorCtr="0" compatLnSpc="1"/>
              <a:lstStyle/>
              <a:p>
                <a:endParaRPr lang="zh-CN" altLang="en-US"/>
              </a:p>
            </p:txBody>
          </p:sp>
          <p:sp>
            <p:nvSpPr>
              <p:cNvPr id="66" name="椭圆 65"/>
              <p:cNvSpPr/>
              <p:nvPr/>
            </p:nvSpPr>
            <p:spPr>
              <a:xfrm>
                <a:off x="4401583" y="4255708"/>
                <a:ext cx="115771" cy="153500"/>
              </a:xfrm>
              <a:prstGeom prst="ellipse">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3640289" y="4255708"/>
                <a:ext cx="115771" cy="153500"/>
              </a:xfrm>
              <a:prstGeom prst="ellipse">
                <a:avLst/>
              </a:prstGeom>
              <a:solidFill>
                <a:srgbClr val="F3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3747790" y="5059384"/>
                <a:ext cx="99232" cy="29769"/>
              </a:xfrm>
              <a:prstGeom prst="rect">
                <a:avLst/>
              </a:prstGeom>
              <a:solidFill>
                <a:srgbClr val="48A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304940" y="5059384"/>
                <a:ext cx="99232" cy="29769"/>
              </a:xfrm>
              <a:prstGeom prst="rect">
                <a:avLst/>
              </a:prstGeom>
              <a:solidFill>
                <a:srgbClr val="48A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3747790" y="4877713"/>
                <a:ext cx="665681" cy="181671"/>
              </a:xfrm>
              <a:custGeom>
                <a:avLst/>
                <a:gdLst>
                  <a:gd name="connsiteX0" fmla="*/ 347873 w 1022350"/>
                  <a:gd name="connsiteY0" fmla="*/ 0 h 279009"/>
                  <a:gd name="connsiteX1" fmla="*/ 351791 w 1022350"/>
                  <a:gd name="connsiteY1" fmla="*/ 7697 h 279009"/>
                  <a:gd name="connsiteX2" fmla="*/ 521097 w 1022350"/>
                  <a:gd name="connsiteY2" fmla="*/ 111073 h 279009"/>
                  <a:gd name="connsiteX3" fmla="*/ 690403 w 1022350"/>
                  <a:gd name="connsiteY3" fmla="*/ 7697 h 279009"/>
                  <a:gd name="connsiteX4" fmla="*/ 692710 w 1022350"/>
                  <a:gd name="connsiteY4" fmla="*/ 3164 h 279009"/>
                  <a:gd name="connsiteX5" fmla="*/ 710147 w 1022350"/>
                  <a:gd name="connsiteY5" fmla="*/ 6190 h 279009"/>
                  <a:gd name="connsiteX6" fmla="*/ 1022350 w 1022350"/>
                  <a:gd name="connsiteY6" fmla="*/ 269484 h 279009"/>
                  <a:gd name="connsiteX7" fmla="*/ 1021490 w 1022350"/>
                  <a:gd name="connsiteY7" fmla="*/ 279009 h 279009"/>
                  <a:gd name="connsiteX8" fmla="*/ 860 w 1022350"/>
                  <a:gd name="connsiteY8" fmla="*/ 279009 h 279009"/>
                  <a:gd name="connsiteX9" fmla="*/ 0 w 1022350"/>
                  <a:gd name="connsiteY9" fmla="*/ 269484 h 279009"/>
                  <a:gd name="connsiteX10" fmla="*/ 312203 w 1022350"/>
                  <a:gd name="connsiteY10" fmla="*/ 6190 h 279009"/>
                  <a:gd name="connsiteX11" fmla="*/ 347873 w 1022350"/>
                  <a:gd name="connsiteY11" fmla="*/ 0 h 27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0" h="279009">
                    <a:moveTo>
                      <a:pt x="347873" y="0"/>
                    </a:moveTo>
                    <a:lnTo>
                      <a:pt x="351791" y="7697"/>
                    </a:lnTo>
                    <a:cubicBezTo>
                      <a:pt x="397801" y="72277"/>
                      <a:pt x="456784" y="111073"/>
                      <a:pt x="521097" y="111073"/>
                    </a:cubicBezTo>
                    <a:cubicBezTo>
                      <a:pt x="585410" y="111073"/>
                      <a:pt x="644393" y="72277"/>
                      <a:pt x="690403" y="7697"/>
                    </a:cubicBezTo>
                    <a:lnTo>
                      <a:pt x="692710" y="3164"/>
                    </a:lnTo>
                    <a:lnTo>
                      <a:pt x="710147" y="6190"/>
                    </a:lnTo>
                    <a:cubicBezTo>
                      <a:pt x="893616" y="49569"/>
                      <a:pt x="1022350" y="151123"/>
                      <a:pt x="1022350" y="269484"/>
                    </a:cubicBezTo>
                    <a:lnTo>
                      <a:pt x="1021490" y="279009"/>
                    </a:lnTo>
                    <a:lnTo>
                      <a:pt x="860" y="279009"/>
                    </a:lnTo>
                    <a:lnTo>
                      <a:pt x="0" y="269484"/>
                    </a:lnTo>
                    <a:cubicBezTo>
                      <a:pt x="0" y="151123"/>
                      <a:pt x="128734" y="49569"/>
                      <a:pt x="312203" y="6190"/>
                    </a:cubicBezTo>
                    <a:lnTo>
                      <a:pt x="347873" y="0"/>
                    </a:lnTo>
                    <a:close/>
                  </a:path>
                </a:pathLst>
              </a:cu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3847022" y="5022291"/>
                <a:ext cx="457918" cy="459863"/>
              </a:xfrm>
              <a:prstGeom prst="rect">
                <a:avLst/>
              </a:pr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3965377" y="4877713"/>
                <a:ext cx="240328" cy="71069"/>
              </a:xfrm>
              <a:custGeom>
                <a:avLst/>
                <a:gdLst>
                  <a:gd name="connsiteX0" fmla="*/ 0 w 327388"/>
                  <a:gd name="connsiteY0" fmla="*/ 0 h 102394"/>
                  <a:gd name="connsiteX1" fmla="*/ 26604 w 327388"/>
                  <a:gd name="connsiteY1" fmla="*/ 0 h 102394"/>
                  <a:gd name="connsiteX2" fmla="*/ 45548 w 327388"/>
                  <a:gd name="connsiteY2" fmla="*/ 21881 h 102394"/>
                  <a:gd name="connsiteX3" fmla="*/ 163694 w 327388"/>
                  <a:gd name="connsiteY3" fmla="*/ 64294 h 102394"/>
                  <a:gd name="connsiteX4" fmla="*/ 281840 w 327388"/>
                  <a:gd name="connsiteY4" fmla="*/ 21881 h 102394"/>
                  <a:gd name="connsiteX5" fmla="*/ 300784 w 327388"/>
                  <a:gd name="connsiteY5" fmla="*/ 0 h 102394"/>
                  <a:gd name="connsiteX6" fmla="*/ 327388 w 327388"/>
                  <a:gd name="connsiteY6" fmla="*/ 0 h 102394"/>
                  <a:gd name="connsiteX7" fmla="*/ 295030 w 327388"/>
                  <a:gd name="connsiteY7" fmla="*/ 47993 h 102394"/>
                  <a:gd name="connsiteX8" fmla="*/ 163694 w 327388"/>
                  <a:gd name="connsiteY8" fmla="*/ 102394 h 102394"/>
                  <a:gd name="connsiteX9" fmla="*/ 32358 w 327388"/>
                  <a:gd name="connsiteY9" fmla="*/ 47993 h 102394"/>
                  <a:gd name="connsiteX10" fmla="*/ 0 w 327388"/>
                  <a:gd name="connsiteY10" fmla="*/ 0 h 1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388" h="102394">
                    <a:moveTo>
                      <a:pt x="0" y="0"/>
                    </a:moveTo>
                    <a:lnTo>
                      <a:pt x="26604" y="0"/>
                    </a:lnTo>
                    <a:lnTo>
                      <a:pt x="45548" y="21881"/>
                    </a:lnTo>
                    <a:cubicBezTo>
                      <a:pt x="77655" y="48377"/>
                      <a:pt x="118815" y="64294"/>
                      <a:pt x="163694" y="64294"/>
                    </a:cubicBezTo>
                    <a:cubicBezTo>
                      <a:pt x="208573" y="64294"/>
                      <a:pt x="249733" y="48377"/>
                      <a:pt x="281840" y="21881"/>
                    </a:cubicBezTo>
                    <a:lnTo>
                      <a:pt x="300784" y="0"/>
                    </a:lnTo>
                    <a:lnTo>
                      <a:pt x="327388" y="0"/>
                    </a:lnTo>
                    <a:lnTo>
                      <a:pt x="295030" y="47993"/>
                    </a:lnTo>
                    <a:cubicBezTo>
                      <a:pt x="261418" y="81605"/>
                      <a:pt x="214984" y="102394"/>
                      <a:pt x="163694" y="102394"/>
                    </a:cubicBezTo>
                    <a:cubicBezTo>
                      <a:pt x="112404" y="102394"/>
                      <a:pt x="65970" y="81605"/>
                      <a:pt x="32358" y="479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3857935" y="4318829"/>
                <a:ext cx="64582" cy="20333"/>
              </a:xfrm>
              <a:prstGeom prst="rect">
                <a:avLst/>
              </a:pr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282310" y="4286201"/>
                <a:ext cx="58693" cy="95097"/>
              </a:xfrm>
              <a:prstGeom prst="ellipse">
                <a:avLst/>
              </a:pr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a:off x="4075463" y="4339435"/>
                <a:ext cx="38762" cy="102333"/>
              </a:xfrm>
              <a:prstGeom prst="roundRect">
                <a:avLst>
                  <a:gd name="adj" fmla="val 50000"/>
                </a:avLst>
              </a:pr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a:off x="4075464" y="4412308"/>
                <a:ext cx="62019" cy="29769"/>
              </a:xfrm>
              <a:prstGeom prst="roundRect">
                <a:avLst>
                  <a:gd name="adj" fmla="val 50000"/>
                </a:avLst>
              </a:prstGeom>
              <a:solidFill>
                <a:srgbClr val="0C1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a:off x="3913288" y="4551854"/>
                <a:ext cx="324351" cy="136445"/>
              </a:xfrm>
              <a:custGeom>
                <a:avLst/>
                <a:gdLst>
                  <a:gd name="connsiteX0" fmla="*/ 0 w 498136"/>
                  <a:gd name="connsiteY0" fmla="*/ 0 h 209551"/>
                  <a:gd name="connsiteX1" fmla="*/ 498136 w 498136"/>
                  <a:gd name="connsiteY1" fmla="*/ 0 h 209551"/>
                  <a:gd name="connsiteX2" fmla="*/ 494020 w 498136"/>
                  <a:gd name="connsiteY2" fmla="*/ 35578 h 209551"/>
                  <a:gd name="connsiteX3" fmla="*/ 249068 w 498136"/>
                  <a:gd name="connsiteY3" fmla="*/ 209551 h 209551"/>
                  <a:gd name="connsiteX4" fmla="*/ 4116 w 498136"/>
                  <a:gd name="connsiteY4" fmla="*/ 35578 h 209551"/>
                  <a:gd name="connsiteX5" fmla="*/ 0 w 498136"/>
                  <a:gd name="connsiteY5" fmla="*/ 0 h 20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136" h="209551">
                    <a:moveTo>
                      <a:pt x="0" y="0"/>
                    </a:moveTo>
                    <a:lnTo>
                      <a:pt x="498136" y="0"/>
                    </a:lnTo>
                    <a:lnTo>
                      <a:pt x="494020" y="35578"/>
                    </a:lnTo>
                    <a:cubicBezTo>
                      <a:pt x="470706" y="134865"/>
                      <a:pt x="369896" y="209551"/>
                      <a:pt x="249068" y="209551"/>
                    </a:cubicBezTo>
                    <a:cubicBezTo>
                      <a:pt x="128240" y="209551"/>
                      <a:pt x="27430" y="134865"/>
                      <a:pt x="4116" y="35578"/>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a:off x="4015510" y="4761464"/>
                <a:ext cx="144145" cy="46515"/>
              </a:xfrm>
              <a:custGeom>
                <a:avLst/>
                <a:gdLst>
                  <a:gd name="connsiteX0" fmla="*/ 0 w 207169"/>
                  <a:gd name="connsiteY0" fmla="*/ 0 h 71438"/>
                  <a:gd name="connsiteX1" fmla="*/ 111919 w 207169"/>
                  <a:gd name="connsiteY1" fmla="*/ 11907 h 71438"/>
                  <a:gd name="connsiteX2" fmla="*/ 207169 w 207169"/>
                  <a:gd name="connsiteY2" fmla="*/ 7144 h 71438"/>
                  <a:gd name="connsiteX3" fmla="*/ 59531 w 207169"/>
                  <a:gd name="connsiteY3" fmla="*/ 64294 h 71438"/>
                  <a:gd name="connsiteX4" fmla="*/ 4763 w 207169"/>
                  <a:gd name="connsiteY4" fmla="*/ 71438 h 71438"/>
                  <a:gd name="connsiteX5" fmla="*/ 2381 w 207169"/>
                  <a:gd name="connsiteY5" fmla="*/ 64294 h 71438"/>
                  <a:gd name="connsiteX6" fmla="*/ 0 w 207169"/>
                  <a:gd name="connsiteY6" fmla="*/ 0 h 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69" h="71438">
                    <a:moveTo>
                      <a:pt x="0" y="0"/>
                    </a:moveTo>
                    <a:lnTo>
                      <a:pt x="111919" y="11907"/>
                    </a:lnTo>
                    <a:lnTo>
                      <a:pt x="207169" y="7144"/>
                    </a:lnTo>
                    <a:lnTo>
                      <a:pt x="59531" y="64294"/>
                    </a:lnTo>
                    <a:lnTo>
                      <a:pt x="4763" y="71438"/>
                    </a:lnTo>
                    <a:lnTo>
                      <a:pt x="2381" y="64294"/>
                    </a:lnTo>
                    <a:cubicBezTo>
                      <a:pt x="1587" y="44450"/>
                      <a:pt x="794" y="24607"/>
                      <a:pt x="0" y="0"/>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2" name="文本框 31"/>
          <p:cNvSpPr txBox="1"/>
          <p:nvPr/>
        </p:nvSpPr>
        <p:spPr>
          <a:xfrm>
            <a:off x="410210" y="368300"/>
            <a:ext cx="11502390" cy="3074670"/>
          </a:xfrm>
          <a:prstGeom prst="rect">
            <a:avLst/>
          </a:prstGeom>
          <a:noFill/>
        </p:spPr>
        <p:txBody>
          <a:bodyPr wrap="square" rtlCol="0" anchor="t">
            <a:spAutoFit/>
          </a:bodyPr>
          <a:lstStyle/>
          <a:p>
            <a:pPr marL="0" indent="0" algn="ctr" eaLnBrk="1" hangingPunct="1">
              <a:lnSpc>
                <a:spcPct val="90000"/>
              </a:lnSpc>
              <a:buNone/>
            </a:pPr>
            <a:r>
              <a:rPr lang="en-US" altLang="zh-CN" sz="2700" i="1" dirty="0">
                <a:solidFill>
                  <a:schemeClr val="bg1"/>
                </a:solidFill>
                <a:sym typeface="+mn-ea"/>
              </a:rPr>
              <a:t>Love is inclusive rather than indulging in love is caring rather than loving and loving is a blend of love rather than a love of love is not all sweetness.</a:t>
            </a:r>
            <a:endParaRPr lang="en-US" altLang="zh-CN" sz="2800" i="1" dirty="0">
              <a:solidFill>
                <a:schemeClr val="bg1"/>
              </a:solidFill>
            </a:endParaRPr>
          </a:p>
          <a:p>
            <a:pPr marL="0" indent="0" algn="ctr" eaLnBrk="1" hangingPunct="1">
              <a:lnSpc>
                <a:spcPct val="120000"/>
              </a:lnSpc>
              <a:buNone/>
            </a:pPr>
            <a:r>
              <a:rPr lang="zh-CN" altLang="en-US" sz="2400" dirty="0">
                <a:solidFill>
                  <a:schemeClr val="bg2">
                    <a:lumMod val="90000"/>
                  </a:schemeClr>
                </a:solidFill>
                <a:sym typeface="+mn-ea"/>
              </a:rPr>
              <a:t>爱是包容而不是放纵 爱是关怀而不是宠爱 爱是相互交融而不是单相思 爱是百味而不全是甜蜜</a:t>
            </a:r>
            <a:r>
              <a:rPr lang="zh-CN" altLang="en-US" dirty="0">
                <a:solidFill>
                  <a:schemeClr val="bg2">
                    <a:lumMod val="90000"/>
                  </a:schemeClr>
                </a:solidFill>
                <a:sym typeface="+mn-ea"/>
              </a:rPr>
              <a:t> </a:t>
            </a:r>
          </a:p>
          <a:p>
            <a:pPr marL="0" indent="0" algn="ctr" eaLnBrk="1" hangingPunct="1">
              <a:lnSpc>
                <a:spcPct val="110000"/>
              </a:lnSpc>
              <a:buNone/>
            </a:pPr>
            <a:endParaRPr lang="en-US" altLang="zh-CN" dirty="0">
              <a:solidFill>
                <a:schemeClr val="bg2">
                  <a:lumMod val="90000"/>
                </a:schemeClr>
              </a:solidFill>
            </a:endParaRPr>
          </a:p>
          <a:p>
            <a:pPr marL="0" indent="0" algn="ctr" eaLnBrk="1" hangingPunct="1">
              <a:lnSpc>
                <a:spcPct val="80000"/>
              </a:lnSpc>
              <a:buNone/>
            </a:pPr>
            <a:r>
              <a:rPr lang="en-US" altLang="zh-CN" sz="2800" dirty="0">
                <a:solidFill>
                  <a:schemeClr val="bg1"/>
                </a:solidFill>
                <a:sym typeface="+mn-ea"/>
              </a:rPr>
              <a:t>True love is not necessarily a perfect match for the eyes of others.</a:t>
            </a:r>
            <a:endParaRPr lang="zh-CN" altLang="zh-CN" dirty="0"/>
          </a:p>
          <a:p>
            <a:pPr marL="0" indent="0" algn="ctr" eaLnBrk="1" hangingPunct="1">
              <a:lnSpc>
                <a:spcPct val="110000"/>
              </a:lnSpc>
              <a:buNone/>
            </a:pPr>
            <a:r>
              <a:rPr lang="zh-CN" altLang="en-US" sz="2400" dirty="0">
                <a:solidFill>
                  <a:schemeClr val="bg2">
                    <a:lumMod val="90000"/>
                  </a:schemeClr>
                </a:solidFill>
                <a:sym typeface="+mn-ea"/>
              </a:rPr>
              <a:t>真正的爱情并不一定是他人眼中的完美匹配 </a:t>
            </a:r>
            <a:endParaRPr lang="en-US" altLang="zh-CN" sz="2400" dirty="0">
              <a:solidFill>
                <a:schemeClr val="bg2">
                  <a:lumMod val="90000"/>
                </a:schemeClr>
              </a:solidFill>
            </a:endParaRPr>
          </a:p>
          <a:p>
            <a:pPr marL="0" indent="0" algn="ctr" eaLnBrk="1" hangingPunct="1">
              <a:lnSpc>
                <a:spcPct val="80000"/>
              </a:lnSpc>
              <a:buNone/>
            </a:pPr>
            <a:endParaRPr lang="en-US" altLang="zh-CN" sz="2400" dirty="0">
              <a:solidFill>
                <a:schemeClr val="bg2">
                  <a:lumMod val="90000"/>
                </a:schemeClr>
              </a:solidFill>
            </a:endParaRPr>
          </a:p>
        </p:txBody>
      </p:sp>
      <p:sp>
        <p:nvSpPr>
          <p:cNvPr id="34" name="文本框 33"/>
          <p:cNvSpPr txBox="1"/>
          <p:nvPr/>
        </p:nvSpPr>
        <p:spPr>
          <a:xfrm>
            <a:off x="1045210" y="3347085"/>
            <a:ext cx="10394315" cy="2398395"/>
          </a:xfrm>
          <a:prstGeom prst="rect">
            <a:avLst/>
          </a:prstGeom>
          <a:noFill/>
        </p:spPr>
        <p:txBody>
          <a:bodyPr wrap="none" rtlCol="0">
            <a:spAutoFit/>
          </a:bodyPr>
          <a:lstStyle/>
          <a:p>
            <a:pPr marL="0" indent="0" algn="ctr" eaLnBrk="1" hangingPunct="1">
              <a:lnSpc>
                <a:spcPct val="80000"/>
              </a:lnSpc>
              <a:buNone/>
            </a:pPr>
            <a:r>
              <a:rPr lang="en-US" altLang="zh-CN" sz="2800" i="1" dirty="0">
                <a:solidFill>
                  <a:schemeClr val="bg1"/>
                </a:solidFill>
                <a:sym typeface="+mn-ea"/>
              </a:rPr>
              <a:t>It's that the people who love each other fit into each other's hearts.</a:t>
            </a:r>
            <a:endParaRPr lang="zh-CN" altLang="zh-CN" i="1" dirty="0"/>
          </a:p>
          <a:p>
            <a:pPr marL="0" indent="0" algn="ctr" eaLnBrk="1" hangingPunct="1">
              <a:lnSpc>
                <a:spcPct val="150000"/>
              </a:lnSpc>
              <a:buNone/>
            </a:pPr>
            <a:r>
              <a:rPr lang="zh-CN" altLang="en-US" sz="2400" dirty="0">
                <a:solidFill>
                  <a:schemeClr val="bg1">
                    <a:lumMod val="85000"/>
                  </a:schemeClr>
                </a:solidFill>
                <a:sym typeface="+mn-ea"/>
              </a:rPr>
              <a:t>        而是相爱的人彼此心灵的相互契合 </a:t>
            </a:r>
            <a:endParaRPr lang="en-US" altLang="zh-CN" sz="2400" i="1" dirty="0">
              <a:solidFill>
                <a:schemeClr val="bg1">
                  <a:lumMod val="85000"/>
                </a:schemeClr>
              </a:solidFill>
              <a:sym typeface="+mn-ea"/>
            </a:endParaRPr>
          </a:p>
          <a:p>
            <a:pPr marL="0" indent="0" algn="ctr" eaLnBrk="1" hangingPunct="1">
              <a:lnSpc>
                <a:spcPct val="80000"/>
              </a:lnSpc>
              <a:buNone/>
            </a:pPr>
            <a:endParaRPr lang="en-US" altLang="zh-CN" sz="2800" dirty="0">
              <a:solidFill>
                <a:schemeClr val="bg1"/>
              </a:solidFill>
              <a:sym typeface="+mn-ea"/>
            </a:endParaRPr>
          </a:p>
          <a:p>
            <a:pPr marL="0" indent="0" algn="ctr" eaLnBrk="1" hangingPunct="1">
              <a:lnSpc>
                <a:spcPct val="80000"/>
              </a:lnSpc>
              <a:buNone/>
            </a:pPr>
            <a:r>
              <a:rPr lang="en-US" altLang="zh-CN" sz="2800" dirty="0">
                <a:solidFill>
                  <a:schemeClr val="bg1"/>
                </a:solidFill>
                <a:sym typeface="+mn-ea"/>
              </a:rPr>
              <a:t>In order to make the other person live better and silently.</a:t>
            </a:r>
            <a:endParaRPr lang="zh-CN" altLang="zh-CN" sz="2800" dirty="0">
              <a:solidFill>
                <a:schemeClr val="bg1"/>
              </a:solidFill>
            </a:endParaRPr>
          </a:p>
          <a:p>
            <a:pPr marL="0" indent="0" algn="ctr" eaLnBrk="1" hangingPunct="1">
              <a:lnSpc>
                <a:spcPct val="120000"/>
              </a:lnSpc>
              <a:buNone/>
            </a:pPr>
            <a:r>
              <a:rPr lang="zh-CN" altLang="en-US" sz="2400" dirty="0">
                <a:solidFill>
                  <a:schemeClr val="bg1">
                    <a:lumMod val="85000"/>
                  </a:schemeClr>
                </a:solidFill>
                <a:sym typeface="+mn-ea"/>
              </a:rPr>
              <a:t>            是为了让对方生活得更好而默默奉献</a:t>
            </a:r>
            <a:r>
              <a:rPr lang="zh-CN" altLang="en-US" dirty="0">
                <a:sym typeface="+mn-ea"/>
              </a:rPr>
              <a:t> </a:t>
            </a:r>
            <a:endParaRPr lang="en-US" altLang="zh-CN" dirty="0"/>
          </a:p>
          <a:p>
            <a:pPr marL="0" indent="0" algn="ctr" eaLnBrk="1" hangingPunct="1">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885D"/>
        </a:solidFill>
        <a:effectLst/>
      </p:bgPr>
    </p:bg>
    <p:spTree>
      <p:nvGrpSpPr>
        <p:cNvPr id="1" name=""/>
        <p:cNvGrpSpPr/>
        <p:nvPr/>
      </p:nvGrpSpPr>
      <p:grpSpPr>
        <a:xfrm>
          <a:off x="0" y="0"/>
          <a:ext cx="0" cy="0"/>
          <a:chOff x="0" y="0"/>
          <a:chExt cx="0" cy="0"/>
        </a:xfrm>
      </p:grpSpPr>
      <p:sp>
        <p:nvSpPr>
          <p:cNvPr id="26" name="任意多边形 25"/>
          <p:cNvSpPr/>
          <p:nvPr/>
        </p:nvSpPr>
        <p:spPr>
          <a:xfrm>
            <a:off x="-16474" y="5429822"/>
            <a:ext cx="12192000" cy="1428179"/>
          </a:xfrm>
          <a:custGeom>
            <a:avLst/>
            <a:gdLst>
              <a:gd name="connsiteX0" fmla="*/ 7220257 w 12192000"/>
              <a:gd name="connsiteY0" fmla="*/ 42 h 1428179"/>
              <a:gd name="connsiteX1" fmla="*/ 8678754 w 12192000"/>
              <a:gd name="connsiteY1" fmla="*/ 1083567 h 1428179"/>
              <a:gd name="connsiteX2" fmla="*/ 10105545 w 12192000"/>
              <a:gd name="connsiteY2" fmla="*/ 94262 h 1428179"/>
              <a:gd name="connsiteX3" fmla="*/ 11246977 w 12192000"/>
              <a:gd name="connsiteY3" fmla="*/ 1083567 h 1428179"/>
              <a:gd name="connsiteX4" fmla="*/ 12145379 w 12192000"/>
              <a:gd name="connsiteY4" fmla="*/ 629721 h 1428179"/>
              <a:gd name="connsiteX5" fmla="*/ 12192000 w 12192000"/>
              <a:gd name="connsiteY5" fmla="*/ 599872 h 1428179"/>
              <a:gd name="connsiteX6" fmla="*/ 12192000 w 12192000"/>
              <a:gd name="connsiteY6" fmla="*/ 1428179 h 1428179"/>
              <a:gd name="connsiteX7" fmla="*/ 0 w 12192000"/>
              <a:gd name="connsiteY7" fmla="*/ 1428179 h 1428179"/>
              <a:gd name="connsiteX8" fmla="*/ 0 w 12192000"/>
              <a:gd name="connsiteY8" fmla="*/ 611028 h 1428179"/>
              <a:gd name="connsiteX9" fmla="*/ 101396 w 12192000"/>
              <a:gd name="connsiteY9" fmla="*/ 500629 h 1428179"/>
              <a:gd name="connsiteX10" fmla="*/ 466780 w 12192000"/>
              <a:gd name="connsiteY10" fmla="*/ 282701 h 1428179"/>
              <a:gd name="connsiteX11" fmla="*/ 1322855 w 12192000"/>
              <a:gd name="connsiteY11" fmla="*/ 1177785 h 1428179"/>
              <a:gd name="connsiteX12" fmla="*/ 2400874 w 12192000"/>
              <a:gd name="connsiteY12" fmla="*/ 612469 h 1428179"/>
              <a:gd name="connsiteX13" fmla="*/ 3637426 w 12192000"/>
              <a:gd name="connsiteY13" fmla="*/ 942236 h 1428179"/>
              <a:gd name="connsiteX14" fmla="*/ 4398382 w 12192000"/>
              <a:gd name="connsiteY14" fmla="*/ 282701 h 1428179"/>
              <a:gd name="connsiteX15" fmla="*/ 6173943 w 12192000"/>
              <a:gd name="connsiteY15" fmla="*/ 1130677 h 1428179"/>
              <a:gd name="connsiteX16" fmla="*/ 7220257 w 12192000"/>
              <a:gd name="connsiteY16" fmla="*/ 42 h 1428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1428179">
                <a:moveTo>
                  <a:pt x="7220257" y="42"/>
                </a:moveTo>
                <a:cubicBezTo>
                  <a:pt x="7637725" y="-7810"/>
                  <a:pt x="8197872" y="1067864"/>
                  <a:pt x="8678754" y="1083567"/>
                </a:cubicBezTo>
                <a:cubicBezTo>
                  <a:pt x="9159635" y="1099270"/>
                  <a:pt x="9677508" y="94262"/>
                  <a:pt x="10105545" y="94262"/>
                </a:cubicBezTo>
                <a:cubicBezTo>
                  <a:pt x="10533581" y="94262"/>
                  <a:pt x="10840078" y="1020754"/>
                  <a:pt x="11246977" y="1083567"/>
                </a:cubicBezTo>
                <a:cubicBezTo>
                  <a:pt x="11501290" y="1122825"/>
                  <a:pt x="11858813" y="827776"/>
                  <a:pt x="12145379" y="629721"/>
                </a:cubicBezTo>
                <a:lnTo>
                  <a:pt x="12192000" y="599872"/>
                </a:lnTo>
                <a:lnTo>
                  <a:pt x="12192000" y="1428179"/>
                </a:lnTo>
                <a:lnTo>
                  <a:pt x="0" y="1428179"/>
                </a:lnTo>
                <a:lnTo>
                  <a:pt x="0" y="611028"/>
                </a:lnTo>
                <a:lnTo>
                  <a:pt x="101396" y="500629"/>
                </a:lnTo>
                <a:cubicBezTo>
                  <a:pt x="227371" y="375816"/>
                  <a:pt x="349862" y="294478"/>
                  <a:pt x="466780" y="282701"/>
                </a:cubicBezTo>
                <a:cubicBezTo>
                  <a:pt x="778561" y="251295"/>
                  <a:pt x="1000506" y="1122824"/>
                  <a:pt x="1322855" y="1177785"/>
                </a:cubicBezTo>
                <a:cubicBezTo>
                  <a:pt x="1645204" y="1232747"/>
                  <a:pt x="2015113" y="651727"/>
                  <a:pt x="2400874" y="612469"/>
                </a:cubicBezTo>
                <a:cubicBezTo>
                  <a:pt x="2786636" y="573210"/>
                  <a:pt x="3304508" y="997198"/>
                  <a:pt x="3637426" y="942236"/>
                </a:cubicBezTo>
                <a:cubicBezTo>
                  <a:pt x="3970344" y="887275"/>
                  <a:pt x="3975629" y="251294"/>
                  <a:pt x="4398382" y="282701"/>
                </a:cubicBezTo>
                <a:cubicBezTo>
                  <a:pt x="4821134" y="314108"/>
                  <a:pt x="5703631" y="1177787"/>
                  <a:pt x="6173943" y="1130677"/>
                </a:cubicBezTo>
                <a:cubicBezTo>
                  <a:pt x="6644255" y="1083567"/>
                  <a:pt x="6802789" y="7893"/>
                  <a:pt x="7220257" y="42"/>
                </a:cubicBezTo>
                <a:close/>
              </a:path>
            </a:pathLst>
          </a:cu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 name="图片 1" descr="True-Love-6"/>
          <p:cNvPicPr>
            <a:picLocks noChangeAspect="1"/>
          </p:cNvPicPr>
          <p:nvPr/>
        </p:nvPicPr>
        <p:blipFill>
          <a:blip r:embed="rId2"/>
          <a:stretch>
            <a:fillRect/>
          </a:stretch>
        </p:blipFill>
        <p:spPr>
          <a:xfrm rot="21000000">
            <a:off x="328295" y="81915"/>
            <a:ext cx="2806065" cy="4218305"/>
          </a:xfrm>
          <a:prstGeom prst="cloud">
            <a:avLst/>
          </a:prstGeom>
        </p:spPr>
      </p:pic>
      <p:sp>
        <p:nvSpPr>
          <p:cNvPr id="3" name="文本框 2"/>
          <p:cNvSpPr txBox="1"/>
          <p:nvPr/>
        </p:nvSpPr>
        <p:spPr>
          <a:xfrm rot="20820000">
            <a:off x="1256030" y="4218940"/>
            <a:ext cx="6350635" cy="1210945"/>
          </a:xfrm>
          <a:prstGeom prst="rect">
            <a:avLst/>
          </a:prstGeom>
          <a:noFill/>
        </p:spPr>
        <p:txBody>
          <a:bodyPr wrap="square" rtlCol="0" anchor="t">
            <a:spAutoFit/>
          </a:bodyPr>
          <a:lstStyle/>
          <a:p>
            <a:pPr algn="ctr" eaLnBrk="1" hangingPunct="1">
              <a:lnSpc>
                <a:spcPct val="130000"/>
              </a:lnSpc>
            </a:pPr>
            <a:r>
              <a:rPr lang="en-US" altLang="zh-CN" sz="2800" i="1" dirty="0">
                <a:solidFill>
                  <a:schemeClr val="bg1"/>
                </a:solidFill>
                <a:sym typeface="+mn-ea"/>
              </a:rPr>
              <a:t>Love is keeping old</a:t>
            </a:r>
            <a:r>
              <a:rPr lang="en-US" altLang="zh-CN" sz="2800" dirty="0">
                <a:solidFill>
                  <a:schemeClr val="bg1"/>
                </a:solidFill>
                <a:sym typeface="+mn-ea"/>
              </a:rPr>
              <a:t>.</a:t>
            </a:r>
            <a:br>
              <a:rPr lang="en-US" altLang="zh-CN" sz="2800" dirty="0">
                <a:solidFill>
                  <a:schemeClr val="bg1"/>
                </a:solidFill>
                <a:sym typeface="+mn-ea"/>
              </a:rPr>
            </a:br>
            <a:r>
              <a:rPr lang="zh-CN" altLang="en-US" sz="2800" i="1" dirty="0">
                <a:solidFill>
                  <a:schemeClr val="bg1"/>
                </a:solidFill>
                <a:sym typeface="+mn-ea"/>
              </a:rPr>
              <a:t>爱情是相守到老</a:t>
            </a:r>
          </a:p>
        </p:txBody>
      </p:sp>
      <p:pic>
        <p:nvPicPr>
          <p:cNvPr id="4" name="图片 3" descr="True-Love-7"/>
          <p:cNvPicPr>
            <a:picLocks noChangeAspect="1"/>
          </p:cNvPicPr>
          <p:nvPr/>
        </p:nvPicPr>
        <p:blipFill>
          <a:blip r:embed="rId3"/>
          <a:stretch>
            <a:fillRect/>
          </a:stretch>
        </p:blipFill>
        <p:spPr>
          <a:xfrm rot="1020000">
            <a:off x="8088630" y="4041138"/>
            <a:ext cx="4064000" cy="2813050"/>
          </a:xfrm>
          <a:prstGeom prst="heart">
            <a:avLst/>
          </a:prstGeom>
        </p:spPr>
      </p:pic>
      <p:sp>
        <p:nvSpPr>
          <p:cNvPr id="5" name="文本框 4"/>
          <p:cNvSpPr txBox="1"/>
          <p:nvPr/>
        </p:nvSpPr>
        <p:spPr>
          <a:xfrm>
            <a:off x="3294380" y="610235"/>
            <a:ext cx="8575040" cy="2091690"/>
          </a:xfrm>
          <a:prstGeom prst="rect">
            <a:avLst/>
          </a:prstGeom>
          <a:noFill/>
        </p:spPr>
        <p:txBody>
          <a:bodyPr wrap="square" rtlCol="0" anchor="t">
            <a:spAutoFit/>
          </a:bodyPr>
          <a:lstStyle/>
          <a:p>
            <a:pPr marL="0" indent="0" algn="ctr" eaLnBrk="1" hangingPunct="1">
              <a:buNone/>
            </a:pPr>
            <a:r>
              <a:rPr lang="en-US" altLang="zh-CN" sz="2600" i="1" dirty="0">
                <a:solidFill>
                  <a:schemeClr val="bg1"/>
                </a:solidFill>
                <a:sym typeface="+mn-ea"/>
              </a:rPr>
              <a:t>Love is when you are old and can't move that day. The one you love doesn't run away from you.</a:t>
            </a:r>
            <a:endParaRPr lang="zh-CN" altLang="en-US" sz="2600" i="1" dirty="0">
              <a:solidFill>
                <a:schemeClr val="bg1"/>
              </a:solidFill>
            </a:endParaRPr>
          </a:p>
          <a:p>
            <a:pPr marL="0" indent="0" algn="ctr" eaLnBrk="1" hangingPunct="1">
              <a:lnSpc>
                <a:spcPct val="150000"/>
              </a:lnSpc>
              <a:buNone/>
            </a:pPr>
            <a:r>
              <a:rPr lang="zh-CN" altLang="en-US" sz="2600" dirty="0">
                <a:solidFill>
                  <a:schemeClr val="bg1"/>
                </a:solidFill>
                <a:sym typeface="+mn-ea"/>
              </a:rPr>
              <a:t>爱情,就是在自己老了,不能动了那一天,你爱的他并没有逃离身边,而是毅然决然的陪伴.</a:t>
            </a:r>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9" presetClass="entr" presetSubtype="0" accel="10000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885D"/>
        </a:solidFill>
        <a:effectLst/>
      </p:bgPr>
    </p:bg>
    <p:spTree>
      <p:nvGrpSpPr>
        <p:cNvPr id="1" name=""/>
        <p:cNvGrpSpPr/>
        <p:nvPr/>
      </p:nvGrpSpPr>
      <p:grpSpPr>
        <a:xfrm>
          <a:off x="0" y="0"/>
          <a:ext cx="0" cy="0"/>
          <a:chOff x="0" y="0"/>
          <a:chExt cx="0" cy="0"/>
        </a:xfrm>
      </p:grpSpPr>
      <p:sp>
        <p:nvSpPr>
          <p:cNvPr id="5" name="任意多边形 4"/>
          <p:cNvSpPr/>
          <p:nvPr/>
        </p:nvSpPr>
        <p:spPr>
          <a:xfrm rot="10800000">
            <a:off x="-16474" y="0"/>
            <a:ext cx="12192000" cy="838201"/>
          </a:xfrm>
          <a:custGeom>
            <a:avLst/>
            <a:gdLst>
              <a:gd name="connsiteX0" fmla="*/ 7220257 w 12192000"/>
              <a:gd name="connsiteY0" fmla="*/ 42 h 1428179"/>
              <a:gd name="connsiteX1" fmla="*/ 8678754 w 12192000"/>
              <a:gd name="connsiteY1" fmla="*/ 1083567 h 1428179"/>
              <a:gd name="connsiteX2" fmla="*/ 10105545 w 12192000"/>
              <a:gd name="connsiteY2" fmla="*/ 94262 h 1428179"/>
              <a:gd name="connsiteX3" fmla="*/ 11246977 w 12192000"/>
              <a:gd name="connsiteY3" fmla="*/ 1083567 h 1428179"/>
              <a:gd name="connsiteX4" fmla="*/ 12145379 w 12192000"/>
              <a:gd name="connsiteY4" fmla="*/ 629721 h 1428179"/>
              <a:gd name="connsiteX5" fmla="*/ 12192000 w 12192000"/>
              <a:gd name="connsiteY5" fmla="*/ 599872 h 1428179"/>
              <a:gd name="connsiteX6" fmla="*/ 12192000 w 12192000"/>
              <a:gd name="connsiteY6" fmla="*/ 1428179 h 1428179"/>
              <a:gd name="connsiteX7" fmla="*/ 0 w 12192000"/>
              <a:gd name="connsiteY7" fmla="*/ 1428179 h 1428179"/>
              <a:gd name="connsiteX8" fmla="*/ 0 w 12192000"/>
              <a:gd name="connsiteY8" fmla="*/ 611028 h 1428179"/>
              <a:gd name="connsiteX9" fmla="*/ 101396 w 12192000"/>
              <a:gd name="connsiteY9" fmla="*/ 500629 h 1428179"/>
              <a:gd name="connsiteX10" fmla="*/ 466780 w 12192000"/>
              <a:gd name="connsiteY10" fmla="*/ 282701 h 1428179"/>
              <a:gd name="connsiteX11" fmla="*/ 1322855 w 12192000"/>
              <a:gd name="connsiteY11" fmla="*/ 1177785 h 1428179"/>
              <a:gd name="connsiteX12" fmla="*/ 2400874 w 12192000"/>
              <a:gd name="connsiteY12" fmla="*/ 612469 h 1428179"/>
              <a:gd name="connsiteX13" fmla="*/ 3637426 w 12192000"/>
              <a:gd name="connsiteY13" fmla="*/ 942236 h 1428179"/>
              <a:gd name="connsiteX14" fmla="*/ 4398382 w 12192000"/>
              <a:gd name="connsiteY14" fmla="*/ 282701 h 1428179"/>
              <a:gd name="connsiteX15" fmla="*/ 6173943 w 12192000"/>
              <a:gd name="connsiteY15" fmla="*/ 1130677 h 1428179"/>
              <a:gd name="connsiteX16" fmla="*/ 7220257 w 12192000"/>
              <a:gd name="connsiteY16" fmla="*/ 42 h 1428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1428179">
                <a:moveTo>
                  <a:pt x="7220257" y="42"/>
                </a:moveTo>
                <a:cubicBezTo>
                  <a:pt x="7637725" y="-7810"/>
                  <a:pt x="8197872" y="1067864"/>
                  <a:pt x="8678754" y="1083567"/>
                </a:cubicBezTo>
                <a:cubicBezTo>
                  <a:pt x="9159635" y="1099270"/>
                  <a:pt x="9677508" y="94262"/>
                  <a:pt x="10105545" y="94262"/>
                </a:cubicBezTo>
                <a:cubicBezTo>
                  <a:pt x="10533581" y="94262"/>
                  <a:pt x="10840078" y="1020754"/>
                  <a:pt x="11246977" y="1083567"/>
                </a:cubicBezTo>
                <a:cubicBezTo>
                  <a:pt x="11501290" y="1122825"/>
                  <a:pt x="11858813" y="827776"/>
                  <a:pt x="12145379" y="629721"/>
                </a:cubicBezTo>
                <a:lnTo>
                  <a:pt x="12192000" y="599872"/>
                </a:lnTo>
                <a:lnTo>
                  <a:pt x="12192000" y="1428179"/>
                </a:lnTo>
                <a:lnTo>
                  <a:pt x="0" y="1428179"/>
                </a:lnTo>
                <a:lnTo>
                  <a:pt x="0" y="611028"/>
                </a:lnTo>
                <a:lnTo>
                  <a:pt x="101396" y="500629"/>
                </a:lnTo>
                <a:cubicBezTo>
                  <a:pt x="227371" y="375816"/>
                  <a:pt x="349862" y="294478"/>
                  <a:pt x="466780" y="282701"/>
                </a:cubicBezTo>
                <a:cubicBezTo>
                  <a:pt x="778561" y="251295"/>
                  <a:pt x="1000506" y="1122824"/>
                  <a:pt x="1322855" y="1177785"/>
                </a:cubicBezTo>
                <a:cubicBezTo>
                  <a:pt x="1645204" y="1232747"/>
                  <a:pt x="2015113" y="651727"/>
                  <a:pt x="2400874" y="612469"/>
                </a:cubicBezTo>
                <a:cubicBezTo>
                  <a:pt x="2786636" y="573210"/>
                  <a:pt x="3304508" y="997198"/>
                  <a:pt x="3637426" y="942236"/>
                </a:cubicBezTo>
                <a:cubicBezTo>
                  <a:pt x="3970344" y="887275"/>
                  <a:pt x="3975629" y="251294"/>
                  <a:pt x="4398382" y="282701"/>
                </a:cubicBezTo>
                <a:cubicBezTo>
                  <a:pt x="4821134" y="314108"/>
                  <a:pt x="5703631" y="1177787"/>
                  <a:pt x="6173943" y="1130677"/>
                </a:cubicBezTo>
                <a:cubicBezTo>
                  <a:pt x="6644255" y="1083567"/>
                  <a:pt x="6802789" y="7893"/>
                  <a:pt x="7220257" y="42"/>
                </a:cubicBezTo>
                <a:close/>
              </a:path>
            </a:pathLst>
          </a:cu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p:cNvSpPr txBox="1"/>
          <p:nvPr/>
        </p:nvSpPr>
        <p:spPr>
          <a:xfrm>
            <a:off x="149225" y="1952625"/>
            <a:ext cx="11860530" cy="5259705"/>
          </a:xfrm>
          <a:prstGeom prst="rect">
            <a:avLst/>
          </a:prstGeom>
          <a:noFill/>
        </p:spPr>
        <p:txBody>
          <a:bodyPr wrap="square" rtlCol="0">
            <a:spAutoFit/>
          </a:bodyPr>
          <a:lstStyle/>
          <a:p>
            <a:pPr marL="0" indent="0" algn="ctr" eaLnBrk="1" hangingPunct="1">
              <a:lnSpc>
                <a:spcPct val="140000"/>
              </a:lnSpc>
              <a:buNone/>
            </a:pPr>
            <a:r>
              <a:rPr lang="en-US" altLang="zh-CN" sz="2400" i="1" dirty="0">
                <a:solidFill>
                  <a:schemeClr val="bg1"/>
                </a:solidFill>
                <a:sym typeface="+mn-ea"/>
              </a:rPr>
              <a:t>She said to those in love: "the greatest happiness in life is to find that the one you love is just in love with yourself."</a:t>
            </a:r>
            <a:endParaRPr lang="en-US" altLang="zh-CN" sz="2400" i="1" dirty="0">
              <a:solidFill>
                <a:schemeClr val="bg1"/>
              </a:solidFill>
            </a:endParaRPr>
          </a:p>
          <a:p>
            <a:pPr marL="0" indent="0" algn="ctr" eaLnBrk="1" hangingPunct="1">
              <a:lnSpc>
                <a:spcPct val="140000"/>
              </a:lnSpc>
              <a:buNone/>
            </a:pPr>
            <a:r>
              <a:rPr lang="zh-CN" altLang="en-US" sz="2400" dirty="0">
                <a:solidFill>
                  <a:schemeClr val="bg1"/>
                </a:solidFill>
                <a:sym typeface="+mn-ea"/>
              </a:rPr>
              <a:t>她对恋爱的人说：人生最大的幸福，是发现自己爱的人正好也爱着自己。</a:t>
            </a:r>
            <a:endParaRPr lang="en-US" altLang="zh-CN" sz="2400" dirty="0">
              <a:solidFill>
                <a:schemeClr val="bg1"/>
              </a:solidFill>
            </a:endParaRPr>
          </a:p>
          <a:p>
            <a:pPr marL="0" indent="0" algn="ctr" eaLnBrk="1" hangingPunct="1">
              <a:lnSpc>
                <a:spcPct val="140000"/>
              </a:lnSpc>
              <a:buNone/>
            </a:pPr>
            <a:r>
              <a:rPr lang="en-US" altLang="zh-CN" sz="2400" i="1" dirty="0">
                <a:solidFill>
                  <a:schemeClr val="bg1"/>
                </a:solidFill>
                <a:sym typeface="+mn-ea"/>
              </a:rPr>
              <a:t>She said to a secret lover: " for most women, love means being loved. "</a:t>
            </a:r>
            <a:endParaRPr lang="zh-CN" altLang="en-US" sz="2400" dirty="0">
              <a:solidFill>
                <a:schemeClr val="bg1"/>
              </a:solidFill>
            </a:endParaRPr>
          </a:p>
          <a:p>
            <a:pPr marL="0" indent="0" algn="ctr" eaLnBrk="1" hangingPunct="1">
              <a:lnSpc>
                <a:spcPct val="140000"/>
              </a:lnSpc>
              <a:buNone/>
            </a:pPr>
            <a:r>
              <a:rPr lang="zh-CN" altLang="en-US" sz="2400" dirty="0">
                <a:solidFill>
                  <a:schemeClr val="bg1"/>
                </a:solidFill>
                <a:sym typeface="+mn-ea"/>
              </a:rPr>
              <a:t>她对暗恋的人说：对于大多数女人，爱的意思，就是被爱。</a:t>
            </a:r>
            <a:endParaRPr lang="en-US" altLang="zh-CN" sz="2400" dirty="0">
              <a:solidFill>
                <a:schemeClr val="bg1"/>
              </a:solidFill>
            </a:endParaRPr>
          </a:p>
          <a:p>
            <a:pPr marL="0" indent="0" algn="ctr" eaLnBrk="1" hangingPunct="1">
              <a:lnSpc>
                <a:spcPct val="140000"/>
              </a:lnSpc>
              <a:buNone/>
            </a:pPr>
            <a:r>
              <a:rPr lang="en-US" altLang="zh-CN" sz="2400" i="1" dirty="0">
                <a:solidFill>
                  <a:schemeClr val="bg1"/>
                </a:solidFill>
                <a:sym typeface="+mn-ea"/>
              </a:rPr>
              <a:t>She said:"there is always a person in the world waiting for you, no matter where you are, whenever you know, you know, there will always be a person."</a:t>
            </a:r>
            <a:endParaRPr lang="zh-CN" altLang="en-US" sz="2400" dirty="0">
              <a:solidFill>
                <a:schemeClr val="bg1"/>
              </a:solidFill>
            </a:endParaRPr>
          </a:p>
          <a:p>
            <a:pPr marL="0" indent="0" algn="ctr" eaLnBrk="1" hangingPunct="1">
              <a:lnSpc>
                <a:spcPct val="150000"/>
              </a:lnSpc>
              <a:buNone/>
            </a:pPr>
            <a:r>
              <a:rPr lang="zh-CN" altLang="en-US" sz="2400" dirty="0">
                <a:solidFill>
                  <a:schemeClr val="bg1"/>
                </a:solidFill>
                <a:sym typeface="+mn-ea"/>
              </a:rPr>
              <a:t>她对未恋的人说：在这个世界上总有一个人在等你,无论你在什么地方,无论是什么时候，反正你知道，总会有那么一个人。</a:t>
            </a:r>
            <a:endParaRPr lang="zh-CN" altLang="en-US" sz="2400" dirty="0">
              <a:solidFill>
                <a:schemeClr val="bg1"/>
              </a:solidFill>
            </a:endParaRPr>
          </a:p>
          <a:p>
            <a:pPr marL="0" indent="0" algn="ctr" eaLnBrk="1" hangingPunct="1">
              <a:lnSpc>
                <a:spcPct val="120000"/>
              </a:lnSpc>
              <a:buNone/>
            </a:pPr>
            <a:endParaRPr lang="zh-CN" altLang="en-US" sz="2400" dirty="0">
              <a:solidFill>
                <a:schemeClr val="bg1"/>
              </a:solidFill>
            </a:endParaRPr>
          </a:p>
        </p:txBody>
      </p:sp>
      <p:sp>
        <p:nvSpPr>
          <p:cNvPr id="4" name="文本框 3"/>
          <p:cNvSpPr txBox="1"/>
          <p:nvPr/>
        </p:nvSpPr>
        <p:spPr>
          <a:xfrm>
            <a:off x="254635" y="615315"/>
            <a:ext cx="4653280" cy="768350"/>
          </a:xfrm>
          <a:prstGeom prst="rect">
            <a:avLst/>
          </a:prstGeom>
          <a:noFill/>
        </p:spPr>
        <p:txBody>
          <a:bodyPr wrap="none" rtlCol="0">
            <a:spAutoFit/>
          </a:bodyPr>
          <a:lstStyle/>
          <a:p>
            <a:r>
              <a:rPr lang="zh-CN" altLang="en-US" sz="4400">
                <a:solidFill>
                  <a:schemeClr val="bg1"/>
                </a:solidFill>
              </a:rPr>
              <a:t>张爱玲曾经说过：</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885D"/>
        </a:solidFill>
        <a:effectLst/>
      </p:bgPr>
    </p:bg>
    <p:spTree>
      <p:nvGrpSpPr>
        <p:cNvPr id="1" name=""/>
        <p:cNvGrpSpPr/>
        <p:nvPr/>
      </p:nvGrpSpPr>
      <p:grpSpPr>
        <a:xfrm>
          <a:off x="0" y="0"/>
          <a:ext cx="0" cy="0"/>
          <a:chOff x="0" y="0"/>
          <a:chExt cx="0" cy="0"/>
        </a:xfrm>
      </p:grpSpPr>
      <p:sp>
        <p:nvSpPr>
          <p:cNvPr id="11" name="任意多边形 10"/>
          <p:cNvSpPr/>
          <p:nvPr/>
        </p:nvSpPr>
        <p:spPr>
          <a:xfrm>
            <a:off x="-38100" y="5334000"/>
            <a:ext cx="12249150" cy="1524000"/>
          </a:xfrm>
          <a:custGeom>
            <a:avLst/>
            <a:gdLst>
              <a:gd name="connsiteX0" fmla="*/ 0 w 12249150"/>
              <a:gd name="connsiteY0" fmla="*/ 1524000 h 1524000"/>
              <a:gd name="connsiteX1" fmla="*/ 533400 w 12249150"/>
              <a:gd name="connsiteY1" fmla="*/ 876300 h 1524000"/>
              <a:gd name="connsiteX2" fmla="*/ 1162050 w 12249150"/>
              <a:gd name="connsiteY2" fmla="*/ 476250 h 1524000"/>
              <a:gd name="connsiteX3" fmla="*/ 1828800 w 12249150"/>
              <a:gd name="connsiteY3" fmla="*/ 342900 h 1524000"/>
              <a:gd name="connsiteX4" fmla="*/ 2647950 w 12249150"/>
              <a:gd name="connsiteY4" fmla="*/ 419100 h 1524000"/>
              <a:gd name="connsiteX5" fmla="*/ 3409950 w 12249150"/>
              <a:gd name="connsiteY5" fmla="*/ 552450 h 1524000"/>
              <a:gd name="connsiteX6" fmla="*/ 4000500 w 12249150"/>
              <a:gd name="connsiteY6" fmla="*/ 552450 h 1524000"/>
              <a:gd name="connsiteX7" fmla="*/ 4533900 w 12249150"/>
              <a:gd name="connsiteY7" fmla="*/ 476250 h 1524000"/>
              <a:gd name="connsiteX8" fmla="*/ 4933950 w 12249150"/>
              <a:gd name="connsiteY8" fmla="*/ 171450 h 1524000"/>
              <a:gd name="connsiteX9" fmla="*/ 5791200 w 12249150"/>
              <a:gd name="connsiteY9" fmla="*/ 0 h 1524000"/>
              <a:gd name="connsiteX10" fmla="*/ 6610350 w 12249150"/>
              <a:gd name="connsiteY10" fmla="*/ 247650 h 1524000"/>
              <a:gd name="connsiteX11" fmla="*/ 7258050 w 12249150"/>
              <a:gd name="connsiteY11" fmla="*/ 514350 h 1524000"/>
              <a:gd name="connsiteX12" fmla="*/ 7848600 w 12249150"/>
              <a:gd name="connsiteY12" fmla="*/ 819150 h 1524000"/>
              <a:gd name="connsiteX13" fmla="*/ 8477250 w 12249150"/>
              <a:gd name="connsiteY13" fmla="*/ 895350 h 1524000"/>
              <a:gd name="connsiteX14" fmla="*/ 9925050 w 12249150"/>
              <a:gd name="connsiteY14" fmla="*/ 990600 h 1524000"/>
              <a:gd name="connsiteX15" fmla="*/ 12230100 w 12249150"/>
              <a:gd name="connsiteY15" fmla="*/ 1028700 h 1524000"/>
              <a:gd name="connsiteX16" fmla="*/ 12249150 w 12249150"/>
              <a:gd name="connsiteY16" fmla="*/ 1524000 h 1524000"/>
              <a:gd name="connsiteX17" fmla="*/ 0 w 12249150"/>
              <a:gd name="connsiteY17" fmla="*/ 1524000 h 1524000"/>
              <a:gd name="connsiteX0-1" fmla="*/ 0 w 12249150"/>
              <a:gd name="connsiteY0-2" fmla="*/ 1524000 h 1524000"/>
              <a:gd name="connsiteX1-3" fmla="*/ 533400 w 12249150"/>
              <a:gd name="connsiteY1-4" fmla="*/ 876300 h 1524000"/>
              <a:gd name="connsiteX2-5" fmla="*/ 1162050 w 12249150"/>
              <a:gd name="connsiteY2-6" fmla="*/ 476250 h 1524000"/>
              <a:gd name="connsiteX3-7" fmla="*/ 1123950 w 12249150"/>
              <a:gd name="connsiteY3-8" fmla="*/ 457200 h 1524000"/>
              <a:gd name="connsiteX4-9" fmla="*/ 1828800 w 12249150"/>
              <a:gd name="connsiteY4-10" fmla="*/ 342900 h 1524000"/>
              <a:gd name="connsiteX5-11" fmla="*/ 2647950 w 12249150"/>
              <a:gd name="connsiteY5-12" fmla="*/ 419100 h 1524000"/>
              <a:gd name="connsiteX6-13" fmla="*/ 3409950 w 12249150"/>
              <a:gd name="connsiteY6-14" fmla="*/ 552450 h 1524000"/>
              <a:gd name="connsiteX7-15" fmla="*/ 4000500 w 12249150"/>
              <a:gd name="connsiteY7-16" fmla="*/ 552450 h 1524000"/>
              <a:gd name="connsiteX8-17" fmla="*/ 4533900 w 12249150"/>
              <a:gd name="connsiteY8-18" fmla="*/ 476250 h 1524000"/>
              <a:gd name="connsiteX9-19" fmla="*/ 4933950 w 12249150"/>
              <a:gd name="connsiteY9-20" fmla="*/ 171450 h 1524000"/>
              <a:gd name="connsiteX10-21" fmla="*/ 5791200 w 12249150"/>
              <a:gd name="connsiteY10-22" fmla="*/ 0 h 1524000"/>
              <a:gd name="connsiteX11-23" fmla="*/ 6610350 w 12249150"/>
              <a:gd name="connsiteY11-24" fmla="*/ 247650 h 1524000"/>
              <a:gd name="connsiteX12-25" fmla="*/ 7258050 w 12249150"/>
              <a:gd name="connsiteY12-26" fmla="*/ 514350 h 1524000"/>
              <a:gd name="connsiteX13-27" fmla="*/ 7848600 w 12249150"/>
              <a:gd name="connsiteY13-28" fmla="*/ 819150 h 1524000"/>
              <a:gd name="connsiteX14-29" fmla="*/ 8477250 w 12249150"/>
              <a:gd name="connsiteY14-30" fmla="*/ 895350 h 1524000"/>
              <a:gd name="connsiteX15-31" fmla="*/ 9925050 w 12249150"/>
              <a:gd name="connsiteY15-32" fmla="*/ 990600 h 1524000"/>
              <a:gd name="connsiteX16-33" fmla="*/ 12230100 w 12249150"/>
              <a:gd name="connsiteY16-34" fmla="*/ 1028700 h 1524000"/>
              <a:gd name="connsiteX17-35" fmla="*/ 12249150 w 12249150"/>
              <a:gd name="connsiteY17-36" fmla="*/ 1524000 h 1524000"/>
              <a:gd name="connsiteX18" fmla="*/ 0 w 12249150"/>
              <a:gd name="connsiteY18" fmla="*/ 1524000 h 1524000"/>
              <a:gd name="connsiteX0-37" fmla="*/ 0 w 12249150"/>
              <a:gd name="connsiteY0-38" fmla="*/ 1524000 h 1524000"/>
              <a:gd name="connsiteX1-39" fmla="*/ 533400 w 12249150"/>
              <a:gd name="connsiteY1-40" fmla="*/ 876300 h 1524000"/>
              <a:gd name="connsiteX2-41" fmla="*/ 1162050 w 12249150"/>
              <a:gd name="connsiteY2-42" fmla="*/ 476250 h 1524000"/>
              <a:gd name="connsiteX3-43" fmla="*/ 1123950 w 12249150"/>
              <a:gd name="connsiteY3-44" fmla="*/ 457200 h 1524000"/>
              <a:gd name="connsiteX4-45" fmla="*/ 1828800 w 12249150"/>
              <a:gd name="connsiteY4-46" fmla="*/ 342900 h 1524000"/>
              <a:gd name="connsiteX5-47" fmla="*/ 2647950 w 12249150"/>
              <a:gd name="connsiteY5-48" fmla="*/ 419100 h 1524000"/>
              <a:gd name="connsiteX6-49" fmla="*/ 3409950 w 12249150"/>
              <a:gd name="connsiteY6-50" fmla="*/ 552450 h 1524000"/>
              <a:gd name="connsiteX7-51" fmla="*/ 4000500 w 12249150"/>
              <a:gd name="connsiteY7-52" fmla="*/ 552450 h 1524000"/>
              <a:gd name="connsiteX8-53" fmla="*/ 4533900 w 12249150"/>
              <a:gd name="connsiteY8-54" fmla="*/ 476250 h 1524000"/>
              <a:gd name="connsiteX9-55" fmla="*/ 4933950 w 12249150"/>
              <a:gd name="connsiteY9-56" fmla="*/ 171450 h 1524000"/>
              <a:gd name="connsiteX10-57" fmla="*/ 5791200 w 12249150"/>
              <a:gd name="connsiteY10-58" fmla="*/ 0 h 1524000"/>
              <a:gd name="connsiteX11-59" fmla="*/ 6610350 w 12249150"/>
              <a:gd name="connsiteY11-60" fmla="*/ 247650 h 1524000"/>
              <a:gd name="connsiteX12-61" fmla="*/ 7258050 w 12249150"/>
              <a:gd name="connsiteY12-62" fmla="*/ 514350 h 1524000"/>
              <a:gd name="connsiteX13-63" fmla="*/ 7848600 w 12249150"/>
              <a:gd name="connsiteY13-64" fmla="*/ 819150 h 1524000"/>
              <a:gd name="connsiteX14-65" fmla="*/ 8477250 w 12249150"/>
              <a:gd name="connsiteY14-66" fmla="*/ 895350 h 1524000"/>
              <a:gd name="connsiteX15-67" fmla="*/ 9925050 w 12249150"/>
              <a:gd name="connsiteY15-68" fmla="*/ 990600 h 1524000"/>
              <a:gd name="connsiteX16-69" fmla="*/ 12230100 w 12249150"/>
              <a:gd name="connsiteY16-70" fmla="*/ 1028700 h 1524000"/>
              <a:gd name="connsiteX17-71" fmla="*/ 12249150 w 12249150"/>
              <a:gd name="connsiteY17-72" fmla="*/ 1524000 h 1524000"/>
              <a:gd name="connsiteX18-73" fmla="*/ 0 w 12249150"/>
              <a:gd name="connsiteY18-74" fmla="*/ 1524000 h 1524000"/>
              <a:gd name="connsiteX0-75" fmla="*/ 0 w 12249150"/>
              <a:gd name="connsiteY0-76" fmla="*/ 1524000 h 1524000"/>
              <a:gd name="connsiteX1-77" fmla="*/ 533400 w 12249150"/>
              <a:gd name="connsiteY1-78" fmla="*/ 876300 h 1524000"/>
              <a:gd name="connsiteX2-79" fmla="*/ 1162050 w 12249150"/>
              <a:gd name="connsiteY2-80" fmla="*/ 476250 h 1524000"/>
              <a:gd name="connsiteX3-81" fmla="*/ 1123950 w 12249150"/>
              <a:gd name="connsiteY3-82" fmla="*/ 457200 h 1524000"/>
              <a:gd name="connsiteX4-83" fmla="*/ 1828800 w 12249150"/>
              <a:gd name="connsiteY4-84" fmla="*/ 342900 h 1524000"/>
              <a:gd name="connsiteX5-85" fmla="*/ 2647950 w 12249150"/>
              <a:gd name="connsiteY5-86" fmla="*/ 419100 h 1524000"/>
              <a:gd name="connsiteX6-87" fmla="*/ 3409950 w 12249150"/>
              <a:gd name="connsiteY6-88" fmla="*/ 552450 h 1524000"/>
              <a:gd name="connsiteX7-89" fmla="*/ 4000500 w 12249150"/>
              <a:gd name="connsiteY7-90" fmla="*/ 552450 h 1524000"/>
              <a:gd name="connsiteX8-91" fmla="*/ 4533900 w 12249150"/>
              <a:gd name="connsiteY8-92" fmla="*/ 476250 h 1524000"/>
              <a:gd name="connsiteX9-93" fmla="*/ 4933950 w 12249150"/>
              <a:gd name="connsiteY9-94" fmla="*/ 171450 h 1524000"/>
              <a:gd name="connsiteX10-95" fmla="*/ 5791200 w 12249150"/>
              <a:gd name="connsiteY10-96" fmla="*/ 0 h 1524000"/>
              <a:gd name="connsiteX11-97" fmla="*/ 6610350 w 12249150"/>
              <a:gd name="connsiteY11-98" fmla="*/ 247650 h 1524000"/>
              <a:gd name="connsiteX12-99" fmla="*/ 7258050 w 12249150"/>
              <a:gd name="connsiteY12-100" fmla="*/ 514350 h 1524000"/>
              <a:gd name="connsiteX13-101" fmla="*/ 7848600 w 12249150"/>
              <a:gd name="connsiteY13-102" fmla="*/ 819150 h 1524000"/>
              <a:gd name="connsiteX14-103" fmla="*/ 8477250 w 12249150"/>
              <a:gd name="connsiteY14-104" fmla="*/ 895350 h 1524000"/>
              <a:gd name="connsiteX15-105" fmla="*/ 9925050 w 12249150"/>
              <a:gd name="connsiteY15-106" fmla="*/ 990600 h 1524000"/>
              <a:gd name="connsiteX16-107" fmla="*/ 12230100 w 12249150"/>
              <a:gd name="connsiteY16-108" fmla="*/ 1028700 h 1524000"/>
              <a:gd name="connsiteX17-109" fmla="*/ 12249150 w 12249150"/>
              <a:gd name="connsiteY17-110" fmla="*/ 1524000 h 1524000"/>
              <a:gd name="connsiteX18-111" fmla="*/ 0 w 12249150"/>
              <a:gd name="connsiteY18-112" fmla="*/ 1524000 h 1524000"/>
              <a:gd name="connsiteX0-113" fmla="*/ 0 w 12249150"/>
              <a:gd name="connsiteY0-114" fmla="*/ 1524000 h 1524000"/>
              <a:gd name="connsiteX1-115" fmla="*/ 533400 w 12249150"/>
              <a:gd name="connsiteY1-116" fmla="*/ 876300 h 1524000"/>
              <a:gd name="connsiteX2-117" fmla="*/ 1162050 w 12249150"/>
              <a:gd name="connsiteY2-118" fmla="*/ 476250 h 1524000"/>
              <a:gd name="connsiteX3-119" fmla="*/ 1123950 w 12249150"/>
              <a:gd name="connsiteY3-120" fmla="*/ 457200 h 1524000"/>
              <a:gd name="connsiteX4-121" fmla="*/ 1828800 w 12249150"/>
              <a:gd name="connsiteY4-122" fmla="*/ 342900 h 1524000"/>
              <a:gd name="connsiteX5-123" fmla="*/ 2647950 w 12249150"/>
              <a:gd name="connsiteY5-124" fmla="*/ 419100 h 1524000"/>
              <a:gd name="connsiteX6-125" fmla="*/ 3409950 w 12249150"/>
              <a:gd name="connsiteY6-126" fmla="*/ 552450 h 1524000"/>
              <a:gd name="connsiteX7-127" fmla="*/ 4000500 w 12249150"/>
              <a:gd name="connsiteY7-128" fmla="*/ 552450 h 1524000"/>
              <a:gd name="connsiteX8-129" fmla="*/ 4533900 w 12249150"/>
              <a:gd name="connsiteY8-130" fmla="*/ 476250 h 1524000"/>
              <a:gd name="connsiteX9-131" fmla="*/ 4933950 w 12249150"/>
              <a:gd name="connsiteY9-132" fmla="*/ 171450 h 1524000"/>
              <a:gd name="connsiteX10-133" fmla="*/ 5791200 w 12249150"/>
              <a:gd name="connsiteY10-134" fmla="*/ 0 h 1524000"/>
              <a:gd name="connsiteX11-135" fmla="*/ 6610350 w 12249150"/>
              <a:gd name="connsiteY11-136" fmla="*/ 247650 h 1524000"/>
              <a:gd name="connsiteX12-137" fmla="*/ 7258050 w 12249150"/>
              <a:gd name="connsiteY12-138" fmla="*/ 514350 h 1524000"/>
              <a:gd name="connsiteX13-139" fmla="*/ 7848600 w 12249150"/>
              <a:gd name="connsiteY13-140" fmla="*/ 819150 h 1524000"/>
              <a:gd name="connsiteX14-141" fmla="*/ 8477250 w 12249150"/>
              <a:gd name="connsiteY14-142" fmla="*/ 895350 h 1524000"/>
              <a:gd name="connsiteX15-143" fmla="*/ 9925050 w 12249150"/>
              <a:gd name="connsiteY15-144" fmla="*/ 990600 h 1524000"/>
              <a:gd name="connsiteX16-145" fmla="*/ 12230100 w 12249150"/>
              <a:gd name="connsiteY16-146" fmla="*/ 1028700 h 1524000"/>
              <a:gd name="connsiteX17-147" fmla="*/ 12249150 w 12249150"/>
              <a:gd name="connsiteY17-148" fmla="*/ 1524000 h 1524000"/>
              <a:gd name="connsiteX18-149" fmla="*/ 0 w 12249150"/>
              <a:gd name="connsiteY18-150" fmla="*/ 1524000 h 1524000"/>
              <a:gd name="connsiteX0-151" fmla="*/ 0 w 12249150"/>
              <a:gd name="connsiteY0-152" fmla="*/ 1524000 h 1524000"/>
              <a:gd name="connsiteX1-153" fmla="*/ 533400 w 12249150"/>
              <a:gd name="connsiteY1-154" fmla="*/ 876300 h 1524000"/>
              <a:gd name="connsiteX2-155" fmla="*/ 1162050 w 12249150"/>
              <a:gd name="connsiteY2-156" fmla="*/ 476250 h 1524000"/>
              <a:gd name="connsiteX3-157" fmla="*/ 1123950 w 12249150"/>
              <a:gd name="connsiteY3-158" fmla="*/ 457200 h 1524000"/>
              <a:gd name="connsiteX4-159" fmla="*/ 1828800 w 12249150"/>
              <a:gd name="connsiteY4-160" fmla="*/ 342900 h 1524000"/>
              <a:gd name="connsiteX5-161" fmla="*/ 2647950 w 12249150"/>
              <a:gd name="connsiteY5-162" fmla="*/ 419100 h 1524000"/>
              <a:gd name="connsiteX6-163" fmla="*/ 3409950 w 12249150"/>
              <a:gd name="connsiteY6-164" fmla="*/ 552450 h 1524000"/>
              <a:gd name="connsiteX7-165" fmla="*/ 4000500 w 12249150"/>
              <a:gd name="connsiteY7-166" fmla="*/ 552450 h 1524000"/>
              <a:gd name="connsiteX8-167" fmla="*/ 4533900 w 12249150"/>
              <a:gd name="connsiteY8-168" fmla="*/ 476250 h 1524000"/>
              <a:gd name="connsiteX9-169" fmla="*/ 4933950 w 12249150"/>
              <a:gd name="connsiteY9-170" fmla="*/ 171450 h 1524000"/>
              <a:gd name="connsiteX10-171" fmla="*/ 5791200 w 12249150"/>
              <a:gd name="connsiteY10-172" fmla="*/ 0 h 1524000"/>
              <a:gd name="connsiteX11-173" fmla="*/ 6610350 w 12249150"/>
              <a:gd name="connsiteY11-174" fmla="*/ 247650 h 1524000"/>
              <a:gd name="connsiteX12-175" fmla="*/ 7258050 w 12249150"/>
              <a:gd name="connsiteY12-176" fmla="*/ 514350 h 1524000"/>
              <a:gd name="connsiteX13-177" fmla="*/ 7848600 w 12249150"/>
              <a:gd name="connsiteY13-178" fmla="*/ 819150 h 1524000"/>
              <a:gd name="connsiteX14-179" fmla="*/ 8477250 w 12249150"/>
              <a:gd name="connsiteY14-180" fmla="*/ 895350 h 1524000"/>
              <a:gd name="connsiteX15-181" fmla="*/ 9925050 w 12249150"/>
              <a:gd name="connsiteY15-182" fmla="*/ 990600 h 1524000"/>
              <a:gd name="connsiteX16-183" fmla="*/ 12230100 w 12249150"/>
              <a:gd name="connsiteY16-184" fmla="*/ 1028700 h 1524000"/>
              <a:gd name="connsiteX17-185" fmla="*/ 12249150 w 12249150"/>
              <a:gd name="connsiteY17-186" fmla="*/ 1524000 h 1524000"/>
              <a:gd name="connsiteX18-187" fmla="*/ 0 w 12249150"/>
              <a:gd name="connsiteY18-188" fmla="*/ 1524000 h 1524000"/>
              <a:gd name="connsiteX0-189" fmla="*/ 0 w 12249150"/>
              <a:gd name="connsiteY0-190" fmla="*/ 1524000 h 1524000"/>
              <a:gd name="connsiteX1-191" fmla="*/ 533400 w 12249150"/>
              <a:gd name="connsiteY1-192" fmla="*/ 876300 h 1524000"/>
              <a:gd name="connsiteX2-193" fmla="*/ 1162050 w 12249150"/>
              <a:gd name="connsiteY2-194" fmla="*/ 476250 h 1524000"/>
              <a:gd name="connsiteX3-195" fmla="*/ 1123950 w 12249150"/>
              <a:gd name="connsiteY3-196" fmla="*/ 457200 h 1524000"/>
              <a:gd name="connsiteX4-197" fmla="*/ 1828800 w 12249150"/>
              <a:gd name="connsiteY4-198" fmla="*/ 342900 h 1524000"/>
              <a:gd name="connsiteX5-199" fmla="*/ 2647950 w 12249150"/>
              <a:gd name="connsiteY5-200" fmla="*/ 419100 h 1524000"/>
              <a:gd name="connsiteX6-201" fmla="*/ 3409950 w 12249150"/>
              <a:gd name="connsiteY6-202" fmla="*/ 552450 h 1524000"/>
              <a:gd name="connsiteX7-203" fmla="*/ 4000500 w 12249150"/>
              <a:gd name="connsiteY7-204" fmla="*/ 552450 h 1524000"/>
              <a:gd name="connsiteX8-205" fmla="*/ 4533900 w 12249150"/>
              <a:gd name="connsiteY8-206" fmla="*/ 476250 h 1524000"/>
              <a:gd name="connsiteX9-207" fmla="*/ 4933950 w 12249150"/>
              <a:gd name="connsiteY9-208" fmla="*/ 171450 h 1524000"/>
              <a:gd name="connsiteX10-209" fmla="*/ 5791200 w 12249150"/>
              <a:gd name="connsiteY10-210" fmla="*/ 0 h 1524000"/>
              <a:gd name="connsiteX11-211" fmla="*/ 6610350 w 12249150"/>
              <a:gd name="connsiteY11-212" fmla="*/ 247650 h 1524000"/>
              <a:gd name="connsiteX12-213" fmla="*/ 7258050 w 12249150"/>
              <a:gd name="connsiteY12-214" fmla="*/ 514350 h 1524000"/>
              <a:gd name="connsiteX13-215" fmla="*/ 7848600 w 12249150"/>
              <a:gd name="connsiteY13-216" fmla="*/ 819150 h 1524000"/>
              <a:gd name="connsiteX14-217" fmla="*/ 8477250 w 12249150"/>
              <a:gd name="connsiteY14-218" fmla="*/ 895350 h 1524000"/>
              <a:gd name="connsiteX15-219" fmla="*/ 9925050 w 12249150"/>
              <a:gd name="connsiteY15-220" fmla="*/ 990600 h 1524000"/>
              <a:gd name="connsiteX16-221" fmla="*/ 12230100 w 12249150"/>
              <a:gd name="connsiteY16-222" fmla="*/ 1028700 h 1524000"/>
              <a:gd name="connsiteX17-223" fmla="*/ 12249150 w 12249150"/>
              <a:gd name="connsiteY17-224" fmla="*/ 1524000 h 1524000"/>
              <a:gd name="connsiteX18-225" fmla="*/ 0 w 12249150"/>
              <a:gd name="connsiteY18-226" fmla="*/ 1524000 h 1524000"/>
              <a:gd name="connsiteX0-227" fmla="*/ 0 w 12249150"/>
              <a:gd name="connsiteY0-228" fmla="*/ 1524000 h 1524000"/>
              <a:gd name="connsiteX1-229" fmla="*/ 533400 w 12249150"/>
              <a:gd name="connsiteY1-230" fmla="*/ 876300 h 1524000"/>
              <a:gd name="connsiteX2-231" fmla="*/ 1162050 w 12249150"/>
              <a:gd name="connsiteY2-232" fmla="*/ 476250 h 1524000"/>
              <a:gd name="connsiteX3-233" fmla="*/ 1123950 w 12249150"/>
              <a:gd name="connsiteY3-234" fmla="*/ 457200 h 1524000"/>
              <a:gd name="connsiteX4-235" fmla="*/ 1828800 w 12249150"/>
              <a:gd name="connsiteY4-236" fmla="*/ 342900 h 1524000"/>
              <a:gd name="connsiteX5-237" fmla="*/ 2647950 w 12249150"/>
              <a:gd name="connsiteY5-238" fmla="*/ 419100 h 1524000"/>
              <a:gd name="connsiteX6-239" fmla="*/ 3409950 w 12249150"/>
              <a:gd name="connsiteY6-240" fmla="*/ 552450 h 1524000"/>
              <a:gd name="connsiteX7-241" fmla="*/ 4000500 w 12249150"/>
              <a:gd name="connsiteY7-242" fmla="*/ 552450 h 1524000"/>
              <a:gd name="connsiteX8-243" fmla="*/ 4533900 w 12249150"/>
              <a:gd name="connsiteY8-244" fmla="*/ 476250 h 1524000"/>
              <a:gd name="connsiteX9-245" fmla="*/ 4933950 w 12249150"/>
              <a:gd name="connsiteY9-246" fmla="*/ 171450 h 1524000"/>
              <a:gd name="connsiteX10-247" fmla="*/ 5791200 w 12249150"/>
              <a:gd name="connsiteY10-248" fmla="*/ 0 h 1524000"/>
              <a:gd name="connsiteX11-249" fmla="*/ 6610350 w 12249150"/>
              <a:gd name="connsiteY11-250" fmla="*/ 247650 h 1524000"/>
              <a:gd name="connsiteX12-251" fmla="*/ 7258050 w 12249150"/>
              <a:gd name="connsiteY12-252" fmla="*/ 514350 h 1524000"/>
              <a:gd name="connsiteX13-253" fmla="*/ 7848600 w 12249150"/>
              <a:gd name="connsiteY13-254" fmla="*/ 819150 h 1524000"/>
              <a:gd name="connsiteX14-255" fmla="*/ 8477250 w 12249150"/>
              <a:gd name="connsiteY14-256" fmla="*/ 895350 h 1524000"/>
              <a:gd name="connsiteX15-257" fmla="*/ 9925050 w 12249150"/>
              <a:gd name="connsiteY15-258" fmla="*/ 990600 h 1524000"/>
              <a:gd name="connsiteX16-259" fmla="*/ 12230100 w 12249150"/>
              <a:gd name="connsiteY16-260" fmla="*/ 1028700 h 1524000"/>
              <a:gd name="connsiteX17-261" fmla="*/ 12249150 w 12249150"/>
              <a:gd name="connsiteY17-262" fmla="*/ 1524000 h 1524000"/>
              <a:gd name="connsiteX18-263" fmla="*/ 0 w 12249150"/>
              <a:gd name="connsiteY18-264" fmla="*/ 1524000 h 1524000"/>
              <a:gd name="connsiteX0-265" fmla="*/ 0 w 12249150"/>
              <a:gd name="connsiteY0-266" fmla="*/ 1533383 h 1533383"/>
              <a:gd name="connsiteX1-267" fmla="*/ 533400 w 12249150"/>
              <a:gd name="connsiteY1-268" fmla="*/ 885683 h 1533383"/>
              <a:gd name="connsiteX2-269" fmla="*/ 1162050 w 12249150"/>
              <a:gd name="connsiteY2-270" fmla="*/ 485633 h 1533383"/>
              <a:gd name="connsiteX3-271" fmla="*/ 1123950 w 12249150"/>
              <a:gd name="connsiteY3-272" fmla="*/ 466583 h 1533383"/>
              <a:gd name="connsiteX4-273" fmla="*/ 1828800 w 12249150"/>
              <a:gd name="connsiteY4-274" fmla="*/ 352283 h 1533383"/>
              <a:gd name="connsiteX5-275" fmla="*/ 2647950 w 12249150"/>
              <a:gd name="connsiteY5-276" fmla="*/ 428483 h 1533383"/>
              <a:gd name="connsiteX6-277" fmla="*/ 3409950 w 12249150"/>
              <a:gd name="connsiteY6-278" fmla="*/ 561833 h 1533383"/>
              <a:gd name="connsiteX7-279" fmla="*/ 4000500 w 12249150"/>
              <a:gd name="connsiteY7-280" fmla="*/ 561833 h 1533383"/>
              <a:gd name="connsiteX8-281" fmla="*/ 4533900 w 12249150"/>
              <a:gd name="connsiteY8-282" fmla="*/ 485633 h 1533383"/>
              <a:gd name="connsiteX9-283" fmla="*/ 4933950 w 12249150"/>
              <a:gd name="connsiteY9-284" fmla="*/ 180833 h 1533383"/>
              <a:gd name="connsiteX10-285" fmla="*/ 5791200 w 12249150"/>
              <a:gd name="connsiteY10-286" fmla="*/ 9383 h 1533383"/>
              <a:gd name="connsiteX11-287" fmla="*/ 6610350 w 12249150"/>
              <a:gd name="connsiteY11-288" fmla="*/ 257033 h 1533383"/>
              <a:gd name="connsiteX12-289" fmla="*/ 7258050 w 12249150"/>
              <a:gd name="connsiteY12-290" fmla="*/ 523733 h 1533383"/>
              <a:gd name="connsiteX13-291" fmla="*/ 7848600 w 12249150"/>
              <a:gd name="connsiteY13-292" fmla="*/ 828533 h 1533383"/>
              <a:gd name="connsiteX14-293" fmla="*/ 8477250 w 12249150"/>
              <a:gd name="connsiteY14-294" fmla="*/ 904733 h 1533383"/>
              <a:gd name="connsiteX15-295" fmla="*/ 9925050 w 12249150"/>
              <a:gd name="connsiteY15-296" fmla="*/ 999983 h 1533383"/>
              <a:gd name="connsiteX16-297" fmla="*/ 12230100 w 12249150"/>
              <a:gd name="connsiteY16-298" fmla="*/ 1038083 h 1533383"/>
              <a:gd name="connsiteX17-299" fmla="*/ 12249150 w 12249150"/>
              <a:gd name="connsiteY17-300" fmla="*/ 1533383 h 1533383"/>
              <a:gd name="connsiteX18-301" fmla="*/ 0 w 12249150"/>
              <a:gd name="connsiteY18-302" fmla="*/ 1533383 h 1533383"/>
              <a:gd name="connsiteX0-303" fmla="*/ 0 w 12249150"/>
              <a:gd name="connsiteY0-304" fmla="*/ 1524000 h 1524000"/>
              <a:gd name="connsiteX1-305" fmla="*/ 533400 w 12249150"/>
              <a:gd name="connsiteY1-306" fmla="*/ 876300 h 1524000"/>
              <a:gd name="connsiteX2-307" fmla="*/ 1162050 w 12249150"/>
              <a:gd name="connsiteY2-308" fmla="*/ 476250 h 1524000"/>
              <a:gd name="connsiteX3-309" fmla="*/ 1123950 w 12249150"/>
              <a:gd name="connsiteY3-310" fmla="*/ 457200 h 1524000"/>
              <a:gd name="connsiteX4-311" fmla="*/ 1828800 w 12249150"/>
              <a:gd name="connsiteY4-312" fmla="*/ 342900 h 1524000"/>
              <a:gd name="connsiteX5-313" fmla="*/ 2647950 w 12249150"/>
              <a:gd name="connsiteY5-314" fmla="*/ 419100 h 1524000"/>
              <a:gd name="connsiteX6-315" fmla="*/ 3409950 w 12249150"/>
              <a:gd name="connsiteY6-316" fmla="*/ 552450 h 1524000"/>
              <a:gd name="connsiteX7-317" fmla="*/ 4000500 w 12249150"/>
              <a:gd name="connsiteY7-318" fmla="*/ 552450 h 1524000"/>
              <a:gd name="connsiteX8-319" fmla="*/ 4533900 w 12249150"/>
              <a:gd name="connsiteY8-320" fmla="*/ 476250 h 1524000"/>
              <a:gd name="connsiteX9-321" fmla="*/ 4933950 w 12249150"/>
              <a:gd name="connsiteY9-322" fmla="*/ 171450 h 1524000"/>
              <a:gd name="connsiteX10-323" fmla="*/ 5791200 w 12249150"/>
              <a:gd name="connsiteY10-324" fmla="*/ 0 h 1524000"/>
              <a:gd name="connsiteX11-325" fmla="*/ 6610350 w 12249150"/>
              <a:gd name="connsiteY11-326" fmla="*/ 247650 h 1524000"/>
              <a:gd name="connsiteX12-327" fmla="*/ 7258050 w 12249150"/>
              <a:gd name="connsiteY12-328" fmla="*/ 514350 h 1524000"/>
              <a:gd name="connsiteX13-329" fmla="*/ 7848600 w 12249150"/>
              <a:gd name="connsiteY13-330" fmla="*/ 819150 h 1524000"/>
              <a:gd name="connsiteX14-331" fmla="*/ 8477250 w 12249150"/>
              <a:gd name="connsiteY14-332" fmla="*/ 895350 h 1524000"/>
              <a:gd name="connsiteX15-333" fmla="*/ 9925050 w 12249150"/>
              <a:gd name="connsiteY15-334" fmla="*/ 990600 h 1524000"/>
              <a:gd name="connsiteX16-335" fmla="*/ 12230100 w 12249150"/>
              <a:gd name="connsiteY16-336" fmla="*/ 1028700 h 1524000"/>
              <a:gd name="connsiteX17-337" fmla="*/ 12249150 w 12249150"/>
              <a:gd name="connsiteY17-338" fmla="*/ 1524000 h 1524000"/>
              <a:gd name="connsiteX18-339" fmla="*/ 0 w 12249150"/>
              <a:gd name="connsiteY18-340" fmla="*/ 1524000 h 1524000"/>
              <a:gd name="connsiteX0-341" fmla="*/ 0 w 12249150"/>
              <a:gd name="connsiteY0-342" fmla="*/ 1524000 h 1524000"/>
              <a:gd name="connsiteX1-343" fmla="*/ 533400 w 12249150"/>
              <a:gd name="connsiteY1-344" fmla="*/ 876300 h 1524000"/>
              <a:gd name="connsiteX2-345" fmla="*/ 1162050 w 12249150"/>
              <a:gd name="connsiteY2-346" fmla="*/ 476250 h 1524000"/>
              <a:gd name="connsiteX3-347" fmla="*/ 1123950 w 12249150"/>
              <a:gd name="connsiteY3-348" fmla="*/ 457200 h 1524000"/>
              <a:gd name="connsiteX4-349" fmla="*/ 1828800 w 12249150"/>
              <a:gd name="connsiteY4-350" fmla="*/ 342900 h 1524000"/>
              <a:gd name="connsiteX5-351" fmla="*/ 2647950 w 12249150"/>
              <a:gd name="connsiteY5-352" fmla="*/ 419100 h 1524000"/>
              <a:gd name="connsiteX6-353" fmla="*/ 3409950 w 12249150"/>
              <a:gd name="connsiteY6-354" fmla="*/ 552450 h 1524000"/>
              <a:gd name="connsiteX7-355" fmla="*/ 4000500 w 12249150"/>
              <a:gd name="connsiteY7-356" fmla="*/ 552450 h 1524000"/>
              <a:gd name="connsiteX8-357" fmla="*/ 4533900 w 12249150"/>
              <a:gd name="connsiteY8-358" fmla="*/ 476250 h 1524000"/>
              <a:gd name="connsiteX9-359" fmla="*/ 4933950 w 12249150"/>
              <a:gd name="connsiteY9-360" fmla="*/ 171450 h 1524000"/>
              <a:gd name="connsiteX10-361" fmla="*/ 5791200 w 12249150"/>
              <a:gd name="connsiteY10-362" fmla="*/ 0 h 1524000"/>
              <a:gd name="connsiteX11-363" fmla="*/ 6610350 w 12249150"/>
              <a:gd name="connsiteY11-364" fmla="*/ 247650 h 1524000"/>
              <a:gd name="connsiteX12-365" fmla="*/ 7258050 w 12249150"/>
              <a:gd name="connsiteY12-366" fmla="*/ 514350 h 1524000"/>
              <a:gd name="connsiteX13-367" fmla="*/ 7848600 w 12249150"/>
              <a:gd name="connsiteY13-368" fmla="*/ 819150 h 1524000"/>
              <a:gd name="connsiteX14-369" fmla="*/ 8477250 w 12249150"/>
              <a:gd name="connsiteY14-370" fmla="*/ 895350 h 1524000"/>
              <a:gd name="connsiteX15-371" fmla="*/ 9925050 w 12249150"/>
              <a:gd name="connsiteY15-372" fmla="*/ 990600 h 1524000"/>
              <a:gd name="connsiteX16-373" fmla="*/ 12230100 w 12249150"/>
              <a:gd name="connsiteY16-374" fmla="*/ 1028700 h 1524000"/>
              <a:gd name="connsiteX17-375" fmla="*/ 12249150 w 12249150"/>
              <a:gd name="connsiteY17-376" fmla="*/ 1524000 h 1524000"/>
              <a:gd name="connsiteX18-377" fmla="*/ 0 w 12249150"/>
              <a:gd name="connsiteY18-378" fmla="*/ 1524000 h 1524000"/>
              <a:gd name="connsiteX0-379" fmla="*/ 0 w 12249150"/>
              <a:gd name="connsiteY0-380" fmla="*/ 1524000 h 1524000"/>
              <a:gd name="connsiteX1-381" fmla="*/ 533400 w 12249150"/>
              <a:gd name="connsiteY1-382" fmla="*/ 876300 h 1524000"/>
              <a:gd name="connsiteX2-383" fmla="*/ 1162050 w 12249150"/>
              <a:gd name="connsiteY2-384" fmla="*/ 476250 h 1524000"/>
              <a:gd name="connsiteX3-385" fmla="*/ 1123950 w 12249150"/>
              <a:gd name="connsiteY3-386" fmla="*/ 457200 h 1524000"/>
              <a:gd name="connsiteX4-387" fmla="*/ 1828800 w 12249150"/>
              <a:gd name="connsiteY4-388" fmla="*/ 342900 h 1524000"/>
              <a:gd name="connsiteX5-389" fmla="*/ 2647950 w 12249150"/>
              <a:gd name="connsiteY5-390" fmla="*/ 419100 h 1524000"/>
              <a:gd name="connsiteX6-391" fmla="*/ 3409950 w 12249150"/>
              <a:gd name="connsiteY6-392" fmla="*/ 552450 h 1524000"/>
              <a:gd name="connsiteX7-393" fmla="*/ 4000500 w 12249150"/>
              <a:gd name="connsiteY7-394" fmla="*/ 552450 h 1524000"/>
              <a:gd name="connsiteX8-395" fmla="*/ 4533900 w 12249150"/>
              <a:gd name="connsiteY8-396" fmla="*/ 476250 h 1524000"/>
              <a:gd name="connsiteX9-397" fmla="*/ 4933950 w 12249150"/>
              <a:gd name="connsiteY9-398" fmla="*/ 171450 h 1524000"/>
              <a:gd name="connsiteX10-399" fmla="*/ 5791200 w 12249150"/>
              <a:gd name="connsiteY10-400" fmla="*/ 0 h 1524000"/>
              <a:gd name="connsiteX11-401" fmla="*/ 6610350 w 12249150"/>
              <a:gd name="connsiteY11-402" fmla="*/ 247650 h 1524000"/>
              <a:gd name="connsiteX12-403" fmla="*/ 7258050 w 12249150"/>
              <a:gd name="connsiteY12-404" fmla="*/ 514350 h 1524000"/>
              <a:gd name="connsiteX13-405" fmla="*/ 7848600 w 12249150"/>
              <a:gd name="connsiteY13-406" fmla="*/ 819150 h 1524000"/>
              <a:gd name="connsiteX14-407" fmla="*/ 8477250 w 12249150"/>
              <a:gd name="connsiteY14-408" fmla="*/ 895350 h 1524000"/>
              <a:gd name="connsiteX15-409" fmla="*/ 9925050 w 12249150"/>
              <a:gd name="connsiteY15-410" fmla="*/ 990600 h 1524000"/>
              <a:gd name="connsiteX16-411" fmla="*/ 12230100 w 12249150"/>
              <a:gd name="connsiteY16-412" fmla="*/ 1028700 h 1524000"/>
              <a:gd name="connsiteX17-413" fmla="*/ 12249150 w 12249150"/>
              <a:gd name="connsiteY17-414" fmla="*/ 1524000 h 1524000"/>
              <a:gd name="connsiteX18-415" fmla="*/ 0 w 12249150"/>
              <a:gd name="connsiteY18-416" fmla="*/ 1524000 h 1524000"/>
              <a:gd name="connsiteX0-417" fmla="*/ 0 w 12249150"/>
              <a:gd name="connsiteY0-418" fmla="*/ 1524000 h 1524000"/>
              <a:gd name="connsiteX1-419" fmla="*/ 533400 w 12249150"/>
              <a:gd name="connsiteY1-420" fmla="*/ 876300 h 1524000"/>
              <a:gd name="connsiteX2-421" fmla="*/ 1162050 w 12249150"/>
              <a:gd name="connsiteY2-422" fmla="*/ 476250 h 1524000"/>
              <a:gd name="connsiteX3-423" fmla="*/ 1123950 w 12249150"/>
              <a:gd name="connsiteY3-424" fmla="*/ 457200 h 1524000"/>
              <a:gd name="connsiteX4-425" fmla="*/ 1828800 w 12249150"/>
              <a:gd name="connsiteY4-426" fmla="*/ 342900 h 1524000"/>
              <a:gd name="connsiteX5-427" fmla="*/ 2647950 w 12249150"/>
              <a:gd name="connsiteY5-428" fmla="*/ 419100 h 1524000"/>
              <a:gd name="connsiteX6-429" fmla="*/ 3409950 w 12249150"/>
              <a:gd name="connsiteY6-430" fmla="*/ 552450 h 1524000"/>
              <a:gd name="connsiteX7-431" fmla="*/ 4000500 w 12249150"/>
              <a:gd name="connsiteY7-432" fmla="*/ 552450 h 1524000"/>
              <a:gd name="connsiteX8-433" fmla="*/ 4533900 w 12249150"/>
              <a:gd name="connsiteY8-434" fmla="*/ 476250 h 1524000"/>
              <a:gd name="connsiteX9-435" fmla="*/ 4933950 w 12249150"/>
              <a:gd name="connsiteY9-436" fmla="*/ 171450 h 1524000"/>
              <a:gd name="connsiteX10-437" fmla="*/ 5791200 w 12249150"/>
              <a:gd name="connsiteY10-438" fmla="*/ 0 h 1524000"/>
              <a:gd name="connsiteX11-439" fmla="*/ 6610350 w 12249150"/>
              <a:gd name="connsiteY11-440" fmla="*/ 247650 h 1524000"/>
              <a:gd name="connsiteX12-441" fmla="*/ 7258050 w 12249150"/>
              <a:gd name="connsiteY12-442" fmla="*/ 514350 h 1524000"/>
              <a:gd name="connsiteX13-443" fmla="*/ 7848600 w 12249150"/>
              <a:gd name="connsiteY13-444" fmla="*/ 819150 h 1524000"/>
              <a:gd name="connsiteX14-445" fmla="*/ 8477250 w 12249150"/>
              <a:gd name="connsiteY14-446" fmla="*/ 895350 h 1524000"/>
              <a:gd name="connsiteX15-447" fmla="*/ 9925050 w 12249150"/>
              <a:gd name="connsiteY15-448" fmla="*/ 990600 h 1524000"/>
              <a:gd name="connsiteX16-449" fmla="*/ 12230100 w 12249150"/>
              <a:gd name="connsiteY16-450" fmla="*/ 1028700 h 1524000"/>
              <a:gd name="connsiteX17-451" fmla="*/ 12249150 w 12249150"/>
              <a:gd name="connsiteY17-452" fmla="*/ 1524000 h 1524000"/>
              <a:gd name="connsiteX18-453" fmla="*/ 0 w 12249150"/>
              <a:gd name="connsiteY18-454" fmla="*/ 1524000 h 1524000"/>
              <a:gd name="connsiteX0-455" fmla="*/ 0 w 12249150"/>
              <a:gd name="connsiteY0-456" fmla="*/ 1524000 h 1524000"/>
              <a:gd name="connsiteX1-457" fmla="*/ 533400 w 12249150"/>
              <a:gd name="connsiteY1-458" fmla="*/ 876300 h 1524000"/>
              <a:gd name="connsiteX2-459" fmla="*/ 1162050 w 12249150"/>
              <a:gd name="connsiteY2-460" fmla="*/ 476250 h 1524000"/>
              <a:gd name="connsiteX3-461" fmla="*/ 1123950 w 12249150"/>
              <a:gd name="connsiteY3-462" fmla="*/ 457200 h 1524000"/>
              <a:gd name="connsiteX4-463" fmla="*/ 1828800 w 12249150"/>
              <a:gd name="connsiteY4-464" fmla="*/ 342900 h 1524000"/>
              <a:gd name="connsiteX5-465" fmla="*/ 2647950 w 12249150"/>
              <a:gd name="connsiteY5-466" fmla="*/ 419100 h 1524000"/>
              <a:gd name="connsiteX6-467" fmla="*/ 3409950 w 12249150"/>
              <a:gd name="connsiteY6-468" fmla="*/ 552450 h 1524000"/>
              <a:gd name="connsiteX7-469" fmla="*/ 4000500 w 12249150"/>
              <a:gd name="connsiteY7-470" fmla="*/ 552450 h 1524000"/>
              <a:gd name="connsiteX8-471" fmla="*/ 4533900 w 12249150"/>
              <a:gd name="connsiteY8-472" fmla="*/ 476250 h 1524000"/>
              <a:gd name="connsiteX9-473" fmla="*/ 4933950 w 12249150"/>
              <a:gd name="connsiteY9-474" fmla="*/ 171450 h 1524000"/>
              <a:gd name="connsiteX10-475" fmla="*/ 5791200 w 12249150"/>
              <a:gd name="connsiteY10-476" fmla="*/ 0 h 1524000"/>
              <a:gd name="connsiteX11-477" fmla="*/ 6610350 w 12249150"/>
              <a:gd name="connsiteY11-478" fmla="*/ 247650 h 1524000"/>
              <a:gd name="connsiteX12-479" fmla="*/ 7258050 w 12249150"/>
              <a:gd name="connsiteY12-480" fmla="*/ 514350 h 1524000"/>
              <a:gd name="connsiteX13-481" fmla="*/ 7848600 w 12249150"/>
              <a:gd name="connsiteY13-482" fmla="*/ 819150 h 1524000"/>
              <a:gd name="connsiteX14-483" fmla="*/ 8477250 w 12249150"/>
              <a:gd name="connsiteY14-484" fmla="*/ 895350 h 1524000"/>
              <a:gd name="connsiteX15-485" fmla="*/ 9925050 w 12249150"/>
              <a:gd name="connsiteY15-486" fmla="*/ 990600 h 1524000"/>
              <a:gd name="connsiteX16-487" fmla="*/ 12230100 w 12249150"/>
              <a:gd name="connsiteY16-488" fmla="*/ 1028700 h 1524000"/>
              <a:gd name="connsiteX17-489" fmla="*/ 12249150 w 12249150"/>
              <a:gd name="connsiteY17-490" fmla="*/ 1524000 h 1524000"/>
              <a:gd name="connsiteX18-491" fmla="*/ 0 w 12249150"/>
              <a:gd name="connsiteY18-492" fmla="*/ 1524000 h 1524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73" y="connsiteY18-74"/>
              </a:cxn>
            </a:cxnLst>
            <a:rect l="l" t="t" r="r" b="b"/>
            <a:pathLst>
              <a:path w="12249150" h="1524000">
                <a:moveTo>
                  <a:pt x="0" y="1524000"/>
                </a:moveTo>
                <a:lnTo>
                  <a:pt x="533400" y="876300"/>
                </a:lnTo>
                <a:lnTo>
                  <a:pt x="1162050" y="476250"/>
                </a:lnTo>
                <a:lnTo>
                  <a:pt x="1123950" y="457200"/>
                </a:lnTo>
                <a:cubicBezTo>
                  <a:pt x="1235075" y="434975"/>
                  <a:pt x="1574800" y="349250"/>
                  <a:pt x="1828800" y="342900"/>
                </a:cubicBezTo>
                <a:cubicBezTo>
                  <a:pt x="2082800" y="336550"/>
                  <a:pt x="2393950" y="374650"/>
                  <a:pt x="2647950" y="419100"/>
                </a:cubicBezTo>
                <a:lnTo>
                  <a:pt x="3409950" y="552450"/>
                </a:lnTo>
                <a:cubicBezTo>
                  <a:pt x="3635375" y="574675"/>
                  <a:pt x="3822700" y="577850"/>
                  <a:pt x="4000500" y="552450"/>
                </a:cubicBezTo>
                <a:lnTo>
                  <a:pt x="4533900" y="476250"/>
                </a:lnTo>
                <a:cubicBezTo>
                  <a:pt x="4689475" y="412750"/>
                  <a:pt x="4648200" y="228600"/>
                  <a:pt x="4933950" y="171450"/>
                </a:cubicBezTo>
                <a:lnTo>
                  <a:pt x="5791200" y="0"/>
                </a:lnTo>
                <a:cubicBezTo>
                  <a:pt x="6070600" y="12700"/>
                  <a:pt x="6394450" y="158750"/>
                  <a:pt x="6610350" y="247650"/>
                </a:cubicBezTo>
                <a:lnTo>
                  <a:pt x="7258050" y="514350"/>
                </a:lnTo>
                <a:cubicBezTo>
                  <a:pt x="7464425" y="609600"/>
                  <a:pt x="7639050" y="793750"/>
                  <a:pt x="7848600" y="819150"/>
                </a:cubicBezTo>
                <a:lnTo>
                  <a:pt x="8477250" y="895350"/>
                </a:lnTo>
                <a:cubicBezTo>
                  <a:pt x="8823325" y="923925"/>
                  <a:pt x="9156700" y="977900"/>
                  <a:pt x="9925050" y="990600"/>
                </a:cubicBezTo>
                <a:lnTo>
                  <a:pt x="12230100" y="1028700"/>
                </a:lnTo>
                <a:lnTo>
                  <a:pt x="12249150" y="1524000"/>
                </a:lnTo>
                <a:lnTo>
                  <a:pt x="0" y="1524000"/>
                </a:lnTo>
                <a:close/>
              </a:path>
            </a:pathLst>
          </a:cu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8100" y="5899150"/>
            <a:ext cx="12249150" cy="958850"/>
          </a:xfrm>
          <a:custGeom>
            <a:avLst/>
            <a:gdLst>
              <a:gd name="connsiteX0" fmla="*/ 0 w 12249150"/>
              <a:gd name="connsiteY0" fmla="*/ 1524000 h 1524000"/>
              <a:gd name="connsiteX1" fmla="*/ 533400 w 12249150"/>
              <a:gd name="connsiteY1" fmla="*/ 876300 h 1524000"/>
              <a:gd name="connsiteX2" fmla="*/ 1162050 w 12249150"/>
              <a:gd name="connsiteY2" fmla="*/ 476250 h 1524000"/>
              <a:gd name="connsiteX3" fmla="*/ 1828800 w 12249150"/>
              <a:gd name="connsiteY3" fmla="*/ 342900 h 1524000"/>
              <a:gd name="connsiteX4" fmla="*/ 2647950 w 12249150"/>
              <a:gd name="connsiteY4" fmla="*/ 419100 h 1524000"/>
              <a:gd name="connsiteX5" fmla="*/ 3409950 w 12249150"/>
              <a:gd name="connsiteY5" fmla="*/ 552450 h 1524000"/>
              <a:gd name="connsiteX6" fmla="*/ 4000500 w 12249150"/>
              <a:gd name="connsiteY6" fmla="*/ 552450 h 1524000"/>
              <a:gd name="connsiteX7" fmla="*/ 4533900 w 12249150"/>
              <a:gd name="connsiteY7" fmla="*/ 476250 h 1524000"/>
              <a:gd name="connsiteX8" fmla="*/ 4933950 w 12249150"/>
              <a:gd name="connsiteY8" fmla="*/ 171450 h 1524000"/>
              <a:gd name="connsiteX9" fmla="*/ 5791200 w 12249150"/>
              <a:gd name="connsiteY9" fmla="*/ 0 h 1524000"/>
              <a:gd name="connsiteX10" fmla="*/ 6610350 w 12249150"/>
              <a:gd name="connsiteY10" fmla="*/ 247650 h 1524000"/>
              <a:gd name="connsiteX11" fmla="*/ 7258050 w 12249150"/>
              <a:gd name="connsiteY11" fmla="*/ 514350 h 1524000"/>
              <a:gd name="connsiteX12" fmla="*/ 7848600 w 12249150"/>
              <a:gd name="connsiteY12" fmla="*/ 819150 h 1524000"/>
              <a:gd name="connsiteX13" fmla="*/ 8477250 w 12249150"/>
              <a:gd name="connsiteY13" fmla="*/ 895350 h 1524000"/>
              <a:gd name="connsiteX14" fmla="*/ 9925050 w 12249150"/>
              <a:gd name="connsiteY14" fmla="*/ 990600 h 1524000"/>
              <a:gd name="connsiteX15" fmla="*/ 12230100 w 12249150"/>
              <a:gd name="connsiteY15" fmla="*/ 1028700 h 1524000"/>
              <a:gd name="connsiteX16" fmla="*/ 12249150 w 12249150"/>
              <a:gd name="connsiteY16" fmla="*/ 1524000 h 1524000"/>
              <a:gd name="connsiteX17" fmla="*/ 0 w 12249150"/>
              <a:gd name="connsiteY17" fmla="*/ 1524000 h 1524000"/>
              <a:gd name="connsiteX0-1" fmla="*/ 0 w 12249150"/>
              <a:gd name="connsiteY0-2" fmla="*/ 1524000 h 1524000"/>
              <a:gd name="connsiteX1-3" fmla="*/ 533400 w 12249150"/>
              <a:gd name="connsiteY1-4" fmla="*/ 876300 h 1524000"/>
              <a:gd name="connsiteX2-5" fmla="*/ 1162050 w 12249150"/>
              <a:gd name="connsiteY2-6" fmla="*/ 476250 h 1524000"/>
              <a:gd name="connsiteX3-7" fmla="*/ 1123950 w 12249150"/>
              <a:gd name="connsiteY3-8" fmla="*/ 457200 h 1524000"/>
              <a:gd name="connsiteX4-9" fmla="*/ 1828800 w 12249150"/>
              <a:gd name="connsiteY4-10" fmla="*/ 342900 h 1524000"/>
              <a:gd name="connsiteX5-11" fmla="*/ 2647950 w 12249150"/>
              <a:gd name="connsiteY5-12" fmla="*/ 419100 h 1524000"/>
              <a:gd name="connsiteX6-13" fmla="*/ 3409950 w 12249150"/>
              <a:gd name="connsiteY6-14" fmla="*/ 552450 h 1524000"/>
              <a:gd name="connsiteX7-15" fmla="*/ 4000500 w 12249150"/>
              <a:gd name="connsiteY7-16" fmla="*/ 552450 h 1524000"/>
              <a:gd name="connsiteX8-17" fmla="*/ 4533900 w 12249150"/>
              <a:gd name="connsiteY8-18" fmla="*/ 476250 h 1524000"/>
              <a:gd name="connsiteX9-19" fmla="*/ 4933950 w 12249150"/>
              <a:gd name="connsiteY9-20" fmla="*/ 171450 h 1524000"/>
              <a:gd name="connsiteX10-21" fmla="*/ 5791200 w 12249150"/>
              <a:gd name="connsiteY10-22" fmla="*/ 0 h 1524000"/>
              <a:gd name="connsiteX11-23" fmla="*/ 6610350 w 12249150"/>
              <a:gd name="connsiteY11-24" fmla="*/ 247650 h 1524000"/>
              <a:gd name="connsiteX12-25" fmla="*/ 7258050 w 12249150"/>
              <a:gd name="connsiteY12-26" fmla="*/ 514350 h 1524000"/>
              <a:gd name="connsiteX13-27" fmla="*/ 7848600 w 12249150"/>
              <a:gd name="connsiteY13-28" fmla="*/ 819150 h 1524000"/>
              <a:gd name="connsiteX14-29" fmla="*/ 8477250 w 12249150"/>
              <a:gd name="connsiteY14-30" fmla="*/ 895350 h 1524000"/>
              <a:gd name="connsiteX15-31" fmla="*/ 9925050 w 12249150"/>
              <a:gd name="connsiteY15-32" fmla="*/ 990600 h 1524000"/>
              <a:gd name="connsiteX16-33" fmla="*/ 12230100 w 12249150"/>
              <a:gd name="connsiteY16-34" fmla="*/ 1028700 h 1524000"/>
              <a:gd name="connsiteX17-35" fmla="*/ 12249150 w 12249150"/>
              <a:gd name="connsiteY17-36" fmla="*/ 1524000 h 1524000"/>
              <a:gd name="connsiteX18" fmla="*/ 0 w 12249150"/>
              <a:gd name="connsiteY18" fmla="*/ 1524000 h 1524000"/>
              <a:gd name="connsiteX0-37" fmla="*/ 0 w 12249150"/>
              <a:gd name="connsiteY0-38" fmla="*/ 1524000 h 1524000"/>
              <a:gd name="connsiteX1-39" fmla="*/ 533400 w 12249150"/>
              <a:gd name="connsiteY1-40" fmla="*/ 876300 h 1524000"/>
              <a:gd name="connsiteX2-41" fmla="*/ 1162050 w 12249150"/>
              <a:gd name="connsiteY2-42" fmla="*/ 476250 h 1524000"/>
              <a:gd name="connsiteX3-43" fmla="*/ 1123950 w 12249150"/>
              <a:gd name="connsiteY3-44" fmla="*/ 457200 h 1524000"/>
              <a:gd name="connsiteX4-45" fmla="*/ 1828800 w 12249150"/>
              <a:gd name="connsiteY4-46" fmla="*/ 342900 h 1524000"/>
              <a:gd name="connsiteX5-47" fmla="*/ 2647950 w 12249150"/>
              <a:gd name="connsiteY5-48" fmla="*/ 419100 h 1524000"/>
              <a:gd name="connsiteX6-49" fmla="*/ 3409950 w 12249150"/>
              <a:gd name="connsiteY6-50" fmla="*/ 552450 h 1524000"/>
              <a:gd name="connsiteX7-51" fmla="*/ 4000500 w 12249150"/>
              <a:gd name="connsiteY7-52" fmla="*/ 552450 h 1524000"/>
              <a:gd name="connsiteX8-53" fmla="*/ 4533900 w 12249150"/>
              <a:gd name="connsiteY8-54" fmla="*/ 476250 h 1524000"/>
              <a:gd name="connsiteX9-55" fmla="*/ 4933950 w 12249150"/>
              <a:gd name="connsiteY9-56" fmla="*/ 171450 h 1524000"/>
              <a:gd name="connsiteX10-57" fmla="*/ 5791200 w 12249150"/>
              <a:gd name="connsiteY10-58" fmla="*/ 0 h 1524000"/>
              <a:gd name="connsiteX11-59" fmla="*/ 6610350 w 12249150"/>
              <a:gd name="connsiteY11-60" fmla="*/ 247650 h 1524000"/>
              <a:gd name="connsiteX12-61" fmla="*/ 7258050 w 12249150"/>
              <a:gd name="connsiteY12-62" fmla="*/ 514350 h 1524000"/>
              <a:gd name="connsiteX13-63" fmla="*/ 7848600 w 12249150"/>
              <a:gd name="connsiteY13-64" fmla="*/ 819150 h 1524000"/>
              <a:gd name="connsiteX14-65" fmla="*/ 8477250 w 12249150"/>
              <a:gd name="connsiteY14-66" fmla="*/ 895350 h 1524000"/>
              <a:gd name="connsiteX15-67" fmla="*/ 9925050 w 12249150"/>
              <a:gd name="connsiteY15-68" fmla="*/ 990600 h 1524000"/>
              <a:gd name="connsiteX16-69" fmla="*/ 12230100 w 12249150"/>
              <a:gd name="connsiteY16-70" fmla="*/ 1028700 h 1524000"/>
              <a:gd name="connsiteX17-71" fmla="*/ 12249150 w 12249150"/>
              <a:gd name="connsiteY17-72" fmla="*/ 1524000 h 1524000"/>
              <a:gd name="connsiteX18-73" fmla="*/ 0 w 12249150"/>
              <a:gd name="connsiteY18-74" fmla="*/ 1524000 h 1524000"/>
              <a:gd name="connsiteX0-75" fmla="*/ 0 w 12249150"/>
              <a:gd name="connsiteY0-76" fmla="*/ 1524000 h 1524000"/>
              <a:gd name="connsiteX1-77" fmla="*/ 533400 w 12249150"/>
              <a:gd name="connsiteY1-78" fmla="*/ 876300 h 1524000"/>
              <a:gd name="connsiteX2-79" fmla="*/ 1162050 w 12249150"/>
              <a:gd name="connsiteY2-80" fmla="*/ 476250 h 1524000"/>
              <a:gd name="connsiteX3-81" fmla="*/ 1123950 w 12249150"/>
              <a:gd name="connsiteY3-82" fmla="*/ 457200 h 1524000"/>
              <a:gd name="connsiteX4-83" fmla="*/ 1828800 w 12249150"/>
              <a:gd name="connsiteY4-84" fmla="*/ 342900 h 1524000"/>
              <a:gd name="connsiteX5-85" fmla="*/ 2647950 w 12249150"/>
              <a:gd name="connsiteY5-86" fmla="*/ 419100 h 1524000"/>
              <a:gd name="connsiteX6-87" fmla="*/ 3409950 w 12249150"/>
              <a:gd name="connsiteY6-88" fmla="*/ 552450 h 1524000"/>
              <a:gd name="connsiteX7-89" fmla="*/ 4000500 w 12249150"/>
              <a:gd name="connsiteY7-90" fmla="*/ 552450 h 1524000"/>
              <a:gd name="connsiteX8-91" fmla="*/ 4533900 w 12249150"/>
              <a:gd name="connsiteY8-92" fmla="*/ 476250 h 1524000"/>
              <a:gd name="connsiteX9-93" fmla="*/ 4933950 w 12249150"/>
              <a:gd name="connsiteY9-94" fmla="*/ 171450 h 1524000"/>
              <a:gd name="connsiteX10-95" fmla="*/ 5791200 w 12249150"/>
              <a:gd name="connsiteY10-96" fmla="*/ 0 h 1524000"/>
              <a:gd name="connsiteX11-97" fmla="*/ 6610350 w 12249150"/>
              <a:gd name="connsiteY11-98" fmla="*/ 247650 h 1524000"/>
              <a:gd name="connsiteX12-99" fmla="*/ 7258050 w 12249150"/>
              <a:gd name="connsiteY12-100" fmla="*/ 514350 h 1524000"/>
              <a:gd name="connsiteX13-101" fmla="*/ 7848600 w 12249150"/>
              <a:gd name="connsiteY13-102" fmla="*/ 819150 h 1524000"/>
              <a:gd name="connsiteX14-103" fmla="*/ 8477250 w 12249150"/>
              <a:gd name="connsiteY14-104" fmla="*/ 895350 h 1524000"/>
              <a:gd name="connsiteX15-105" fmla="*/ 9925050 w 12249150"/>
              <a:gd name="connsiteY15-106" fmla="*/ 990600 h 1524000"/>
              <a:gd name="connsiteX16-107" fmla="*/ 12230100 w 12249150"/>
              <a:gd name="connsiteY16-108" fmla="*/ 1028700 h 1524000"/>
              <a:gd name="connsiteX17-109" fmla="*/ 12249150 w 12249150"/>
              <a:gd name="connsiteY17-110" fmla="*/ 1524000 h 1524000"/>
              <a:gd name="connsiteX18-111" fmla="*/ 0 w 12249150"/>
              <a:gd name="connsiteY18-112" fmla="*/ 1524000 h 1524000"/>
              <a:gd name="connsiteX0-113" fmla="*/ 0 w 12249150"/>
              <a:gd name="connsiteY0-114" fmla="*/ 1524000 h 1524000"/>
              <a:gd name="connsiteX1-115" fmla="*/ 533400 w 12249150"/>
              <a:gd name="connsiteY1-116" fmla="*/ 876300 h 1524000"/>
              <a:gd name="connsiteX2-117" fmla="*/ 1162050 w 12249150"/>
              <a:gd name="connsiteY2-118" fmla="*/ 476250 h 1524000"/>
              <a:gd name="connsiteX3-119" fmla="*/ 1123950 w 12249150"/>
              <a:gd name="connsiteY3-120" fmla="*/ 457200 h 1524000"/>
              <a:gd name="connsiteX4-121" fmla="*/ 1828800 w 12249150"/>
              <a:gd name="connsiteY4-122" fmla="*/ 342900 h 1524000"/>
              <a:gd name="connsiteX5-123" fmla="*/ 2647950 w 12249150"/>
              <a:gd name="connsiteY5-124" fmla="*/ 419100 h 1524000"/>
              <a:gd name="connsiteX6-125" fmla="*/ 3409950 w 12249150"/>
              <a:gd name="connsiteY6-126" fmla="*/ 552450 h 1524000"/>
              <a:gd name="connsiteX7-127" fmla="*/ 4000500 w 12249150"/>
              <a:gd name="connsiteY7-128" fmla="*/ 552450 h 1524000"/>
              <a:gd name="connsiteX8-129" fmla="*/ 4533900 w 12249150"/>
              <a:gd name="connsiteY8-130" fmla="*/ 476250 h 1524000"/>
              <a:gd name="connsiteX9-131" fmla="*/ 4933950 w 12249150"/>
              <a:gd name="connsiteY9-132" fmla="*/ 171450 h 1524000"/>
              <a:gd name="connsiteX10-133" fmla="*/ 5791200 w 12249150"/>
              <a:gd name="connsiteY10-134" fmla="*/ 0 h 1524000"/>
              <a:gd name="connsiteX11-135" fmla="*/ 6610350 w 12249150"/>
              <a:gd name="connsiteY11-136" fmla="*/ 247650 h 1524000"/>
              <a:gd name="connsiteX12-137" fmla="*/ 7258050 w 12249150"/>
              <a:gd name="connsiteY12-138" fmla="*/ 514350 h 1524000"/>
              <a:gd name="connsiteX13-139" fmla="*/ 7848600 w 12249150"/>
              <a:gd name="connsiteY13-140" fmla="*/ 819150 h 1524000"/>
              <a:gd name="connsiteX14-141" fmla="*/ 8477250 w 12249150"/>
              <a:gd name="connsiteY14-142" fmla="*/ 895350 h 1524000"/>
              <a:gd name="connsiteX15-143" fmla="*/ 9925050 w 12249150"/>
              <a:gd name="connsiteY15-144" fmla="*/ 990600 h 1524000"/>
              <a:gd name="connsiteX16-145" fmla="*/ 12230100 w 12249150"/>
              <a:gd name="connsiteY16-146" fmla="*/ 1028700 h 1524000"/>
              <a:gd name="connsiteX17-147" fmla="*/ 12249150 w 12249150"/>
              <a:gd name="connsiteY17-148" fmla="*/ 1524000 h 1524000"/>
              <a:gd name="connsiteX18-149" fmla="*/ 0 w 12249150"/>
              <a:gd name="connsiteY18-150" fmla="*/ 1524000 h 1524000"/>
              <a:gd name="connsiteX0-151" fmla="*/ 0 w 12249150"/>
              <a:gd name="connsiteY0-152" fmla="*/ 1524000 h 1524000"/>
              <a:gd name="connsiteX1-153" fmla="*/ 533400 w 12249150"/>
              <a:gd name="connsiteY1-154" fmla="*/ 876300 h 1524000"/>
              <a:gd name="connsiteX2-155" fmla="*/ 1162050 w 12249150"/>
              <a:gd name="connsiteY2-156" fmla="*/ 476250 h 1524000"/>
              <a:gd name="connsiteX3-157" fmla="*/ 1123950 w 12249150"/>
              <a:gd name="connsiteY3-158" fmla="*/ 457200 h 1524000"/>
              <a:gd name="connsiteX4-159" fmla="*/ 1828800 w 12249150"/>
              <a:gd name="connsiteY4-160" fmla="*/ 342900 h 1524000"/>
              <a:gd name="connsiteX5-161" fmla="*/ 2647950 w 12249150"/>
              <a:gd name="connsiteY5-162" fmla="*/ 419100 h 1524000"/>
              <a:gd name="connsiteX6-163" fmla="*/ 3409950 w 12249150"/>
              <a:gd name="connsiteY6-164" fmla="*/ 552450 h 1524000"/>
              <a:gd name="connsiteX7-165" fmla="*/ 4000500 w 12249150"/>
              <a:gd name="connsiteY7-166" fmla="*/ 552450 h 1524000"/>
              <a:gd name="connsiteX8-167" fmla="*/ 4533900 w 12249150"/>
              <a:gd name="connsiteY8-168" fmla="*/ 476250 h 1524000"/>
              <a:gd name="connsiteX9-169" fmla="*/ 4933950 w 12249150"/>
              <a:gd name="connsiteY9-170" fmla="*/ 171450 h 1524000"/>
              <a:gd name="connsiteX10-171" fmla="*/ 5791200 w 12249150"/>
              <a:gd name="connsiteY10-172" fmla="*/ 0 h 1524000"/>
              <a:gd name="connsiteX11-173" fmla="*/ 6610350 w 12249150"/>
              <a:gd name="connsiteY11-174" fmla="*/ 247650 h 1524000"/>
              <a:gd name="connsiteX12-175" fmla="*/ 7258050 w 12249150"/>
              <a:gd name="connsiteY12-176" fmla="*/ 514350 h 1524000"/>
              <a:gd name="connsiteX13-177" fmla="*/ 7848600 w 12249150"/>
              <a:gd name="connsiteY13-178" fmla="*/ 819150 h 1524000"/>
              <a:gd name="connsiteX14-179" fmla="*/ 8477250 w 12249150"/>
              <a:gd name="connsiteY14-180" fmla="*/ 895350 h 1524000"/>
              <a:gd name="connsiteX15-181" fmla="*/ 9925050 w 12249150"/>
              <a:gd name="connsiteY15-182" fmla="*/ 990600 h 1524000"/>
              <a:gd name="connsiteX16-183" fmla="*/ 12230100 w 12249150"/>
              <a:gd name="connsiteY16-184" fmla="*/ 1028700 h 1524000"/>
              <a:gd name="connsiteX17-185" fmla="*/ 12249150 w 12249150"/>
              <a:gd name="connsiteY17-186" fmla="*/ 1524000 h 1524000"/>
              <a:gd name="connsiteX18-187" fmla="*/ 0 w 12249150"/>
              <a:gd name="connsiteY18-188" fmla="*/ 1524000 h 1524000"/>
              <a:gd name="connsiteX0-189" fmla="*/ 0 w 12249150"/>
              <a:gd name="connsiteY0-190" fmla="*/ 1524000 h 1524000"/>
              <a:gd name="connsiteX1-191" fmla="*/ 533400 w 12249150"/>
              <a:gd name="connsiteY1-192" fmla="*/ 876300 h 1524000"/>
              <a:gd name="connsiteX2-193" fmla="*/ 1162050 w 12249150"/>
              <a:gd name="connsiteY2-194" fmla="*/ 476250 h 1524000"/>
              <a:gd name="connsiteX3-195" fmla="*/ 1123950 w 12249150"/>
              <a:gd name="connsiteY3-196" fmla="*/ 457200 h 1524000"/>
              <a:gd name="connsiteX4-197" fmla="*/ 1828800 w 12249150"/>
              <a:gd name="connsiteY4-198" fmla="*/ 342900 h 1524000"/>
              <a:gd name="connsiteX5-199" fmla="*/ 2647950 w 12249150"/>
              <a:gd name="connsiteY5-200" fmla="*/ 419100 h 1524000"/>
              <a:gd name="connsiteX6-201" fmla="*/ 3409950 w 12249150"/>
              <a:gd name="connsiteY6-202" fmla="*/ 552450 h 1524000"/>
              <a:gd name="connsiteX7-203" fmla="*/ 4000500 w 12249150"/>
              <a:gd name="connsiteY7-204" fmla="*/ 552450 h 1524000"/>
              <a:gd name="connsiteX8-205" fmla="*/ 4533900 w 12249150"/>
              <a:gd name="connsiteY8-206" fmla="*/ 476250 h 1524000"/>
              <a:gd name="connsiteX9-207" fmla="*/ 4933950 w 12249150"/>
              <a:gd name="connsiteY9-208" fmla="*/ 171450 h 1524000"/>
              <a:gd name="connsiteX10-209" fmla="*/ 5791200 w 12249150"/>
              <a:gd name="connsiteY10-210" fmla="*/ 0 h 1524000"/>
              <a:gd name="connsiteX11-211" fmla="*/ 6610350 w 12249150"/>
              <a:gd name="connsiteY11-212" fmla="*/ 247650 h 1524000"/>
              <a:gd name="connsiteX12-213" fmla="*/ 7258050 w 12249150"/>
              <a:gd name="connsiteY12-214" fmla="*/ 514350 h 1524000"/>
              <a:gd name="connsiteX13-215" fmla="*/ 7848600 w 12249150"/>
              <a:gd name="connsiteY13-216" fmla="*/ 819150 h 1524000"/>
              <a:gd name="connsiteX14-217" fmla="*/ 8477250 w 12249150"/>
              <a:gd name="connsiteY14-218" fmla="*/ 895350 h 1524000"/>
              <a:gd name="connsiteX15-219" fmla="*/ 9925050 w 12249150"/>
              <a:gd name="connsiteY15-220" fmla="*/ 990600 h 1524000"/>
              <a:gd name="connsiteX16-221" fmla="*/ 12230100 w 12249150"/>
              <a:gd name="connsiteY16-222" fmla="*/ 1028700 h 1524000"/>
              <a:gd name="connsiteX17-223" fmla="*/ 12249150 w 12249150"/>
              <a:gd name="connsiteY17-224" fmla="*/ 1524000 h 1524000"/>
              <a:gd name="connsiteX18-225" fmla="*/ 0 w 12249150"/>
              <a:gd name="connsiteY18-226" fmla="*/ 1524000 h 1524000"/>
              <a:gd name="connsiteX0-227" fmla="*/ 0 w 12249150"/>
              <a:gd name="connsiteY0-228" fmla="*/ 1524000 h 1524000"/>
              <a:gd name="connsiteX1-229" fmla="*/ 533400 w 12249150"/>
              <a:gd name="connsiteY1-230" fmla="*/ 876300 h 1524000"/>
              <a:gd name="connsiteX2-231" fmla="*/ 1162050 w 12249150"/>
              <a:gd name="connsiteY2-232" fmla="*/ 476250 h 1524000"/>
              <a:gd name="connsiteX3-233" fmla="*/ 1123950 w 12249150"/>
              <a:gd name="connsiteY3-234" fmla="*/ 457200 h 1524000"/>
              <a:gd name="connsiteX4-235" fmla="*/ 1828800 w 12249150"/>
              <a:gd name="connsiteY4-236" fmla="*/ 342900 h 1524000"/>
              <a:gd name="connsiteX5-237" fmla="*/ 2647950 w 12249150"/>
              <a:gd name="connsiteY5-238" fmla="*/ 419100 h 1524000"/>
              <a:gd name="connsiteX6-239" fmla="*/ 3409950 w 12249150"/>
              <a:gd name="connsiteY6-240" fmla="*/ 552450 h 1524000"/>
              <a:gd name="connsiteX7-241" fmla="*/ 4000500 w 12249150"/>
              <a:gd name="connsiteY7-242" fmla="*/ 552450 h 1524000"/>
              <a:gd name="connsiteX8-243" fmla="*/ 4533900 w 12249150"/>
              <a:gd name="connsiteY8-244" fmla="*/ 476250 h 1524000"/>
              <a:gd name="connsiteX9-245" fmla="*/ 4933950 w 12249150"/>
              <a:gd name="connsiteY9-246" fmla="*/ 171450 h 1524000"/>
              <a:gd name="connsiteX10-247" fmla="*/ 5791200 w 12249150"/>
              <a:gd name="connsiteY10-248" fmla="*/ 0 h 1524000"/>
              <a:gd name="connsiteX11-249" fmla="*/ 6610350 w 12249150"/>
              <a:gd name="connsiteY11-250" fmla="*/ 247650 h 1524000"/>
              <a:gd name="connsiteX12-251" fmla="*/ 7258050 w 12249150"/>
              <a:gd name="connsiteY12-252" fmla="*/ 514350 h 1524000"/>
              <a:gd name="connsiteX13-253" fmla="*/ 7848600 w 12249150"/>
              <a:gd name="connsiteY13-254" fmla="*/ 819150 h 1524000"/>
              <a:gd name="connsiteX14-255" fmla="*/ 8477250 w 12249150"/>
              <a:gd name="connsiteY14-256" fmla="*/ 895350 h 1524000"/>
              <a:gd name="connsiteX15-257" fmla="*/ 9925050 w 12249150"/>
              <a:gd name="connsiteY15-258" fmla="*/ 990600 h 1524000"/>
              <a:gd name="connsiteX16-259" fmla="*/ 12230100 w 12249150"/>
              <a:gd name="connsiteY16-260" fmla="*/ 1028700 h 1524000"/>
              <a:gd name="connsiteX17-261" fmla="*/ 12249150 w 12249150"/>
              <a:gd name="connsiteY17-262" fmla="*/ 1524000 h 1524000"/>
              <a:gd name="connsiteX18-263" fmla="*/ 0 w 12249150"/>
              <a:gd name="connsiteY18-264" fmla="*/ 1524000 h 1524000"/>
              <a:gd name="connsiteX0-265" fmla="*/ 0 w 12249150"/>
              <a:gd name="connsiteY0-266" fmla="*/ 1533383 h 1533383"/>
              <a:gd name="connsiteX1-267" fmla="*/ 533400 w 12249150"/>
              <a:gd name="connsiteY1-268" fmla="*/ 885683 h 1533383"/>
              <a:gd name="connsiteX2-269" fmla="*/ 1162050 w 12249150"/>
              <a:gd name="connsiteY2-270" fmla="*/ 485633 h 1533383"/>
              <a:gd name="connsiteX3-271" fmla="*/ 1123950 w 12249150"/>
              <a:gd name="connsiteY3-272" fmla="*/ 466583 h 1533383"/>
              <a:gd name="connsiteX4-273" fmla="*/ 1828800 w 12249150"/>
              <a:gd name="connsiteY4-274" fmla="*/ 352283 h 1533383"/>
              <a:gd name="connsiteX5-275" fmla="*/ 2647950 w 12249150"/>
              <a:gd name="connsiteY5-276" fmla="*/ 428483 h 1533383"/>
              <a:gd name="connsiteX6-277" fmla="*/ 3409950 w 12249150"/>
              <a:gd name="connsiteY6-278" fmla="*/ 561833 h 1533383"/>
              <a:gd name="connsiteX7-279" fmla="*/ 4000500 w 12249150"/>
              <a:gd name="connsiteY7-280" fmla="*/ 561833 h 1533383"/>
              <a:gd name="connsiteX8-281" fmla="*/ 4533900 w 12249150"/>
              <a:gd name="connsiteY8-282" fmla="*/ 485633 h 1533383"/>
              <a:gd name="connsiteX9-283" fmla="*/ 4933950 w 12249150"/>
              <a:gd name="connsiteY9-284" fmla="*/ 180833 h 1533383"/>
              <a:gd name="connsiteX10-285" fmla="*/ 5791200 w 12249150"/>
              <a:gd name="connsiteY10-286" fmla="*/ 9383 h 1533383"/>
              <a:gd name="connsiteX11-287" fmla="*/ 6610350 w 12249150"/>
              <a:gd name="connsiteY11-288" fmla="*/ 257033 h 1533383"/>
              <a:gd name="connsiteX12-289" fmla="*/ 7258050 w 12249150"/>
              <a:gd name="connsiteY12-290" fmla="*/ 523733 h 1533383"/>
              <a:gd name="connsiteX13-291" fmla="*/ 7848600 w 12249150"/>
              <a:gd name="connsiteY13-292" fmla="*/ 828533 h 1533383"/>
              <a:gd name="connsiteX14-293" fmla="*/ 8477250 w 12249150"/>
              <a:gd name="connsiteY14-294" fmla="*/ 904733 h 1533383"/>
              <a:gd name="connsiteX15-295" fmla="*/ 9925050 w 12249150"/>
              <a:gd name="connsiteY15-296" fmla="*/ 999983 h 1533383"/>
              <a:gd name="connsiteX16-297" fmla="*/ 12230100 w 12249150"/>
              <a:gd name="connsiteY16-298" fmla="*/ 1038083 h 1533383"/>
              <a:gd name="connsiteX17-299" fmla="*/ 12249150 w 12249150"/>
              <a:gd name="connsiteY17-300" fmla="*/ 1533383 h 1533383"/>
              <a:gd name="connsiteX18-301" fmla="*/ 0 w 12249150"/>
              <a:gd name="connsiteY18-302" fmla="*/ 1533383 h 1533383"/>
              <a:gd name="connsiteX0-303" fmla="*/ 0 w 12249150"/>
              <a:gd name="connsiteY0-304" fmla="*/ 1524000 h 1524000"/>
              <a:gd name="connsiteX1-305" fmla="*/ 533400 w 12249150"/>
              <a:gd name="connsiteY1-306" fmla="*/ 876300 h 1524000"/>
              <a:gd name="connsiteX2-307" fmla="*/ 1162050 w 12249150"/>
              <a:gd name="connsiteY2-308" fmla="*/ 476250 h 1524000"/>
              <a:gd name="connsiteX3-309" fmla="*/ 1123950 w 12249150"/>
              <a:gd name="connsiteY3-310" fmla="*/ 457200 h 1524000"/>
              <a:gd name="connsiteX4-311" fmla="*/ 1828800 w 12249150"/>
              <a:gd name="connsiteY4-312" fmla="*/ 342900 h 1524000"/>
              <a:gd name="connsiteX5-313" fmla="*/ 2647950 w 12249150"/>
              <a:gd name="connsiteY5-314" fmla="*/ 419100 h 1524000"/>
              <a:gd name="connsiteX6-315" fmla="*/ 3409950 w 12249150"/>
              <a:gd name="connsiteY6-316" fmla="*/ 552450 h 1524000"/>
              <a:gd name="connsiteX7-317" fmla="*/ 4000500 w 12249150"/>
              <a:gd name="connsiteY7-318" fmla="*/ 552450 h 1524000"/>
              <a:gd name="connsiteX8-319" fmla="*/ 4533900 w 12249150"/>
              <a:gd name="connsiteY8-320" fmla="*/ 476250 h 1524000"/>
              <a:gd name="connsiteX9-321" fmla="*/ 4933950 w 12249150"/>
              <a:gd name="connsiteY9-322" fmla="*/ 171450 h 1524000"/>
              <a:gd name="connsiteX10-323" fmla="*/ 5791200 w 12249150"/>
              <a:gd name="connsiteY10-324" fmla="*/ 0 h 1524000"/>
              <a:gd name="connsiteX11-325" fmla="*/ 6610350 w 12249150"/>
              <a:gd name="connsiteY11-326" fmla="*/ 247650 h 1524000"/>
              <a:gd name="connsiteX12-327" fmla="*/ 7258050 w 12249150"/>
              <a:gd name="connsiteY12-328" fmla="*/ 514350 h 1524000"/>
              <a:gd name="connsiteX13-329" fmla="*/ 7848600 w 12249150"/>
              <a:gd name="connsiteY13-330" fmla="*/ 819150 h 1524000"/>
              <a:gd name="connsiteX14-331" fmla="*/ 8477250 w 12249150"/>
              <a:gd name="connsiteY14-332" fmla="*/ 895350 h 1524000"/>
              <a:gd name="connsiteX15-333" fmla="*/ 9925050 w 12249150"/>
              <a:gd name="connsiteY15-334" fmla="*/ 990600 h 1524000"/>
              <a:gd name="connsiteX16-335" fmla="*/ 12230100 w 12249150"/>
              <a:gd name="connsiteY16-336" fmla="*/ 1028700 h 1524000"/>
              <a:gd name="connsiteX17-337" fmla="*/ 12249150 w 12249150"/>
              <a:gd name="connsiteY17-338" fmla="*/ 1524000 h 1524000"/>
              <a:gd name="connsiteX18-339" fmla="*/ 0 w 12249150"/>
              <a:gd name="connsiteY18-340" fmla="*/ 1524000 h 1524000"/>
              <a:gd name="connsiteX0-341" fmla="*/ 0 w 12249150"/>
              <a:gd name="connsiteY0-342" fmla="*/ 1524000 h 1524000"/>
              <a:gd name="connsiteX1-343" fmla="*/ 533400 w 12249150"/>
              <a:gd name="connsiteY1-344" fmla="*/ 876300 h 1524000"/>
              <a:gd name="connsiteX2-345" fmla="*/ 1162050 w 12249150"/>
              <a:gd name="connsiteY2-346" fmla="*/ 476250 h 1524000"/>
              <a:gd name="connsiteX3-347" fmla="*/ 1123950 w 12249150"/>
              <a:gd name="connsiteY3-348" fmla="*/ 457200 h 1524000"/>
              <a:gd name="connsiteX4-349" fmla="*/ 1828800 w 12249150"/>
              <a:gd name="connsiteY4-350" fmla="*/ 342900 h 1524000"/>
              <a:gd name="connsiteX5-351" fmla="*/ 2647950 w 12249150"/>
              <a:gd name="connsiteY5-352" fmla="*/ 419100 h 1524000"/>
              <a:gd name="connsiteX6-353" fmla="*/ 3409950 w 12249150"/>
              <a:gd name="connsiteY6-354" fmla="*/ 552450 h 1524000"/>
              <a:gd name="connsiteX7-355" fmla="*/ 4000500 w 12249150"/>
              <a:gd name="connsiteY7-356" fmla="*/ 552450 h 1524000"/>
              <a:gd name="connsiteX8-357" fmla="*/ 4533900 w 12249150"/>
              <a:gd name="connsiteY8-358" fmla="*/ 476250 h 1524000"/>
              <a:gd name="connsiteX9-359" fmla="*/ 4933950 w 12249150"/>
              <a:gd name="connsiteY9-360" fmla="*/ 171450 h 1524000"/>
              <a:gd name="connsiteX10-361" fmla="*/ 5791200 w 12249150"/>
              <a:gd name="connsiteY10-362" fmla="*/ 0 h 1524000"/>
              <a:gd name="connsiteX11-363" fmla="*/ 6610350 w 12249150"/>
              <a:gd name="connsiteY11-364" fmla="*/ 247650 h 1524000"/>
              <a:gd name="connsiteX12-365" fmla="*/ 7258050 w 12249150"/>
              <a:gd name="connsiteY12-366" fmla="*/ 514350 h 1524000"/>
              <a:gd name="connsiteX13-367" fmla="*/ 7848600 w 12249150"/>
              <a:gd name="connsiteY13-368" fmla="*/ 819150 h 1524000"/>
              <a:gd name="connsiteX14-369" fmla="*/ 8477250 w 12249150"/>
              <a:gd name="connsiteY14-370" fmla="*/ 895350 h 1524000"/>
              <a:gd name="connsiteX15-371" fmla="*/ 9925050 w 12249150"/>
              <a:gd name="connsiteY15-372" fmla="*/ 990600 h 1524000"/>
              <a:gd name="connsiteX16-373" fmla="*/ 12230100 w 12249150"/>
              <a:gd name="connsiteY16-374" fmla="*/ 1028700 h 1524000"/>
              <a:gd name="connsiteX17-375" fmla="*/ 12249150 w 12249150"/>
              <a:gd name="connsiteY17-376" fmla="*/ 1524000 h 1524000"/>
              <a:gd name="connsiteX18-377" fmla="*/ 0 w 12249150"/>
              <a:gd name="connsiteY18-378" fmla="*/ 1524000 h 1524000"/>
              <a:gd name="connsiteX0-379" fmla="*/ 0 w 12249150"/>
              <a:gd name="connsiteY0-380" fmla="*/ 1524000 h 1524000"/>
              <a:gd name="connsiteX1-381" fmla="*/ 533400 w 12249150"/>
              <a:gd name="connsiteY1-382" fmla="*/ 876300 h 1524000"/>
              <a:gd name="connsiteX2-383" fmla="*/ 1162050 w 12249150"/>
              <a:gd name="connsiteY2-384" fmla="*/ 476250 h 1524000"/>
              <a:gd name="connsiteX3-385" fmla="*/ 1123950 w 12249150"/>
              <a:gd name="connsiteY3-386" fmla="*/ 457200 h 1524000"/>
              <a:gd name="connsiteX4-387" fmla="*/ 1828800 w 12249150"/>
              <a:gd name="connsiteY4-388" fmla="*/ 342900 h 1524000"/>
              <a:gd name="connsiteX5-389" fmla="*/ 2647950 w 12249150"/>
              <a:gd name="connsiteY5-390" fmla="*/ 419100 h 1524000"/>
              <a:gd name="connsiteX6-391" fmla="*/ 3409950 w 12249150"/>
              <a:gd name="connsiteY6-392" fmla="*/ 552450 h 1524000"/>
              <a:gd name="connsiteX7-393" fmla="*/ 4000500 w 12249150"/>
              <a:gd name="connsiteY7-394" fmla="*/ 552450 h 1524000"/>
              <a:gd name="connsiteX8-395" fmla="*/ 4533900 w 12249150"/>
              <a:gd name="connsiteY8-396" fmla="*/ 476250 h 1524000"/>
              <a:gd name="connsiteX9-397" fmla="*/ 4933950 w 12249150"/>
              <a:gd name="connsiteY9-398" fmla="*/ 171450 h 1524000"/>
              <a:gd name="connsiteX10-399" fmla="*/ 5791200 w 12249150"/>
              <a:gd name="connsiteY10-400" fmla="*/ 0 h 1524000"/>
              <a:gd name="connsiteX11-401" fmla="*/ 6610350 w 12249150"/>
              <a:gd name="connsiteY11-402" fmla="*/ 247650 h 1524000"/>
              <a:gd name="connsiteX12-403" fmla="*/ 7258050 w 12249150"/>
              <a:gd name="connsiteY12-404" fmla="*/ 514350 h 1524000"/>
              <a:gd name="connsiteX13-405" fmla="*/ 7848600 w 12249150"/>
              <a:gd name="connsiteY13-406" fmla="*/ 819150 h 1524000"/>
              <a:gd name="connsiteX14-407" fmla="*/ 8477250 w 12249150"/>
              <a:gd name="connsiteY14-408" fmla="*/ 895350 h 1524000"/>
              <a:gd name="connsiteX15-409" fmla="*/ 9925050 w 12249150"/>
              <a:gd name="connsiteY15-410" fmla="*/ 990600 h 1524000"/>
              <a:gd name="connsiteX16-411" fmla="*/ 12230100 w 12249150"/>
              <a:gd name="connsiteY16-412" fmla="*/ 1028700 h 1524000"/>
              <a:gd name="connsiteX17-413" fmla="*/ 12249150 w 12249150"/>
              <a:gd name="connsiteY17-414" fmla="*/ 1524000 h 1524000"/>
              <a:gd name="connsiteX18-415" fmla="*/ 0 w 12249150"/>
              <a:gd name="connsiteY18-416" fmla="*/ 1524000 h 1524000"/>
              <a:gd name="connsiteX0-417" fmla="*/ 0 w 12249150"/>
              <a:gd name="connsiteY0-418" fmla="*/ 1524000 h 1524000"/>
              <a:gd name="connsiteX1-419" fmla="*/ 533400 w 12249150"/>
              <a:gd name="connsiteY1-420" fmla="*/ 876300 h 1524000"/>
              <a:gd name="connsiteX2-421" fmla="*/ 1162050 w 12249150"/>
              <a:gd name="connsiteY2-422" fmla="*/ 476250 h 1524000"/>
              <a:gd name="connsiteX3-423" fmla="*/ 1123950 w 12249150"/>
              <a:gd name="connsiteY3-424" fmla="*/ 457200 h 1524000"/>
              <a:gd name="connsiteX4-425" fmla="*/ 1828800 w 12249150"/>
              <a:gd name="connsiteY4-426" fmla="*/ 342900 h 1524000"/>
              <a:gd name="connsiteX5-427" fmla="*/ 2647950 w 12249150"/>
              <a:gd name="connsiteY5-428" fmla="*/ 419100 h 1524000"/>
              <a:gd name="connsiteX6-429" fmla="*/ 3409950 w 12249150"/>
              <a:gd name="connsiteY6-430" fmla="*/ 552450 h 1524000"/>
              <a:gd name="connsiteX7-431" fmla="*/ 4000500 w 12249150"/>
              <a:gd name="connsiteY7-432" fmla="*/ 552450 h 1524000"/>
              <a:gd name="connsiteX8-433" fmla="*/ 4533900 w 12249150"/>
              <a:gd name="connsiteY8-434" fmla="*/ 476250 h 1524000"/>
              <a:gd name="connsiteX9-435" fmla="*/ 4933950 w 12249150"/>
              <a:gd name="connsiteY9-436" fmla="*/ 171450 h 1524000"/>
              <a:gd name="connsiteX10-437" fmla="*/ 5791200 w 12249150"/>
              <a:gd name="connsiteY10-438" fmla="*/ 0 h 1524000"/>
              <a:gd name="connsiteX11-439" fmla="*/ 6610350 w 12249150"/>
              <a:gd name="connsiteY11-440" fmla="*/ 247650 h 1524000"/>
              <a:gd name="connsiteX12-441" fmla="*/ 7258050 w 12249150"/>
              <a:gd name="connsiteY12-442" fmla="*/ 514350 h 1524000"/>
              <a:gd name="connsiteX13-443" fmla="*/ 7848600 w 12249150"/>
              <a:gd name="connsiteY13-444" fmla="*/ 819150 h 1524000"/>
              <a:gd name="connsiteX14-445" fmla="*/ 8477250 w 12249150"/>
              <a:gd name="connsiteY14-446" fmla="*/ 895350 h 1524000"/>
              <a:gd name="connsiteX15-447" fmla="*/ 9925050 w 12249150"/>
              <a:gd name="connsiteY15-448" fmla="*/ 990600 h 1524000"/>
              <a:gd name="connsiteX16-449" fmla="*/ 12230100 w 12249150"/>
              <a:gd name="connsiteY16-450" fmla="*/ 1028700 h 1524000"/>
              <a:gd name="connsiteX17-451" fmla="*/ 12249150 w 12249150"/>
              <a:gd name="connsiteY17-452" fmla="*/ 1524000 h 1524000"/>
              <a:gd name="connsiteX18-453" fmla="*/ 0 w 12249150"/>
              <a:gd name="connsiteY18-454" fmla="*/ 1524000 h 1524000"/>
              <a:gd name="connsiteX0-455" fmla="*/ 0 w 12249150"/>
              <a:gd name="connsiteY0-456" fmla="*/ 1524000 h 1524000"/>
              <a:gd name="connsiteX1-457" fmla="*/ 533400 w 12249150"/>
              <a:gd name="connsiteY1-458" fmla="*/ 876300 h 1524000"/>
              <a:gd name="connsiteX2-459" fmla="*/ 1162050 w 12249150"/>
              <a:gd name="connsiteY2-460" fmla="*/ 476250 h 1524000"/>
              <a:gd name="connsiteX3-461" fmla="*/ 1123950 w 12249150"/>
              <a:gd name="connsiteY3-462" fmla="*/ 457200 h 1524000"/>
              <a:gd name="connsiteX4-463" fmla="*/ 1828800 w 12249150"/>
              <a:gd name="connsiteY4-464" fmla="*/ 342900 h 1524000"/>
              <a:gd name="connsiteX5-465" fmla="*/ 2647950 w 12249150"/>
              <a:gd name="connsiteY5-466" fmla="*/ 419100 h 1524000"/>
              <a:gd name="connsiteX6-467" fmla="*/ 3409950 w 12249150"/>
              <a:gd name="connsiteY6-468" fmla="*/ 552450 h 1524000"/>
              <a:gd name="connsiteX7-469" fmla="*/ 4000500 w 12249150"/>
              <a:gd name="connsiteY7-470" fmla="*/ 552450 h 1524000"/>
              <a:gd name="connsiteX8-471" fmla="*/ 4533900 w 12249150"/>
              <a:gd name="connsiteY8-472" fmla="*/ 476250 h 1524000"/>
              <a:gd name="connsiteX9-473" fmla="*/ 4933950 w 12249150"/>
              <a:gd name="connsiteY9-474" fmla="*/ 171450 h 1524000"/>
              <a:gd name="connsiteX10-475" fmla="*/ 5791200 w 12249150"/>
              <a:gd name="connsiteY10-476" fmla="*/ 0 h 1524000"/>
              <a:gd name="connsiteX11-477" fmla="*/ 6610350 w 12249150"/>
              <a:gd name="connsiteY11-478" fmla="*/ 247650 h 1524000"/>
              <a:gd name="connsiteX12-479" fmla="*/ 7258050 w 12249150"/>
              <a:gd name="connsiteY12-480" fmla="*/ 514350 h 1524000"/>
              <a:gd name="connsiteX13-481" fmla="*/ 7848600 w 12249150"/>
              <a:gd name="connsiteY13-482" fmla="*/ 819150 h 1524000"/>
              <a:gd name="connsiteX14-483" fmla="*/ 8477250 w 12249150"/>
              <a:gd name="connsiteY14-484" fmla="*/ 895350 h 1524000"/>
              <a:gd name="connsiteX15-485" fmla="*/ 9925050 w 12249150"/>
              <a:gd name="connsiteY15-486" fmla="*/ 990600 h 1524000"/>
              <a:gd name="connsiteX16-487" fmla="*/ 12230100 w 12249150"/>
              <a:gd name="connsiteY16-488" fmla="*/ 1028700 h 1524000"/>
              <a:gd name="connsiteX17-489" fmla="*/ 12249150 w 12249150"/>
              <a:gd name="connsiteY17-490" fmla="*/ 1524000 h 1524000"/>
              <a:gd name="connsiteX18-491" fmla="*/ 0 w 12249150"/>
              <a:gd name="connsiteY18-492" fmla="*/ 1524000 h 1524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73" y="connsiteY18-74"/>
              </a:cxn>
            </a:cxnLst>
            <a:rect l="l" t="t" r="r" b="b"/>
            <a:pathLst>
              <a:path w="12249150" h="1524000">
                <a:moveTo>
                  <a:pt x="0" y="1524000"/>
                </a:moveTo>
                <a:lnTo>
                  <a:pt x="533400" y="876300"/>
                </a:lnTo>
                <a:lnTo>
                  <a:pt x="1162050" y="476250"/>
                </a:lnTo>
                <a:lnTo>
                  <a:pt x="1123950" y="457200"/>
                </a:lnTo>
                <a:cubicBezTo>
                  <a:pt x="1235075" y="434975"/>
                  <a:pt x="1574800" y="349250"/>
                  <a:pt x="1828800" y="342900"/>
                </a:cubicBezTo>
                <a:cubicBezTo>
                  <a:pt x="2082800" y="336550"/>
                  <a:pt x="2393950" y="374650"/>
                  <a:pt x="2647950" y="419100"/>
                </a:cubicBezTo>
                <a:lnTo>
                  <a:pt x="3409950" y="552450"/>
                </a:lnTo>
                <a:cubicBezTo>
                  <a:pt x="3635375" y="574675"/>
                  <a:pt x="3822700" y="577850"/>
                  <a:pt x="4000500" y="552450"/>
                </a:cubicBezTo>
                <a:lnTo>
                  <a:pt x="4533900" y="476250"/>
                </a:lnTo>
                <a:cubicBezTo>
                  <a:pt x="4689475" y="412750"/>
                  <a:pt x="4648200" y="228600"/>
                  <a:pt x="4933950" y="171450"/>
                </a:cubicBezTo>
                <a:lnTo>
                  <a:pt x="5791200" y="0"/>
                </a:lnTo>
                <a:cubicBezTo>
                  <a:pt x="6070600" y="12700"/>
                  <a:pt x="6394450" y="158750"/>
                  <a:pt x="6610350" y="247650"/>
                </a:cubicBezTo>
                <a:lnTo>
                  <a:pt x="7258050" y="514350"/>
                </a:lnTo>
                <a:cubicBezTo>
                  <a:pt x="7464425" y="609600"/>
                  <a:pt x="7639050" y="793750"/>
                  <a:pt x="7848600" y="819150"/>
                </a:cubicBezTo>
                <a:lnTo>
                  <a:pt x="8477250" y="895350"/>
                </a:lnTo>
                <a:cubicBezTo>
                  <a:pt x="8823325" y="923925"/>
                  <a:pt x="9156700" y="977900"/>
                  <a:pt x="9925050" y="990600"/>
                </a:cubicBezTo>
                <a:lnTo>
                  <a:pt x="12230100" y="1028700"/>
                </a:lnTo>
                <a:lnTo>
                  <a:pt x="12249150" y="1524000"/>
                </a:lnTo>
                <a:lnTo>
                  <a:pt x="0" y="1524000"/>
                </a:lnTo>
                <a:close/>
              </a:path>
            </a:pathLst>
          </a:custGeom>
          <a:solidFill>
            <a:srgbClr val="E96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930910" y="1882140"/>
            <a:ext cx="2063115" cy="1884680"/>
            <a:chOff x="4779" y="3728"/>
            <a:chExt cx="3249" cy="2968"/>
          </a:xfrm>
        </p:grpSpPr>
        <p:sp>
          <p:nvSpPr>
            <p:cNvPr id="20" name="椭圆 19"/>
            <p:cNvSpPr/>
            <p:nvPr/>
          </p:nvSpPr>
          <p:spPr>
            <a:xfrm>
              <a:off x="4779" y="3728"/>
              <a:ext cx="2969" cy="2969"/>
            </a:xfrm>
            <a:prstGeom prst="ellipse">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6233" y="3830"/>
              <a:ext cx="982" cy="318"/>
            </a:xfrm>
            <a:prstGeom prst="roundRect">
              <a:avLst>
                <a:gd name="adj" fmla="val 50000"/>
              </a:avLst>
            </a:prstGeom>
            <a:solidFill>
              <a:srgbClr val="B2E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6724" y="4726"/>
              <a:ext cx="1305" cy="318"/>
            </a:xfrm>
            <a:prstGeom prst="roundRect">
              <a:avLst>
                <a:gd name="adj" fmla="val 50000"/>
              </a:avLst>
            </a:prstGeom>
            <a:solidFill>
              <a:srgbClr val="E9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923" y="4816"/>
              <a:ext cx="736" cy="318"/>
            </a:xfrm>
            <a:prstGeom prst="roundRect">
              <a:avLst>
                <a:gd name="adj" fmla="val 50000"/>
              </a:avLst>
            </a:prstGeom>
            <a:solidFill>
              <a:srgbClr val="E2B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6356" y="5213"/>
              <a:ext cx="736" cy="318"/>
            </a:xfrm>
            <a:prstGeom prst="roundRect">
              <a:avLst>
                <a:gd name="adj" fmla="val 50000"/>
              </a:avLst>
            </a:prstGeom>
            <a:solidFill>
              <a:srgbClr val="E2B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5017" y="6063"/>
              <a:ext cx="1305" cy="318"/>
            </a:xfrm>
            <a:prstGeom prst="roundRect">
              <a:avLst>
                <a:gd name="adj" fmla="val 50000"/>
              </a:avLst>
            </a:prstGeom>
            <a:solidFill>
              <a:srgbClr val="E9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6711" y="6175"/>
              <a:ext cx="736" cy="318"/>
            </a:xfrm>
            <a:prstGeom prst="roundRect">
              <a:avLst>
                <a:gd name="adj" fmla="val 50000"/>
              </a:avLst>
            </a:prstGeom>
            <a:solidFill>
              <a:srgbClr val="B2E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p:nvSpPr>
        <p:spPr>
          <a:xfrm>
            <a:off x="266247" y="6270626"/>
            <a:ext cx="8980346" cy="587374"/>
          </a:xfrm>
          <a:custGeom>
            <a:avLst/>
            <a:gdLst>
              <a:gd name="connsiteX0" fmla="*/ 5403158 w 8980346"/>
              <a:gd name="connsiteY0" fmla="*/ 0 h 587374"/>
              <a:gd name="connsiteX1" fmla="*/ 6232924 w 8980346"/>
              <a:gd name="connsiteY1" fmla="*/ 150138 h 587374"/>
              <a:gd name="connsiteX2" fmla="*/ 6889018 w 8980346"/>
              <a:gd name="connsiteY2" fmla="*/ 311825 h 587374"/>
              <a:gd name="connsiteX3" fmla="*/ 7487222 w 8980346"/>
              <a:gd name="connsiteY3" fmla="*/ 496610 h 587374"/>
              <a:gd name="connsiteX4" fmla="*/ 8124019 w 8980346"/>
              <a:gd name="connsiteY4" fmla="*/ 542807 h 587374"/>
              <a:gd name="connsiteX5" fmla="*/ 8976165 w 8980346"/>
              <a:gd name="connsiteY5" fmla="*/ 587237 h 587374"/>
              <a:gd name="connsiteX6" fmla="*/ 8980346 w 8980346"/>
              <a:gd name="connsiteY6" fmla="*/ 587374 h 587374"/>
              <a:gd name="connsiteX7" fmla="*/ 0 w 8980346"/>
              <a:gd name="connsiteY7" fmla="*/ 587374 h 587374"/>
              <a:gd name="connsiteX8" fmla="*/ 77216 w 8980346"/>
              <a:gd name="connsiteY8" fmla="*/ 531258 h 587374"/>
              <a:gd name="connsiteX9" fmla="*/ 714013 w 8980346"/>
              <a:gd name="connsiteY9" fmla="*/ 288727 h 587374"/>
              <a:gd name="connsiteX10" fmla="*/ 675420 w 8980346"/>
              <a:gd name="connsiteY10" fmla="*/ 277178 h 587374"/>
              <a:gd name="connsiteX11" fmla="*/ 1389404 w 8980346"/>
              <a:gd name="connsiteY11" fmla="*/ 207884 h 587374"/>
              <a:gd name="connsiteX12" fmla="*/ 2219171 w 8980346"/>
              <a:gd name="connsiteY12" fmla="*/ 254080 h 587374"/>
              <a:gd name="connsiteX13" fmla="*/ 2991046 w 8980346"/>
              <a:gd name="connsiteY13" fmla="*/ 334923 h 587374"/>
              <a:gd name="connsiteX14" fmla="*/ 3589250 w 8980346"/>
              <a:gd name="connsiteY14" fmla="*/ 334923 h 587374"/>
              <a:gd name="connsiteX15" fmla="*/ 4129563 w 8980346"/>
              <a:gd name="connsiteY15" fmla="*/ 288727 h 587374"/>
              <a:gd name="connsiteX16" fmla="*/ 4534798 w 8980346"/>
              <a:gd name="connsiteY16" fmla="*/ 103942 h 587374"/>
              <a:gd name="connsiteX17" fmla="*/ 5403158 w 8980346"/>
              <a:gd name="connsiteY17" fmla="*/ 0 h 58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80346" h="587374">
                <a:moveTo>
                  <a:pt x="5403158" y="0"/>
                </a:moveTo>
                <a:cubicBezTo>
                  <a:pt x="5686179" y="7700"/>
                  <a:pt x="6014226" y="96243"/>
                  <a:pt x="6232924" y="150138"/>
                </a:cubicBezTo>
                <a:lnTo>
                  <a:pt x="6889018" y="311825"/>
                </a:lnTo>
                <a:cubicBezTo>
                  <a:pt x="7098068" y="369571"/>
                  <a:pt x="7274956" y="481212"/>
                  <a:pt x="7487222" y="496610"/>
                </a:cubicBezTo>
                <a:lnTo>
                  <a:pt x="8124019" y="542807"/>
                </a:lnTo>
                <a:cubicBezTo>
                  <a:pt x="8365029" y="554717"/>
                  <a:pt x="8599959" y="573905"/>
                  <a:pt x="8976165" y="587237"/>
                </a:cubicBezTo>
                <a:lnTo>
                  <a:pt x="8980346" y="587374"/>
                </a:lnTo>
                <a:lnTo>
                  <a:pt x="0" y="587374"/>
                </a:lnTo>
                <a:lnTo>
                  <a:pt x="77216" y="531258"/>
                </a:lnTo>
                <a:lnTo>
                  <a:pt x="714013" y="288727"/>
                </a:lnTo>
                <a:lnTo>
                  <a:pt x="675420" y="277178"/>
                </a:lnTo>
                <a:cubicBezTo>
                  <a:pt x="787985" y="263704"/>
                  <a:pt x="1132113" y="211733"/>
                  <a:pt x="1389404" y="207884"/>
                </a:cubicBezTo>
                <a:cubicBezTo>
                  <a:pt x="1646696" y="204034"/>
                  <a:pt x="1961879" y="227132"/>
                  <a:pt x="2219171" y="254080"/>
                </a:cubicBezTo>
                <a:lnTo>
                  <a:pt x="2991046" y="334923"/>
                </a:lnTo>
                <a:cubicBezTo>
                  <a:pt x="3219393" y="348397"/>
                  <a:pt x="3409146" y="350322"/>
                  <a:pt x="3589250" y="334923"/>
                </a:cubicBezTo>
                <a:lnTo>
                  <a:pt x="4129563" y="288727"/>
                </a:lnTo>
                <a:cubicBezTo>
                  <a:pt x="4287154" y="250230"/>
                  <a:pt x="4245344" y="138589"/>
                  <a:pt x="4534798" y="103942"/>
                </a:cubicBezTo>
                <a:lnTo>
                  <a:pt x="5403158" y="0"/>
                </a:lnTo>
                <a:close/>
              </a:path>
            </a:pathLst>
          </a:cu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38764" y="355600"/>
            <a:ext cx="876964" cy="247650"/>
          </a:xfrm>
          <a:prstGeom prst="roundRect">
            <a:avLst>
              <a:gd name="adj" fmla="val 50000"/>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8764" y="666750"/>
            <a:ext cx="648364" cy="336550"/>
          </a:xfrm>
          <a:prstGeom prst="roundRect">
            <a:avLst>
              <a:gd name="adj" fmla="val 50000"/>
            </a:avLst>
          </a:prstGeom>
          <a:solidFill>
            <a:srgbClr val="E5C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8764" y="1057278"/>
            <a:ext cx="330864" cy="247650"/>
          </a:xfrm>
          <a:prstGeom prst="roundRect">
            <a:avLst>
              <a:gd name="adj" fmla="val 50000"/>
            </a:avLst>
          </a:prstGeom>
          <a:solidFill>
            <a:srgbClr val="B0E9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1315036" y="5629275"/>
            <a:ext cx="876964" cy="285750"/>
          </a:xfrm>
          <a:prstGeom prst="roundRect">
            <a:avLst>
              <a:gd name="adj" fmla="val 50000"/>
            </a:avLst>
          </a:prstGeom>
          <a:solidFill>
            <a:srgbClr val="B0E9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1543636" y="5178425"/>
            <a:ext cx="648364" cy="387350"/>
          </a:xfrm>
          <a:prstGeom prst="roundRect">
            <a:avLst>
              <a:gd name="adj" fmla="val 50000"/>
            </a:avLst>
          </a:prstGeom>
          <a:solidFill>
            <a:srgbClr val="E5C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1912600" y="4851403"/>
            <a:ext cx="279400" cy="247650"/>
          </a:xfrm>
          <a:prstGeom prst="roundRect">
            <a:avLst>
              <a:gd name="adj" fmla="val 50000"/>
            </a:avLst>
          </a:prstGeom>
          <a:solidFill>
            <a:srgbClr val="EB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176270" y="1795780"/>
            <a:ext cx="5820410" cy="4154170"/>
          </a:xfrm>
          <a:prstGeom prst="rect">
            <a:avLst/>
          </a:prstGeom>
          <a:noFill/>
        </p:spPr>
        <p:txBody>
          <a:bodyPr wrap="square" rtlCol="0">
            <a:spAutoFit/>
          </a:bodyPr>
          <a:lstStyle/>
          <a:p>
            <a:pPr algn="ctr"/>
            <a:r>
              <a:rPr lang="en-US" altLang="zh-CN" sz="8800" b="1" spc="300" dirty="0">
                <a:solidFill>
                  <a:schemeClr val="bg1"/>
                </a:solidFill>
                <a:latin typeface="Dosis" panose="02010503020202060003" pitchFamily="2" charset="0"/>
                <a:cs typeface="Arial" panose="020B0604020202020204" pitchFamily="34" charset="0"/>
              </a:rPr>
              <a:t>Thanks For</a:t>
            </a:r>
          </a:p>
          <a:p>
            <a:pPr algn="ctr"/>
            <a:r>
              <a:rPr lang="en-US" altLang="zh-CN" sz="8800" b="1" spc="300" dirty="0">
                <a:solidFill>
                  <a:schemeClr val="bg1"/>
                </a:solidFill>
                <a:latin typeface="Dosis" panose="02010503020202060003" pitchFamily="2" charset="0"/>
                <a:cs typeface="Arial" panose="020B0604020202020204" pitchFamily="34" charset="0"/>
              </a:rPr>
              <a:t>Listening</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709</Words>
  <Application>Microsoft Office PowerPoint</Application>
  <PresentationFormat>宽屏</PresentationFormat>
  <Paragraphs>54</Paragraphs>
  <Slides>9</Slides>
  <Notes>0</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Dosis</vt:lpstr>
      <vt:lpstr>等线</vt:lpstr>
      <vt:lpstr>等线 Light</vt:lpstr>
      <vt:lpstr>方正正纤黑简体</vt:lpstr>
      <vt:lpstr>宋体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dc:creator>
  <cp:lastModifiedBy>吴 家剑</cp:lastModifiedBy>
  <cp:revision>84</cp:revision>
  <dcterms:created xsi:type="dcterms:W3CDTF">2016-11-03T14:36:00Z</dcterms:created>
  <dcterms:modified xsi:type="dcterms:W3CDTF">2018-05-24T13:25:37Z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