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4" r:id="rId7"/>
    <p:sldId id="263" r:id="rId8"/>
    <p:sldId id="258"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AF81F-0009-4BDA-B3FD-02D768E1C08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TW" altLang="en-US"/>
          </a:p>
        </p:txBody>
      </p:sp>
      <p:sp>
        <p:nvSpPr>
          <p:cNvPr id="3" name="副标题 2">
            <a:extLst>
              <a:ext uri="{FF2B5EF4-FFF2-40B4-BE49-F238E27FC236}">
                <a16:creationId xmlns:a16="http://schemas.microsoft.com/office/drawing/2014/main" id="{1526D86E-67B6-42F8-A93B-0D8BC05FF5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TW" altLang="en-US"/>
          </a:p>
        </p:txBody>
      </p:sp>
      <p:sp>
        <p:nvSpPr>
          <p:cNvPr id="4" name="日期占位符 3">
            <a:extLst>
              <a:ext uri="{FF2B5EF4-FFF2-40B4-BE49-F238E27FC236}">
                <a16:creationId xmlns:a16="http://schemas.microsoft.com/office/drawing/2014/main" id="{A98C6E40-3080-432D-B66A-8BF7C786497F}"/>
              </a:ext>
            </a:extLst>
          </p:cNvPr>
          <p:cNvSpPr>
            <a:spLocks noGrp="1"/>
          </p:cNvSpPr>
          <p:nvPr>
            <p:ph type="dt" sz="half" idx="10"/>
          </p:nvPr>
        </p:nvSpPr>
        <p:spPr/>
        <p:txBody>
          <a:bodyPr/>
          <a:lstStyle/>
          <a:p>
            <a:fld id="{EF95C015-6E10-4992-8493-7C57A1415E28}" type="datetimeFigureOut">
              <a:rPr lang="zh-TW" altLang="en-US" smtClean="0"/>
              <a:t>2020/1/15</a:t>
            </a:fld>
            <a:endParaRPr lang="zh-TW" altLang="en-US"/>
          </a:p>
        </p:txBody>
      </p:sp>
      <p:sp>
        <p:nvSpPr>
          <p:cNvPr id="5" name="页脚占位符 4">
            <a:extLst>
              <a:ext uri="{FF2B5EF4-FFF2-40B4-BE49-F238E27FC236}">
                <a16:creationId xmlns:a16="http://schemas.microsoft.com/office/drawing/2014/main" id="{3B37402C-03B2-486E-BE25-7D05DE837D5A}"/>
              </a:ext>
            </a:extLst>
          </p:cNvPr>
          <p:cNvSpPr>
            <a:spLocks noGrp="1"/>
          </p:cNvSpPr>
          <p:nvPr>
            <p:ph type="ftr" sz="quarter" idx="11"/>
          </p:nvPr>
        </p:nvSpPr>
        <p:spPr/>
        <p:txBody>
          <a:bodyPr/>
          <a:lstStyle/>
          <a:p>
            <a:endParaRPr lang="zh-TW" altLang="en-US"/>
          </a:p>
        </p:txBody>
      </p:sp>
      <p:sp>
        <p:nvSpPr>
          <p:cNvPr id="6" name="灯片编号占位符 5">
            <a:extLst>
              <a:ext uri="{FF2B5EF4-FFF2-40B4-BE49-F238E27FC236}">
                <a16:creationId xmlns:a16="http://schemas.microsoft.com/office/drawing/2014/main" id="{4D686940-3D85-4EF6-91DB-5B693B48A3EF}"/>
              </a:ext>
            </a:extLst>
          </p:cNvPr>
          <p:cNvSpPr>
            <a:spLocks noGrp="1"/>
          </p:cNvSpPr>
          <p:nvPr>
            <p:ph type="sldNum" sz="quarter" idx="12"/>
          </p:nvPr>
        </p:nvSpPr>
        <p:spPr/>
        <p:txBody>
          <a:bodyPr/>
          <a:lstStyle/>
          <a:p>
            <a:fld id="{641A9EB1-9DB4-423A-946A-235FAA4FC8A7}" type="slidenum">
              <a:rPr lang="zh-TW" altLang="en-US" smtClean="0"/>
              <a:t>‹#›</a:t>
            </a:fld>
            <a:endParaRPr lang="zh-TW" altLang="en-US"/>
          </a:p>
        </p:txBody>
      </p:sp>
    </p:spTree>
    <p:extLst>
      <p:ext uri="{BB962C8B-B14F-4D97-AF65-F5344CB8AC3E}">
        <p14:creationId xmlns:p14="http://schemas.microsoft.com/office/powerpoint/2010/main" val="2194105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F5A3F-3350-4471-A034-A507DA12BD2D}"/>
              </a:ext>
            </a:extLst>
          </p:cNvPr>
          <p:cNvSpPr>
            <a:spLocks noGrp="1"/>
          </p:cNvSpPr>
          <p:nvPr>
            <p:ph type="title"/>
          </p:nvPr>
        </p:nvSpPr>
        <p:spPr/>
        <p:txBody>
          <a:bodyPr/>
          <a:lstStyle/>
          <a:p>
            <a:r>
              <a:rPr lang="zh-CN" altLang="en-US"/>
              <a:t>单击此处编辑母版标题样式</a:t>
            </a:r>
            <a:endParaRPr lang="zh-TW" altLang="en-US"/>
          </a:p>
        </p:txBody>
      </p:sp>
      <p:sp>
        <p:nvSpPr>
          <p:cNvPr id="3" name="竖排文字占位符 2">
            <a:extLst>
              <a:ext uri="{FF2B5EF4-FFF2-40B4-BE49-F238E27FC236}">
                <a16:creationId xmlns:a16="http://schemas.microsoft.com/office/drawing/2014/main" id="{77DA7603-311E-41E7-88B7-DE23AE0A134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TW" altLang="en-US"/>
          </a:p>
        </p:txBody>
      </p:sp>
      <p:sp>
        <p:nvSpPr>
          <p:cNvPr id="4" name="日期占位符 3">
            <a:extLst>
              <a:ext uri="{FF2B5EF4-FFF2-40B4-BE49-F238E27FC236}">
                <a16:creationId xmlns:a16="http://schemas.microsoft.com/office/drawing/2014/main" id="{7EE14BB4-89B5-4C91-971C-7C171A1FEC50}"/>
              </a:ext>
            </a:extLst>
          </p:cNvPr>
          <p:cNvSpPr>
            <a:spLocks noGrp="1"/>
          </p:cNvSpPr>
          <p:nvPr>
            <p:ph type="dt" sz="half" idx="10"/>
          </p:nvPr>
        </p:nvSpPr>
        <p:spPr/>
        <p:txBody>
          <a:bodyPr/>
          <a:lstStyle/>
          <a:p>
            <a:fld id="{EF95C015-6E10-4992-8493-7C57A1415E28}" type="datetimeFigureOut">
              <a:rPr lang="zh-TW" altLang="en-US" smtClean="0"/>
              <a:t>2020/1/15</a:t>
            </a:fld>
            <a:endParaRPr lang="zh-TW" altLang="en-US"/>
          </a:p>
        </p:txBody>
      </p:sp>
      <p:sp>
        <p:nvSpPr>
          <p:cNvPr id="5" name="页脚占位符 4">
            <a:extLst>
              <a:ext uri="{FF2B5EF4-FFF2-40B4-BE49-F238E27FC236}">
                <a16:creationId xmlns:a16="http://schemas.microsoft.com/office/drawing/2014/main" id="{B9FB578E-04DC-419A-B621-869A3BDC1DF0}"/>
              </a:ext>
            </a:extLst>
          </p:cNvPr>
          <p:cNvSpPr>
            <a:spLocks noGrp="1"/>
          </p:cNvSpPr>
          <p:nvPr>
            <p:ph type="ftr" sz="quarter" idx="11"/>
          </p:nvPr>
        </p:nvSpPr>
        <p:spPr/>
        <p:txBody>
          <a:bodyPr/>
          <a:lstStyle/>
          <a:p>
            <a:endParaRPr lang="zh-TW" altLang="en-US"/>
          </a:p>
        </p:txBody>
      </p:sp>
      <p:sp>
        <p:nvSpPr>
          <p:cNvPr id="6" name="灯片编号占位符 5">
            <a:extLst>
              <a:ext uri="{FF2B5EF4-FFF2-40B4-BE49-F238E27FC236}">
                <a16:creationId xmlns:a16="http://schemas.microsoft.com/office/drawing/2014/main" id="{78A5C309-9217-4B3B-A91F-BF84A5F018CE}"/>
              </a:ext>
            </a:extLst>
          </p:cNvPr>
          <p:cNvSpPr>
            <a:spLocks noGrp="1"/>
          </p:cNvSpPr>
          <p:nvPr>
            <p:ph type="sldNum" sz="quarter" idx="12"/>
          </p:nvPr>
        </p:nvSpPr>
        <p:spPr/>
        <p:txBody>
          <a:bodyPr/>
          <a:lstStyle/>
          <a:p>
            <a:fld id="{641A9EB1-9DB4-423A-946A-235FAA4FC8A7}" type="slidenum">
              <a:rPr lang="zh-TW" altLang="en-US" smtClean="0"/>
              <a:t>‹#›</a:t>
            </a:fld>
            <a:endParaRPr lang="zh-TW" altLang="en-US"/>
          </a:p>
        </p:txBody>
      </p:sp>
    </p:spTree>
    <p:extLst>
      <p:ext uri="{BB962C8B-B14F-4D97-AF65-F5344CB8AC3E}">
        <p14:creationId xmlns:p14="http://schemas.microsoft.com/office/powerpoint/2010/main" val="916118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CBC0517-D51E-47EF-BF8A-D18DB339F3B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TW" altLang="en-US"/>
          </a:p>
        </p:txBody>
      </p:sp>
      <p:sp>
        <p:nvSpPr>
          <p:cNvPr id="3" name="竖排文字占位符 2">
            <a:extLst>
              <a:ext uri="{FF2B5EF4-FFF2-40B4-BE49-F238E27FC236}">
                <a16:creationId xmlns:a16="http://schemas.microsoft.com/office/drawing/2014/main" id="{74E9CBD2-C35A-43CD-AE4B-FD7A102DCC1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TW" altLang="en-US"/>
          </a:p>
        </p:txBody>
      </p:sp>
      <p:sp>
        <p:nvSpPr>
          <p:cNvPr id="4" name="日期占位符 3">
            <a:extLst>
              <a:ext uri="{FF2B5EF4-FFF2-40B4-BE49-F238E27FC236}">
                <a16:creationId xmlns:a16="http://schemas.microsoft.com/office/drawing/2014/main" id="{B23989AC-1FDD-4362-AF96-78FEB7A9AEFF}"/>
              </a:ext>
            </a:extLst>
          </p:cNvPr>
          <p:cNvSpPr>
            <a:spLocks noGrp="1"/>
          </p:cNvSpPr>
          <p:nvPr>
            <p:ph type="dt" sz="half" idx="10"/>
          </p:nvPr>
        </p:nvSpPr>
        <p:spPr/>
        <p:txBody>
          <a:bodyPr/>
          <a:lstStyle/>
          <a:p>
            <a:fld id="{EF95C015-6E10-4992-8493-7C57A1415E28}" type="datetimeFigureOut">
              <a:rPr lang="zh-TW" altLang="en-US" smtClean="0"/>
              <a:t>2020/1/15</a:t>
            </a:fld>
            <a:endParaRPr lang="zh-TW" altLang="en-US"/>
          </a:p>
        </p:txBody>
      </p:sp>
      <p:sp>
        <p:nvSpPr>
          <p:cNvPr id="5" name="页脚占位符 4">
            <a:extLst>
              <a:ext uri="{FF2B5EF4-FFF2-40B4-BE49-F238E27FC236}">
                <a16:creationId xmlns:a16="http://schemas.microsoft.com/office/drawing/2014/main" id="{CDD24B83-913B-46CC-B8D5-248F5D1B5E57}"/>
              </a:ext>
            </a:extLst>
          </p:cNvPr>
          <p:cNvSpPr>
            <a:spLocks noGrp="1"/>
          </p:cNvSpPr>
          <p:nvPr>
            <p:ph type="ftr" sz="quarter" idx="11"/>
          </p:nvPr>
        </p:nvSpPr>
        <p:spPr/>
        <p:txBody>
          <a:bodyPr/>
          <a:lstStyle/>
          <a:p>
            <a:endParaRPr lang="zh-TW" altLang="en-US"/>
          </a:p>
        </p:txBody>
      </p:sp>
      <p:sp>
        <p:nvSpPr>
          <p:cNvPr id="6" name="灯片编号占位符 5">
            <a:extLst>
              <a:ext uri="{FF2B5EF4-FFF2-40B4-BE49-F238E27FC236}">
                <a16:creationId xmlns:a16="http://schemas.microsoft.com/office/drawing/2014/main" id="{79AF496A-D1CE-45BD-AEFA-F4938B64B0CC}"/>
              </a:ext>
            </a:extLst>
          </p:cNvPr>
          <p:cNvSpPr>
            <a:spLocks noGrp="1"/>
          </p:cNvSpPr>
          <p:nvPr>
            <p:ph type="sldNum" sz="quarter" idx="12"/>
          </p:nvPr>
        </p:nvSpPr>
        <p:spPr/>
        <p:txBody>
          <a:bodyPr/>
          <a:lstStyle/>
          <a:p>
            <a:fld id="{641A9EB1-9DB4-423A-946A-235FAA4FC8A7}" type="slidenum">
              <a:rPr lang="zh-TW" altLang="en-US" smtClean="0"/>
              <a:t>‹#›</a:t>
            </a:fld>
            <a:endParaRPr lang="zh-TW" altLang="en-US"/>
          </a:p>
        </p:txBody>
      </p:sp>
    </p:spTree>
    <p:extLst>
      <p:ext uri="{BB962C8B-B14F-4D97-AF65-F5344CB8AC3E}">
        <p14:creationId xmlns:p14="http://schemas.microsoft.com/office/powerpoint/2010/main" val="213169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4D2ABA-A387-4151-A38E-2F479D1A6CF2}"/>
              </a:ext>
            </a:extLst>
          </p:cNvPr>
          <p:cNvSpPr>
            <a:spLocks noGrp="1"/>
          </p:cNvSpPr>
          <p:nvPr>
            <p:ph type="title"/>
          </p:nvPr>
        </p:nvSpPr>
        <p:spPr/>
        <p:txBody>
          <a:bodyPr/>
          <a:lstStyle/>
          <a:p>
            <a:r>
              <a:rPr lang="zh-CN" altLang="en-US"/>
              <a:t>单击此处编辑母版标题样式</a:t>
            </a:r>
            <a:endParaRPr lang="zh-TW" altLang="en-US"/>
          </a:p>
        </p:txBody>
      </p:sp>
      <p:sp>
        <p:nvSpPr>
          <p:cNvPr id="3" name="内容占位符 2">
            <a:extLst>
              <a:ext uri="{FF2B5EF4-FFF2-40B4-BE49-F238E27FC236}">
                <a16:creationId xmlns:a16="http://schemas.microsoft.com/office/drawing/2014/main" id="{1C137595-2B6B-4042-A94D-5467DDDF26D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TW" altLang="en-US"/>
          </a:p>
        </p:txBody>
      </p:sp>
      <p:sp>
        <p:nvSpPr>
          <p:cNvPr id="4" name="日期占位符 3">
            <a:extLst>
              <a:ext uri="{FF2B5EF4-FFF2-40B4-BE49-F238E27FC236}">
                <a16:creationId xmlns:a16="http://schemas.microsoft.com/office/drawing/2014/main" id="{79FF1FD6-42B0-4F6D-B3B2-49A2D55669F5}"/>
              </a:ext>
            </a:extLst>
          </p:cNvPr>
          <p:cNvSpPr>
            <a:spLocks noGrp="1"/>
          </p:cNvSpPr>
          <p:nvPr>
            <p:ph type="dt" sz="half" idx="10"/>
          </p:nvPr>
        </p:nvSpPr>
        <p:spPr/>
        <p:txBody>
          <a:bodyPr/>
          <a:lstStyle/>
          <a:p>
            <a:fld id="{EF95C015-6E10-4992-8493-7C57A1415E28}" type="datetimeFigureOut">
              <a:rPr lang="zh-TW" altLang="en-US" smtClean="0"/>
              <a:t>2020/1/15</a:t>
            </a:fld>
            <a:endParaRPr lang="zh-TW" altLang="en-US"/>
          </a:p>
        </p:txBody>
      </p:sp>
      <p:sp>
        <p:nvSpPr>
          <p:cNvPr id="5" name="页脚占位符 4">
            <a:extLst>
              <a:ext uri="{FF2B5EF4-FFF2-40B4-BE49-F238E27FC236}">
                <a16:creationId xmlns:a16="http://schemas.microsoft.com/office/drawing/2014/main" id="{875048F4-0734-41B0-ADCD-9DF92ABD9BE5}"/>
              </a:ext>
            </a:extLst>
          </p:cNvPr>
          <p:cNvSpPr>
            <a:spLocks noGrp="1"/>
          </p:cNvSpPr>
          <p:nvPr>
            <p:ph type="ftr" sz="quarter" idx="11"/>
          </p:nvPr>
        </p:nvSpPr>
        <p:spPr/>
        <p:txBody>
          <a:bodyPr/>
          <a:lstStyle/>
          <a:p>
            <a:endParaRPr lang="zh-TW" altLang="en-US"/>
          </a:p>
        </p:txBody>
      </p:sp>
      <p:sp>
        <p:nvSpPr>
          <p:cNvPr id="6" name="灯片编号占位符 5">
            <a:extLst>
              <a:ext uri="{FF2B5EF4-FFF2-40B4-BE49-F238E27FC236}">
                <a16:creationId xmlns:a16="http://schemas.microsoft.com/office/drawing/2014/main" id="{38F217BB-F6CE-421D-98DB-59B69BBFAABD}"/>
              </a:ext>
            </a:extLst>
          </p:cNvPr>
          <p:cNvSpPr>
            <a:spLocks noGrp="1"/>
          </p:cNvSpPr>
          <p:nvPr>
            <p:ph type="sldNum" sz="quarter" idx="12"/>
          </p:nvPr>
        </p:nvSpPr>
        <p:spPr/>
        <p:txBody>
          <a:bodyPr/>
          <a:lstStyle/>
          <a:p>
            <a:fld id="{641A9EB1-9DB4-423A-946A-235FAA4FC8A7}" type="slidenum">
              <a:rPr lang="zh-TW" altLang="en-US" smtClean="0"/>
              <a:t>‹#›</a:t>
            </a:fld>
            <a:endParaRPr lang="zh-TW" altLang="en-US"/>
          </a:p>
        </p:txBody>
      </p:sp>
    </p:spTree>
    <p:extLst>
      <p:ext uri="{BB962C8B-B14F-4D97-AF65-F5344CB8AC3E}">
        <p14:creationId xmlns:p14="http://schemas.microsoft.com/office/powerpoint/2010/main" val="257290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0426C-CC96-48E3-B43D-FB8B0D0F1FA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TW" altLang="en-US"/>
          </a:p>
        </p:txBody>
      </p:sp>
      <p:sp>
        <p:nvSpPr>
          <p:cNvPr id="3" name="文本占位符 2">
            <a:extLst>
              <a:ext uri="{FF2B5EF4-FFF2-40B4-BE49-F238E27FC236}">
                <a16:creationId xmlns:a16="http://schemas.microsoft.com/office/drawing/2014/main" id="{E95724E3-A553-4472-A73F-DCE4A8772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660DA5C-490D-4058-89E2-8FC2DD639698}"/>
              </a:ext>
            </a:extLst>
          </p:cNvPr>
          <p:cNvSpPr>
            <a:spLocks noGrp="1"/>
          </p:cNvSpPr>
          <p:nvPr>
            <p:ph type="dt" sz="half" idx="10"/>
          </p:nvPr>
        </p:nvSpPr>
        <p:spPr/>
        <p:txBody>
          <a:bodyPr/>
          <a:lstStyle/>
          <a:p>
            <a:fld id="{EF95C015-6E10-4992-8493-7C57A1415E28}" type="datetimeFigureOut">
              <a:rPr lang="zh-TW" altLang="en-US" smtClean="0"/>
              <a:t>2020/1/15</a:t>
            </a:fld>
            <a:endParaRPr lang="zh-TW" altLang="en-US"/>
          </a:p>
        </p:txBody>
      </p:sp>
      <p:sp>
        <p:nvSpPr>
          <p:cNvPr id="5" name="页脚占位符 4">
            <a:extLst>
              <a:ext uri="{FF2B5EF4-FFF2-40B4-BE49-F238E27FC236}">
                <a16:creationId xmlns:a16="http://schemas.microsoft.com/office/drawing/2014/main" id="{276D9FEE-3CFB-4FCF-8FF9-9D414C073516}"/>
              </a:ext>
            </a:extLst>
          </p:cNvPr>
          <p:cNvSpPr>
            <a:spLocks noGrp="1"/>
          </p:cNvSpPr>
          <p:nvPr>
            <p:ph type="ftr" sz="quarter" idx="11"/>
          </p:nvPr>
        </p:nvSpPr>
        <p:spPr/>
        <p:txBody>
          <a:bodyPr/>
          <a:lstStyle/>
          <a:p>
            <a:endParaRPr lang="zh-TW" altLang="en-US"/>
          </a:p>
        </p:txBody>
      </p:sp>
      <p:sp>
        <p:nvSpPr>
          <p:cNvPr id="6" name="灯片编号占位符 5">
            <a:extLst>
              <a:ext uri="{FF2B5EF4-FFF2-40B4-BE49-F238E27FC236}">
                <a16:creationId xmlns:a16="http://schemas.microsoft.com/office/drawing/2014/main" id="{CF5E81B8-0F41-4FD0-B5A4-F9BEDE4A28FF}"/>
              </a:ext>
            </a:extLst>
          </p:cNvPr>
          <p:cNvSpPr>
            <a:spLocks noGrp="1"/>
          </p:cNvSpPr>
          <p:nvPr>
            <p:ph type="sldNum" sz="quarter" idx="12"/>
          </p:nvPr>
        </p:nvSpPr>
        <p:spPr/>
        <p:txBody>
          <a:bodyPr/>
          <a:lstStyle/>
          <a:p>
            <a:fld id="{641A9EB1-9DB4-423A-946A-235FAA4FC8A7}" type="slidenum">
              <a:rPr lang="zh-TW" altLang="en-US" smtClean="0"/>
              <a:t>‹#›</a:t>
            </a:fld>
            <a:endParaRPr lang="zh-TW" altLang="en-US"/>
          </a:p>
        </p:txBody>
      </p:sp>
    </p:spTree>
    <p:extLst>
      <p:ext uri="{BB962C8B-B14F-4D97-AF65-F5344CB8AC3E}">
        <p14:creationId xmlns:p14="http://schemas.microsoft.com/office/powerpoint/2010/main" val="1931770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CBCDFA-52CE-434D-9C1F-D596993E710F}"/>
              </a:ext>
            </a:extLst>
          </p:cNvPr>
          <p:cNvSpPr>
            <a:spLocks noGrp="1"/>
          </p:cNvSpPr>
          <p:nvPr>
            <p:ph type="title"/>
          </p:nvPr>
        </p:nvSpPr>
        <p:spPr/>
        <p:txBody>
          <a:bodyPr/>
          <a:lstStyle/>
          <a:p>
            <a:r>
              <a:rPr lang="zh-CN" altLang="en-US"/>
              <a:t>单击此处编辑母版标题样式</a:t>
            </a:r>
            <a:endParaRPr lang="zh-TW" altLang="en-US"/>
          </a:p>
        </p:txBody>
      </p:sp>
      <p:sp>
        <p:nvSpPr>
          <p:cNvPr id="3" name="内容占位符 2">
            <a:extLst>
              <a:ext uri="{FF2B5EF4-FFF2-40B4-BE49-F238E27FC236}">
                <a16:creationId xmlns:a16="http://schemas.microsoft.com/office/drawing/2014/main" id="{7C76E840-4270-42AC-866E-996463B6060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TW" altLang="en-US"/>
          </a:p>
        </p:txBody>
      </p:sp>
      <p:sp>
        <p:nvSpPr>
          <p:cNvPr id="4" name="内容占位符 3">
            <a:extLst>
              <a:ext uri="{FF2B5EF4-FFF2-40B4-BE49-F238E27FC236}">
                <a16:creationId xmlns:a16="http://schemas.microsoft.com/office/drawing/2014/main" id="{23878DC5-66B6-4B21-BCCB-A6907420BB9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TW" altLang="en-US"/>
          </a:p>
        </p:txBody>
      </p:sp>
      <p:sp>
        <p:nvSpPr>
          <p:cNvPr id="5" name="日期占位符 4">
            <a:extLst>
              <a:ext uri="{FF2B5EF4-FFF2-40B4-BE49-F238E27FC236}">
                <a16:creationId xmlns:a16="http://schemas.microsoft.com/office/drawing/2014/main" id="{9560093D-A104-4622-8A36-02313614D231}"/>
              </a:ext>
            </a:extLst>
          </p:cNvPr>
          <p:cNvSpPr>
            <a:spLocks noGrp="1"/>
          </p:cNvSpPr>
          <p:nvPr>
            <p:ph type="dt" sz="half" idx="10"/>
          </p:nvPr>
        </p:nvSpPr>
        <p:spPr/>
        <p:txBody>
          <a:bodyPr/>
          <a:lstStyle/>
          <a:p>
            <a:fld id="{EF95C015-6E10-4992-8493-7C57A1415E28}" type="datetimeFigureOut">
              <a:rPr lang="zh-TW" altLang="en-US" smtClean="0"/>
              <a:t>2020/1/15</a:t>
            </a:fld>
            <a:endParaRPr lang="zh-TW" altLang="en-US"/>
          </a:p>
        </p:txBody>
      </p:sp>
      <p:sp>
        <p:nvSpPr>
          <p:cNvPr id="6" name="页脚占位符 5">
            <a:extLst>
              <a:ext uri="{FF2B5EF4-FFF2-40B4-BE49-F238E27FC236}">
                <a16:creationId xmlns:a16="http://schemas.microsoft.com/office/drawing/2014/main" id="{B7B22AE5-E378-4391-BCA2-754AA41E0B32}"/>
              </a:ext>
            </a:extLst>
          </p:cNvPr>
          <p:cNvSpPr>
            <a:spLocks noGrp="1"/>
          </p:cNvSpPr>
          <p:nvPr>
            <p:ph type="ftr" sz="quarter" idx="11"/>
          </p:nvPr>
        </p:nvSpPr>
        <p:spPr/>
        <p:txBody>
          <a:bodyPr/>
          <a:lstStyle/>
          <a:p>
            <a:endParaRPr lang="zh-TW" altLang="en-US"/>
          </a:p>
        </p:txBody>
      </p:sp>
      <p:sp>
        <p:nvSpPr>
          <p:cNvPr id="7" name="灯片编号占位符 6">
            <a:extLst>
              <a:ext uri="{FF2B5EF4-FFF2-40B4-BE49-F238E27FC236}">
                <a16:creationId xmlns:a16="http://schemas.microsoft.com/office/drawing/2014/main" id="{CE9324C1-C149-4534-AACB-F1B1DD4617A0}"/>
              </a:ext>
            </a:extLst>
          </p:cNvPr>
          <p:cNvSpPr>
            <a:spLocks noGrp="1"/>
          </p:cNvSpPr>
          <p:nvPr>
            <p:ph type="sldNum" sz="quarter" idx="12"/>
          </p:nvPr>
        </p:nvSpPr>
        <p:spPr/>
        <p:txBody>
          <a:bodyPr/>
          <a:lstStyle/>
          <a:p>
            <a:fld id="{641A9EB1-9DB4-423A-946A-235FAA4FC8A7}" type="slidenum">
              <a:rPr lang="zh-TW" altLang="en-US" smtClean="0"/>
              <a:t>‹#›</a:t>
            </a:fld>
            <a:endParaRPr lang="zh-TW" altLang="en-US"/>
          </a:p>
        </p:txBody>
      </p:sp>
    </p:spTree>
    <p:extLst>
      <p:ext uri="{BB962C8B-B14F-4D97-AF65-F5344CB8AC3E}">
        <p14:creationId xmlns:p14="http://schemas.microsoft.com/office/powerpoint/2010/main" val="142789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1A26F-8A55-433F-AE00-367397D59723}"/>
              </a:ext>
            </a:extLst>
          </p:cNvPr>
          <p:cNvSpPr>
            <a:spLocks noGrp="1"/>
          </p:cNvSpPr>
          <p:nvPr>
            <p:ph type="title"/>
          </p:nvPr>
        </p:nvSpPr>
        <p:spPr>
          <a:xfrm>
            <a:off x="839788" y="365125"/>
            <a:ext cx="10515600" cy="1325563"/>
          </a:xfrm>
        </p:spPr>
        <p:txBody>
          <a:bodyPr/>
          <a:lstStyle/>
          <a:p>
            <a:r>
              <a:rPr lang="zh-CN" altLang="en-US"/>
              <a:t>单击此处编辑母版标题样式</a:t>
            </a:r>
            <a:endParaRPr lang="zh-TW" altLang="en-US"/>
          </a:p>
        </p:txBody>
      </p:sp>
      <p:sp>
        <p:nvSpPr>
          <p:cNvPr id="3" name="文本占位符 2">
            <a:extLst>
              <a:ext uri="{FF2B5EF4-FFF2-40B4-BE49-F238E27FC236}">
                <a16:creationId xmlns:a16="http://schemas.microsoft.com/office/drawing/2014/main" id="{857C4975-EC8C-4984-871D-F31CA582C2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5582C8A-0AB7-4B5B-BD34-A09072E21DA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TW" altLang="en-US"/>
          </a:p>
        </p:txBody>
      </p:sp>
      <p:sp>
        <p:nvSpPr>
          <p:cNvPr id="5" name="文本占位符 4">
            <a:extLst>
              <a:ext uri="{FF2B5EF4-FFF2-40B4-BE49-F238E27FC236}">
                <a16:creationId xmlns:a16="http://schemas.microsoft.com/office/drawing/2014/main" id="{255C3FCE-2E34-443F-A72F-6D581C0B97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16F6896-BCCF-4DF2-9FD7-7E6AE1D1EF6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TW" altLang="en-US"/>
          </a:p>
        </p:txBody>
      </p:sp>
      <p:sp>
        <p:nvSpPr>
          <p:cNvPr id="7" name="日期占位符 6">
            <a:extLst>
              <a:ext uri="{FF2B5EF4-FFF2-40B4-BE49-F238E27FC236}">
                <a16:creationId xmlns:a16="http://schemas.microsoft.com/office/drawing/2014/main" id="{CC430780-658F-4D0A-A7FB-3DDA74AC822E}"/>
              </a:ext>
            </a:extLst>
          </p:cNvPr>
          <p:cNvSpPr>
            <a:spLocks noGrp="1"/>
          </p:cNvSpPr>
          <p:nvPr>
            <p:ph type="dt" sz="half" idx="10"/>
          </p:nvPr>
        </p:nvSpPr>
        <p:spPr/>
        <p:txBody>
          <a:bodyPr/>
          <a:lstStyle/>
          <a:p>
            <a:fld id="{EF95C015-6E10-4992-8493-7C57A1415E28}" type="datetimeFigureOut">
              <a:rPr lang="zh-TW" altLang="en-US" smtClean="0"/>
              <a:t>2020/1/15</a:t>
            </a:fld>
            <a:endParaRPr lang="zh-TW" altLang="en-US"/>
          </a:p>
        </p:txBody>
      </p:sp>
      <p:sp>
        <p:nvSpPr>
          <p:cNvPr id="8" name="页脚占位符 7">
            <a:extLst>
              <a:ext uri="{FF2B5EF4-FFF2-40B4-BE49-F238E27FC236}">
                <a16:creationId xmlns:a16="http://schemas.microsoft.com/office/drawing/2014/main" id="{3AB5C5F2-D05C-4C17-AB6A-C103E2FF302E}"/>
              </a:ext>
            </a:extLst>
          </p:cNvPr>
          <p:cNvSpPr>
            <a:spLocks noGrp="1"/>
          </p:cNvSpPr>
          <p:nvPr>
            <p:ph type="ftr" sz="quarter" idx="11"/>
          </p:nvPr>
        </p:nvSpPr>
        <p:spPr/>
        <p:txBody>
          <a:bodyPr/>
          <a:lstStyle/>
          <a:p>
            <a:endParaRPr lang="zh-TW" altLang="en-US"/>
          </a:p>
        </p:txBody>
      </p:sp>
      <p:sp>
        <p:nvSpPr>
          <p:cNvPr id="9" name="灯片编号占位符 8">
            <a:extLst>
              <a:ext uri="{FF2B5EF4-FFF2-40B4-BE49-F238E27FC236}">
                <a16:creationId xmlns:a16="http://schemas.microsoft.com/office/drawing/2014/main" id="{32176CF5-4FEB-42AC-912E-1A3D4BBFFE9E}"/>
              </a:ext>
            </a:extLst>
          </p:cNvPr>
          <p:cNvSpPr>
            <a:spLocks noGrp="1"/>
          </p:cNvSpPr>
          <p:nvPr>
            <p:ph type="sldNum" sz="quarter" idx="12"/>
          </p:nvPr>
        </p:nvSpPr>
        <p:spPr/>
        <p:txBody>
          <a:bodyPr/>
          <a:lstStyle/>
          <a:p>
            <a:fld id="{641A9EB1-9DB4-423A-946A-235FAA4FC8A7}" type="slidenum">
              <a:rPr lang="zh-TW" altLang="en-US" smtClean="0"/>
              <a:t>‹#›</a:t>
            </a:fld>
            <a:endParaRPr lang="zh-TW" altLang="en-US"/>
          </a:p>
        </p:txBody>
      </p:sp>
    </p:spTree>
    <p:extLst>
      <p:ext uri="{BB962C8B-B14F-4D97-AF65-F5344CB8AC3E}">
        <p14:creationId xmlns:p14="http://schemas.microsoft.com/office/powerpoint/2010/main" val="347892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DBC861-FE2F-4B78-8AAE-E7118DAFDBFA}"/>
              </a:ext>
            </a:extLst>
          </p:cNvPr>
          <p:cNvSpPr>
            <a:spLocks noGrp="1"/>
          </p:cNvSpPr>
          <p:nvPr>
            <p:ph type="title"/>
          </p:nvPr>
        </p:nvSpPr>
        <p:spPr/>
        <p:txBody>
          <a:bodyPr/>
          <a:lstStyle/>
          <a:p>
            <a:r>
              <a:rPr lang="zh-CN" altLang="en-US"/>
              <a:t>单击此处编辑母版标题样式</a:t>
            </a:r>
            <a:endParaRPr lang="zh-TW" altLang="en-US"/>
          </a:p>
        </p:txBody>
      </p:sp>
      <p:sp>
        <p:nvSpPr>
          <p:cNvPr id="3" name="日期占位符 2">
            <a:extLst>
              <a:ext uri="{FF2B5EF4-FFF2-40B4-BE49-F238E27FC236}">
                <a16:creationId xmlns:a16="http://schemas.microsoft.com/office/drawing/2014/main" id="{AC8AB7A9-48EE-4B35-94A0-EBC973D47C3B}"/>
              </a:ext>
            </a:extLst>
          </p:cNvPr>
          <p:cNvSpPr>
            <a:spLocks noGrp="1"/>
          </p:cNvSpPr>
          <p:nvPr>
            <p:ph type="dt" sz="half" idx="10"/>
          </p:nvPr>
        </p:nvSpPr>
        <p:spPr/>
        <p:txBody>
          <a:bodyPr/>
          <a:lstStyle/>
          <a:p>
            <a:fld id="{EF95C015-6E10-4992-8493-7C57A1415E28}" type="datetimeFigureOut">
              <a:rPr lang="zh-TW" altLang="en-US" smtClean="0"/>
              <a:t>2020/1/15</a:t>
            </a:fld>
            <a:endParaRPr lang="zh-TW" altLang="en-US"/>
          </a:p>
        </p:txBody>
      </p:sp>
      <p:sp>
        <p:nvSpPr>
          <p:cNvPr id="4" name="页脚占位符 3">
            <a:extLst>
              <a:ext uri="{FF2B5EF4-FFF2-40B4-BE49-F238E27FC236}">
                <a16:creationId xmlns:a16="http://schemas.microsoft.com/office/drawing/2014/main" id="{186A24C4-7AB1-4954-86CE-E4D5152A3AE6}"/>
              </a:ext>
            </a:extLst>
          </p:cNvPr>
          <p:cNvSpPr>
            <a:spLocks noGrp="1"/>
          </p:cNvSpPr>
          <p:nvPr>
            <p:ph type="ftr" sz="quarter" idx="11"/>
          </p:nvPr>
        </p:nvSpPr>
        <p:spPr/>
        <p:txBody>
          <a:bodyPr/>
          <a:lstStyle/>
          <a:p>
            <a:endParaRPr lang="zh-TW" altLang="en-US"/>
          </a:p>
        </p:txBody>
      </p:sp>
      <p:sp>
        <p:nvSpPr>
          <p:cNvPr id="5" name="灯片编号占位符 4">
            <a:extLst>
              <a:ext uri="{FF2B5EF4-FFF2-40B4-BE49-F238E27FC236}">
                <a16:creationId xmlns:a16="http://schemas.microsoft.com/office/drawing/2014/main" id="{300D8103-3422-4A26-A833-2E04F99862A0}"/>
              </a:ext>
            </a:extLst>
          </p:cNvPr>
          <p:cNvSpPr>
            <a:spLocks noGrp="1"/>
          </p:cNvSpPr>
          <p:nvPr>
            <p:ph type="sldNum" sz="quarter" idx="12"/>
          </p:nvPr>
        </p:nvSpPr>
        <p:spPr/>
        <p:txBody>
          <a:bodyPr/>
          <a:lstStyle/>
          <a:p>
            <a:fld id="{641A9EB1-9DB4-423A-946A-235FAA4FC8A7}" type="slidenum">
              <a:rPr lang="zh-TW" altLang="en-US" smtClean="0"/>
              <a:t>‹#›</a:t>
            </a:fld>
            <a:endParaRPr lang="zh-TW" altLang="en-US"/>
          </a:p>
        </p:txBody>
      </p:sp>
    </p:spTree>
    <p:extLst>
      <p:ext uri="{BB962C8B-B14F-4D97-AF65-F5344CB8AC3E}">
        <p14:creationId xmlns:p14="http://schemas.microsoft.com/office/powerpoint/2010/main" val="2920129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EAA9917-ED61-40E1-AF96-F3402F92C1CD}"/>
              </a:ext>
            </a:extLst>
          </p:cNvPr>
          <p:cNvSpPr>
            <a:spLocks noGrp="1"/>
          </p:cNvSpPr>
          <p:nvPr>
            <p:ph type="dt" sz="half" idx="10"/>
          </p:nvPr>
        </p:nvSpPr>
        <p:spPr/>
        <p:txBody>
          <a:bodyPr/>
          <a:lstStyle/>
          <a:p>
            <a:fld id="{EF95C015-6E10-4992-8493-7C57A1415E28}" type="datetimeFigureOut">
              <a:rPr lang="zh-TW" altLang="en-US" smtClean="0"/>
              <a:t>2020/1/15</a:t>
            </a:fld>
            <a:endParaRPr lang="zh-TW" altLang="en-US"/>
          </a:p>
        </p:txBody>
      </p:sp>
      <p:sp>
        <p:nvSpPr>
          <p:cNvPr id="3" name="页脚占位符 2">
            <a:extLst>
              <a:ext uri="{FF2B5EF4-FFF2-40B4-BE49-F238E27FC236}">
                <a16:creationId xmlns:a16="http://schemas.microsoft.com/office/drawing/2014/main" id="{0F21140E-8E60-42E9-8AF2-D96CD5AB25CA}"/>
              </a:ext>
            </a:extLst>
          </p:cNvPr>
          <p:cNvSpPr>
            <a:spLocks noGrp="1"/>
          </p:cNvSpPr>
          <p:nvPr>
            <p:ph type="ftr" sz="quarter" idx="11"/>
          </p:nvPr>
        </p:nvSpPr>
        <p:spPr/>
        <p:txBody>
          <a:bodyPr/>
          <a:lstStyle/>
          <a:p>
            <a:endParaRPr lang="zh-TW" altLang="en-US"/>
          </a:p>
        </p:txBody>
      </p:sp>
      <p:sp>
        <p:nvSpPr>
          <p:cNvPr id="4" name="灯片编号占位符 3">
            <a:extLst>
              <a:ext uri="{FF2B5EF4-FFF2-40B4-BE49-F238E27FC236}">
                <a16:creationId xmlns:a16="http://schemas.microsoft.com/office/drawing/2014/main" id="{8D571CC4-813E-4B66-A86A-E677C8566EBB}"/>
              </a:ext>
            </a:extLst>
          </p:cNvPr>
          <p:cNvSpPr>
            <a:spLocks noGrp="1"/>
          </p:cNvSpPr>
          <p:nvPr>
            <p:ph type="sldNum" sz="quarter" idx="12"/>
          </p:nvPr>
        </p:nvSpPr>
        <p:spPr/>
        <p:txBody>
          <a:bodyPr/>
          <a:lstStyle/>
          <a:p>
            <a:fld id="{641A9EB1-9DB4-423A-946A-235FAA4FC8A7}" type="slidenum">
              <a:rPr lang="zh-TW" altLang="en-US" smtClean="0"/>
              <a:t>‹#›</a:t>
            </a:fld>
            <a:endParaRPr lang="zh-TW" altLang="en-US"/>
          </a:p>
        </p:txBody>
      </p:sp>
    </p:spTree>
    <p:extLst>
      <p:ext uri="{BB962C8B-B14F-4D97-AF65-F5344CB8AC3E}">
        <p14:creationId xmlns:p14="http://schemas.microsoft.com/office/powerpoint/2010/main" val="2626491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A0ED33-FFEC-4759-8958-B1B793EF44E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TW" altLang="en-US"/>
          </a:p>
        </p:txBody>
      </p:sp>
      <p:sp>
        <p:nvSpPr>
          <p:cNvPr id="3" name="内容占位符 2">
            <a:extLst>
              <a:ext uri="{FF2B5EF4-FFF2-40B4-BE49-F238E27FC236}">
                <a16:creationId xmlns:a16="http://schemas.microsoft.com/office/drawing/2014/main" id="{CBE3CE3C-A1F6-4DC0-9D1A-BDCD46A93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TW" altLang="en-US"/>
          </a:p>
        </p:txBody>
      </p:sp>
      <p:sp>
        <p:nvSpPr>
          <p:cNvPr id="4" name="文本占位符 3">
            <a:extLst>
              <a:ext uri="{FF2B5EF4-FFF2-40B4-BE49-F238E27FC236}">
                <a16:creationId xmlns:a16="http://schemas.microsoft.com/office/drawing/2014/main" id="{C587D3BD-FED3-4087-BF19-708B6B40F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F56E15B-1719-41D2-9A05-E1F979171B23}"/>
              </a:ext>
            </a:extLst>
          </p:cNvPr>
          <p:cNvSpPr>
            <a:spLocks noGrp="1"/>
          </p:cNvSpPr>
          <p:nvPr>
            <p:ph type="dt" sz="half" idx="10"/>
          </p:nvPr>
        </p:nvSpPr>
        <p:spPr/>
        <p:txBody>
          <a:bodyPr/>
          <a:lstStyle/>
          <a:p>
            <a:fld id="{EF95C015-6E10-4992-8493-7C57A1415E28}" type="datetimeFigureOut">
              <a:rPr lang="zh-TW" altLang="en-US" smtClean="0"/>
              <a:t>2020/1/15</a:t>
            </a:fld>
            <a:endParaRPr lang="zh-TW" altLang="en-US"/>
          </a:p>
        </p:txBody>
      </p:sp>
      <p:sp>
        <p:nvSpPr>
          <p:cNvPr id="6" name="页脚占位符 5">
            <a:extLst>
              <a:ext uri="{FF2B5EF4-FFF2-40B4-BE49-F238E27FC236}">
                <a16:creationId xmlns:a16="http://schemas.microsoft.com/office/drawing/2014/main" id="{6A32C905-7A3F-4A6A-951E-3E6958479B6E}"/>
              </a:ext>
            </a:extLst>
          </p:cNvPr>
          <p:cNvSpPr>
            <a:spLocks noGrp="1"/>
          </p:cNvSpPr>
          <p:nvPr>
            <p:ph type="ftr" sz="quarter" idx="11"/>
          </p:nvPr>
        </p:nvSpPr>
        <p:spPr/>
        <p:txBody>
          <a:bodyPr/>
          <a:lstStyle/>
          <a:p>
            <a:endParaRPr lang="zh-TW" altLang="en-US"/>
          </a:p>
        </p:txBody>
      </p:sp>
      <p:sp>
        <p:nvSpPr>
          <p:cNvPr id="7" name="灯片编号占位符 6">
            <a:extLst>
              <a:ext uri="{FF2B5EF4-FFF2-40B4-BE49-F238E27FC236}">
                <a16:creationId xmlns:a16="http://schemas.microsoft.com/office/drawing/2014/main" id="{E3D1CCC8-8E76-4E7F-9F0F-7EA93CC245A1}"/>
              </a:ext>
            </a:extLst>
          </p:cNvPr>
          <p:cNvSpPr>
            <a:spLocks noGrp="1"/>
          </p:cNvSpPr>
          <p:nvPr>
            <p:ph type="sldNum" sz="quarter" idx="12"/>
          </p:nvPr>
        </p:nvSpPr>
        <p:spPr/>
        <p:txBody>
          <a:bodyPr/>
          <a:lstStyle/>
          <a:p>
            <a:fld id="{641A9EB1-9DB4-423A-946A-235FAA4FC8A7}" type="slidenum">
              <a:rPr lang="zh-TW" altLang="en-US" smtClean="0"/>
              <a:t>‹#›</a:t>
            </a:fld>
            <a:endParaRPr lang="zh-TW" altLang="en-US"/>
          </a:p>
        </p:txBody>
      </p:sp>
    </p:spTree>
    <p:extLst>
      <p:ext uri="{BB962C8B-B14F-4D97-AF65-F5344CB8AC3E}">
        <p14:creationId xmlns:p14="http://schemas.microsoft.com/office/powerpoint/2010/main" val="3339357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A0A7C4-97CE-4215-9A32-7EDF344C169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TW" altLang="en-US"/>
          </a:p>
        </p:txBody>
      </p:sp>
      <p:sp>
        <p:nvSpPr>
          <p:cNvPr id="3" name="图片占位符 2">
            <a:extLst>
              <a:ext uri="{FF2B5EF4-FFF2-40B4-BE49-F238E27FC236}">
                <a16:creationId xmlns:a16="http://schemas.microsoft.com/office/drawing/2014/main" id="{A798752B-7844-4B86-9E3F-ECFE805C54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本占位符 3">
            <a:extLst>
              <a:ext uri="{FF2B5EF4-FFF2-40B4-BE49-F238E27FC236}">
                <a16:creationId xmlns:a16="http://schemas.microsoft.com/office/drawing/2014/main" id="{F19E2973-7122-41A4-A12E-2B34C59211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62F60EA-D957-4241-A4E5-BA86D2F47488}"/>
              </a:ext>
            </a:extLst>
          </p:cNvPr>
          <p:cNvSpPr>
            <a:spLocks noGrp="1"/>
          </p:cNvSpPr>
          <p:nvPr>
            <p:ph type="dt" sz="half" idx="10"/>
          </p:nvPr>
        </p:nvSpPr>
        <p:spPr/>
        <p:txBody>
          <a:bodyPr/>
          <a:lstStyle/>
          <a:p>
            <a:fld id="{EF95C015-6E10-4992-8493-7C57A1415E28}" type="datetimeFigureOut">
              <a:rPr lang="zh-TW" altLang="en-US" smtClean="0"/>
              <a:t>2020/1/15</a:t>
            </a:fld>
            <a:endParaRPr lang="zh-TW" altLang="en-US"/>
          </a:p>
        </p:txBody>
      </p:sp>
      <p:sp>
        <p:nvSpPr>
          <p:cNvPr id="6" name="页脚占位符 5">
            <a:extLst>
              <a:ext uri="{FF2B5EF4-FFF2-40B4-BE49-F238E27FC236}">
                <a16:creationId xmlns:a16="http://schemas.microsoft.com/office/drawing/2014/main" id="{4AB73707-6F44-4A37-87BE-04EBBEAA55A8}"/>
              </a:ext>
            </a:extLst>
          </p:cNvPr>
          <p:cNvSpPr>
            <a:spLocks noGrp="1"/>
          </p:cNvSpPr>
          <p:nvPr>
            <p:ph type="ftr" sz="quarter" idx="11"/>
          </p:nvPr>
        </p:nvSpPr>
        <p:spPr/>
        <p:txBody>
          <a:bodyPr/>
          <a:lstStyle/>
          <a:p>
            <a:endParaRPr lang="zh-TW" altLang="en-US"/>
          </a:p>
        </p:txBody>
      </p:sp>
      <p:sp>
        <p:nvSpPr>
          <p:cNvPr id="7" name="灯片编号占位符 6">
            <a:extLst>
              <a:ext uri="{FF2B5EF4-FFF2-40B4-BE49-F238E27FC236}">
                <a16:creationId xmlns:a16="http://schemas.microsoft.com/office/drawing/2014/main" id="{18254FA4-D74D-4934-91B8-AE02F76ADE30}"/>
              </a:ext>
            </a:extLst>
          </p:cNvPr>
          <p:cNvSpPr>
            <a:spLocks noGrp="1"/>
          </p:cNvSpPr>
          <p:nvPr>
            <p:ph type="sldNum" sz="quarter" idx="12"/>
          </p:nvPr>
        </p:nvSpPr>
        <p:spPr/>
        <p:txBody>
          <a:bodyPr/>
          <a:lstStyle/>
          <a:p>
            <a:fld id="{641A9EB1-9DB4-423A-946A-235FAA4FC8A7}" type="slidenum">
              <a:rPr lang="zh-TW" altLang="en-US" smtClean="0"/>
              <a:t>‹#›</a:t>
            </a:fld>
            <a:endParaRPr lang="zh-TW" altLang="en-US"/>
          </a:p>
        </p:txBody>
      </p:sp>
    </p:spTree>
    <p:extLst>
      <p:ext uri="{BB962C8B-B14F-4D97-AF65-F5344CB8AC3E}">
        <p14:creationId xmlns:p14="http://schemas.microsoft.com/office/powerpoint/2010/main" val="854559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51E67AD-52B3-45B6-86C2-836FF32F4C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TW" altLang="en-US"/>
          </a:p>
        </p:txBody>
      </p:sp>
      <p:sp>
        <p:nvSpPr>
          <p:cNvPr id="3" name="文本占位符 2">
            <a:extLst>
              <a:ext uri="{FF2B5EF4-FFF2-40B4-BE49-F238E27FC236}">
                <a16:creationId xmlns:a16="http://schemas.microsoft.com/office/drawing/2014/main" id="{B533EE9E-B5F2-40B5-9959-D62A634215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TW" altLang="en-US"/>
          </a:p>
        </p:txBody>
      </p:sp>
      <p:sp>
        <p:nvSpPr>
          <p:cNvPr id="4" name="日期占位符 3">
            <a:extLst>
              <a:ext uri="{FF2B5EF4-FFF2-40B4-BE49-F238E27FC236}">
                <a16:creationId xmlns:a16="http://schemas.microsoft.com/office/drawing/2014/main" id="{60FB59CF-70F5-4C7A-A49F-9CC57D08BA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5C015-6E10-4992-8493-7C57A1415E28}" type="datetimeFigureOut">
              <a:rPr lang="zh-TW" altLang="en-US" smtClean="0"/>
              <a:t>2020/1/15</a:t>
            </a:fld>
            <a:endParaRPr lang="zh-TW" altLang="en-US"/>
          </a:p>
        </p:txBody>
      </p:sp>
      <p:sp>
        <p:nvSpPr>
          <p:cNvPr id="5" name="页脚占位符 4">
            <a:extLst>
              <a:ext uri="{FF2B5EF4-FFF2-40B4-BE49-F238E27FC236}">
                <a16:creationId xmlns:a16="http://schemas.microsoft.com/office/drawing/2014/main" id="{DF2146D5-B5CA-4FA5-9185-D5BA95DD52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灯片编号占位符 5">
            <a:extLst>
              <a:ext uri="{FF2B5EF4-FFF2-40B4-BE49-F238E27FC236}">
                <a16:creationId xmlns:a16="http://schemas.microsoft.com/office/drawing/2014/main" id="{DDD3342A-D2E6-4F44-BB2A-E5B0C5222B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1A9EB1-9DB4-423A-946A-235FAA4FC8A7}" type="slidenum">
              <a:rPr lang="zh-TW" altLang="en-US" smtClean="0"/>
              <a:t>‹#›</a:t>
            </a:fld>
            <a:endParaRPr lang="zh-TW" altLang="en-US"/>
          </a:p>
        </p:txBody>
      </p:sp>
    </p:spTree>
    <p:extLst>
      <p:ext uri="{BB962C8B-B14F-4D97-AF65-F5344CB8AC3E}">
        <p14:creationId xmlns:p14="http://schemas.microsoft.com/office/powerpoint/2010/main" val="3170152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mailto:b07901103@ntu.edu.tw"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C75898-94D4-46D9-BB8A-799762112E07}"/>
              </a:ext>
            </a:extLst>
          </p:cNvPr>
          <p:cNvSpPr>
            <a:spLocks noGrp="1"/>
          </p:cNvSpPr>
          <p:nvPr>
            <p:ph type="ctrTitle"/>
          </p:nvPr>
        </p:nvSpPr>
        <p:spPr/>
        <p:txBody>
          <a:bodyPr/>
          <a:lstStyle/>
          <a:p>
            <a:endParaRPr lang="zh-TW" altLang="en-US"/>
          </a:p>
        </p:txBody>
      </p:sp>
      <p:sp>
        <p:nvSpPr>
          <p:cNvPr id="3" name="副标题 2">
            <a:extLst>
              <a:ext uri="{FF2B5EF4-FFF2-40B4-BE49-F238E27FC236}">
                <a16:creationId xmlns:a16="http://schemas.microsoft.com/office/drawing/2014/main" id="{ED5B960D-84DB-49B2-9CBA-C8D5CE7ACA98}"/>
              </a:ext>
            </a:extLst>
          </p:cNvPr>
          <p:cNvSpPr>
            <a:spLocks noGrp="1"/>
          </p:cNvSpPr>
          <p:nvPr>
            <p:ph type="subTitle" idx="1"/>
          </p:nvPr>
        </p:nvSpPr>
        <p:spPr/>
        <p:txBody>
          <a:bodyPr/>
          <a:lstStyle/>
          <a:p>
            <a:endParaRPr lang="zh-TW" altLang="en-US"/>
          </a:p>
        </p:txBody>
      </p:sp>
      <p:pic>
        <p:nvPicPr>
          <p:cNvPr id="5" name="图片 4" descr="一群人正在听演讲&#10;&#10;描述已自动生成">
            <a:extLst>
              <a:ext uri="{FF2B5EF4-FFF2-40B4-BE49-F238E27FC236}">
                <a16:creationId xmlns:a16="http://schemas.microsoft.com/office/drawing/2014/main" id="{B713E044-AD84-4E1C-A52C-C385126DA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4" y="0"/>
            <a:ext cx="12160332" cy="6858000"/>
          </a:xfrm>
          <a:prstGeom prst="rect">
            <a:avLst/>
          </a:prstGeom>
        </p:spPr>
      </p:pic>
      <p:sp>
        <p:nvSpPr>
          <p:cNvPr id="6" name="矩形 5">
            <a:extLst>
              <a:ext uri="{FF2B5EF4-FFF2-40B4-BE49-F238E27FC236}">
                <a16:creationId xmlns:a16="http://schemas.microsoft.com/office/drawing/2014/main" id="{C2CCBD63-6204-4574-A672-CE86B92337DB}"/>
              </a:ext>
            </a:extLst>
          </p:cNvPr>
          <p:cNvSpPr/>
          <p:nvPr/>
        </p:nvSpPr>
        <p:spPr>
          <a:xfrm>
            <a:off x="0" y="0"/>
            <a:ext cx="12192000" cy="6858000"/>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1EDA0E0F-AC6A-4F8F-A898-52CFA3F9A31A}"/>
              </a:ext>
            </a:extLst>
          </p:cNvPr>
          <p:cNvSpPr/>
          <p:nvPr/>
        </p:nvSpPr>
        <p:spPr>
          <a:xfrm>
            <a:off x="1471612" y="1380332"/>
            <a:ext cx="9248775" cy="4259262"/>
          </a:xfrm>
          <a:prstGeom prst="rect">
            <a:avLst/>
          </a:prstGeom>
          <a:solidFill>
            <a:schemeClr val="bg1">
              <a:alpha val="70000"/>
            </a:schemeClr>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矩形 7">
            <a:extLst>
              <a:ext uri="{FF2B5EF4-FFF2-40B4-BE49-F238E27FC236}">
                <a16:creationId xmlns:a16="http://schemas.microsoft.com/office/drawing/2014/main" id="{10BF101B-7F1A-4DF9-A17A-C618BED0C573}"/>
              </a:ext>
            </a:extLst>
          </p:cNvPr>
          <p:cNvSpPr/>
          <p:nvPr/>
        </p:nvSpPr>
        <p:spPr>
          <a:xfrm>
            <a:off x="2024061" y="2601119"/>
            <a:ext cx="8143875" cy="1238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0" b="1" dirty="0" err="1">
                <a:solidFill>
                  <a:schemeClr val="tx1"/>
                </a:solidFill>
              </a:rPr>
              <a:t>DSnP</a:t>
            </a:r>
            <a:r>
              <a:rPr lang="en-US" altLang="zh-TW" sz="6000" b="1" dirty="0">
                <a:solidFill>
                  <a:schemeClr val="tx1"/>
                </a:solidFill>
              </a:rPr>
              <a:t> Final Project</a:t>
            </a:r>
            <a:endParaRPr lang="zh-TW" altLang="en-US" sz="6000" b="1" dirty="0">
              <a:solidFill>
                <a:schemeClr val="tx1"/>
              </a:solidFill>
            </a:endParaRPr>
          </a:p>
        </p:txBody>
      </p:sp>
      <p:sp>
        <p:nvSpPr>
          <p:cNvPr id="9" name="矩形 8">
            <a:extLst>
              <a:ext uri="{FF2B5EF4-FFF2-40B4-BE49-F238E27FC236}">
                <a16:creationId xmlns:a16="http://schemas.microsoft.com/office/drawing/2014/main" id="{53793984-C4A8-4040-97B0-2CEB31040A2F}"/>
              </a:ext>
            </a:extLst>
          </p:cNvPr>
          <p:cNvSpPr/>
          <p:nvPr/>
        </p:nvSpPr>
        <p:spPr>
          <a:xfrm>
            <a:off x="3178968" y="3391298"/>
            <a:ext cx="6810375" cy="1655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400" b="1" dirty="0">
                <a:solidFill>
                  <a:schemeClr val="tx1"/>
                </a:solidFill>
              </a:rPr>
              <a:t>Student : </a:t>
            </a:r>
            <a:r>
              <a:rPr lang="zh-TW" altLang="en-US" sz="2400" b="1" dirty="0">
                <a:solidFill>
                  <a:schemeClr val="tx1"/>
                </a:solidFill>
              </a:rPr>
              <a:t>陳孟宏</a:t>
            </a:r>
            <a:r>
              <a:rPr lang="en-US" altLang="zh-TW" sz="2400" b="1" dirty="0">
                <a:solidFill>
                  <a:schemeClr val="tx1"/>
                </a:solidFill>
              </a:rPr>
              <a:t>, </a:t>
            </a:r>
            <a:r>
              <a:rPr lang="zh-TW" altLang="en-US" sz="2400" b="1" dirty="0">
                <a:solidFill>
                  <a:schemeClr val="tx1"/>
                </a:solidFill>
              </a:rPr>
              <a:t>電機二</a:t>
            </a:r>
            <a:r>
              <a:rPr lang="en-US" altLang="zh-TW" sz="2400" b="1" dirty="0">
                <a:solidFill>
                  <a:schemeClr val="tx1"/>
                </a:solidFill>
              </a:rPr>
              <a:t>, B07901103</a:t>
            </a:r>
          </a:p>
          <a:p>
            <a:r>
              <a:rPr lang="en-US" altLang="zh-TW" sz="2400" b="1" dirty="0">
                <a:solidFill>
                  <a:schemeClr val="tx1"/>
                </a:solidFill>
              </a:rPr>
              <a:t>Professor : Ric Huang</a:t>
            </a:r>
            <a:endParaRPr lang="zh-TW" altLang="en-US" sz="2400" b="1" dirty="0">
              <a:solidFill>
                <a:schemeClr val="tx1"/>
              </a:solidFill>
            </a:endParaRPr>
          </a:p>
        </p:txBody>
      </p:sp>
    </p:spTree>
    <p:extLst>
      <p:ext uri="{BB962C8B-B14F-4D97-AF65-F5344CB8AC3E}">
        <p14:creationId xmlns:p14="http://schemas.microsoft.com/office/powerpoint/2010/main" val="293707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C75898-94D4-46D9-BB8A-799762112E07}"/>
              </a:ext>
            </a:extLst>
          </p:cNvPr>
          <p:cNvSpPr>
            <a:spLocks noGrp="1"/>
          </p:cNvSpPr>
          <p:nvPr>
            <p:ph type="ctrTitle"/>
          </p:nvPr>
        </p:nvSpPr>
        <p:spPr/>
        <p:txBody>
          <a:bodyPr/>
          <a:lstStyle/>
          <a:p>
            <a:endParaRPr lang="zh-TW" altLang="en-US"/>
          </a:p>
        </p:txBody>
      </p:sp>
      <p:sp>
        <p:nvSpPr>
          <p:cNvPr id="3" name="副标题 2">
            <a:extLst>
              <a:ext uri="{FF2B5EF4-FFF2-40B4-BE49-F238E27FC236}">
                <a16:creationId xmlns:a16="http://schemas.microsoft.com/office/drawing/2014/main" id="{ED5B960D-84DB-49B2-9CBA-C8D5CE7ACA98}"/>
              </a:ext>
            </a:extLst>
          </p:cNvPr>
          <p:cNvSpPr>
            <a:spLocks noGrp="1"/>
          </p:cNvSpPr>
          <p:nvPr>
            <p:ph type="subTitle" idx="1"/>
          </p:nvPr>
        </p:nvSpPr>
        <p:spPr/>
        <p:txBody>
          <a:bodyPr/>
          <a:lstStyle/>
          <a:p>
            <a:endParaRPr lang="zh-TW" altLang="en-US"/>
          </a:p>
        </p:txBody>
      </p:sp>
      <p:pic>
        <p:nvPicPr>
          <p:cNvPr id="5" name="图片 4" descr="一群人正在听演讲&#10;&#10;描述已自动生成">
            <a:extLst>
              <a:ext uri="{FF2B5EF4-FFF2-40B4-BE49-F238E27FC236}">
                <a16:creationId xmlns:a16="http://schemas.microsoft.com/office/drawing/2014/main" id="{B713E044-AD84-4E1C-A52C-C385126DA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4" y="0"/>
            <a:ext cx="12160332" cy="6858000"/>
          </a:xfrm>
          <a:prstGeom prst="rect">
            <a:avLst/>
          </a:prstGeom>
        </p:spPr>
      </p:pic>
      <p:sp>
        <p:nvSpPr>
          <p:cNvPr id="6" name="矩形 5">
            <a:extLst>
              <a:ext uri="{FF2B5EF4-FFF2-40B4-BE49-F238E27FC236}">
                <a16:creationId xmlns:a16="http://schemas.microsoft.com/office/drawing/2014/main" id="{C2CCBD63-6204-4574-A672-CE86B92337DB}"/>
              </a:ext>
            </a:extLst>
          </p:cNvPr>
          <p:cNvSpPr/>
          <p:nvPr/>
        </p:nvSpPr>
        <p:spPr>
          <a:xfrm>
            <a:off x="0" y="0"/>
            <a:ext cx="12192000" cy="6858000"/>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1EDA0E0F-AC6A-4F8F-A898-52CFA3F9A31A}"/>
              </a:ext>
            </a:extLst>
          </p:cNvPr>
          <p:cNvSpPr/>
          <p:nvPr/>
        </p:nvSpPr>
        <p:spPr>
          <a:xfrm>
            <a:off x="15834" y="0"/>
            <a:ext cx="12160332" cy="6858000"/>
          </a:xfrm>
          <a:prstGeom prst="rect">
            <a:avLst/>
          </a:prstGeom>
          <a:solidFill>
            <a:schemeClr val="bg1">
              <a:alpha val="70000"/>
            </a:schemeClr>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 name="矩形 3">
            <a:extLst>
              <a:ext uri="{FF2B5EF4-FFF2-40B4-BE49-F238E27FC236}">
                <a16:creationId xmlns:a16="http://schemas.microsoft.com/office/drawing/2014/main" id="{38AE36BC-CF44-42FB-B4DA-9352539CFAA5}"/>
              </a:ext>
            </a:extLst>
          </p:cNvPr>
          <p:cNvSpPr/>
          <p:nvPr/>
        </p:nvSpPr>
        <p:spPr>
          <a:xfrm>
            <a:off x="333375" y="114300"/>
            <a:ext cx="3076575" cy="1333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b="1" dirty="0" err="1">
                <a:solidFill>
                  <a:schemeClr val="tx1"/>
                </a:solidFill>
              </a:rPr>
              <a:t>CIRSWeep</a:t>
            </a:r>
            <a:r>
              <a:rPr lang="en-US" altLang="zh-TW" sz="4000" b="1" dirty="0">
                <a:solidFill>
                  <a:schemeClr val="tx1"/>
                </a:solidFill>
              </a:rPr>
              <a:t> : </a:t>
            </a:r>
            <a:endParaRPr lang="zh-TW" altLang="en-US" sz="4000" b="1" dirty="0">
              <a:solidFill>
                <a:schemeClr val="tx1"/>
              </a:solidFill>
            </a:endParaRPr>
          </a:p>
        </p:txBody>
      </p:sp>
      <p:pic>
        <p:nvPicPr>
          <p:cNvPr id="11" name="图片 10" descr="电脑萤幕的截图&#10;&#10;描述已自动生成">
            <a:extLst>
              <a:ext uri="{FF2B5EF4-FFF2-40B4-BE49-F238E27FC236}">
                <a16:creationId xmlns:a16="http://schemas.microsoft.com/office/drawing/2014/main" id="{04AEB3FE-9FD3-4B44-B3C1-FA7D8B3FDF24}"/>
              </a:ext>
            </a:extLst>
          </p:cNvPr>
          <p:cNvPicPr>
            <a:picLocks noChangeAspect="1"/>
          </p:cNvPicPr>
          <p:nvPr/>
        </p:nvPicPr>
        <p:blipFill rotWithShape="1">
          <a:blip r:embed="rId3">
            <a:extLst>
              <a:ext uri="{28A0092B-C50C-407E-A947-70E740481C1C}">
                <a14:useLocalDpi xmlns:a14="http://schemas.microsoft.com/office/drawing/2010/main" val="0"/>
              </a:ext>
            </a:extLst>
          </a:blip>
          <a:srcRect l="5468" t="11389" r="48438" b="7917"/>
          <a:stretch/>
        </p:blipFill>
        <p:spPr>
          <a:xfrm>
            <a:off x="5200651" y="0"/>
            <a:ext cx="6975516" cy="6869110"/>
          </a:xfrm>
          <a:prstGeom prst="rect">
            <a:avLst/>
          </a:prstGeom>
        </p:spPr>
      </p:pic>
      <p:sp>
        <p:nvSpPr>
          <p:cNvPr id="15" name="箭头: 右 14">
            <a:extLst>
              <a:ext uri="{FF2B5EF4-FFF2-40B4-BE49-F238E27FC236}">
                <a16:creationId xmlns:a16="http://schemas.microsoft.com/office/drawing/2014/main" id="{309347D8-39A3-4C91-BE51-F85699F28B70}"/>
              </a:ext>
            </a:extLst>
          </p:cNvPr>
          <p:cNvSpPr/>
          <p:nvPr/>
        </p:nvSpPr>
        <p:spPr>
          <a:xfrm rot="19849972">
            <a:off x="3196247" y="1395413"/>
            <a:ext cx="1651041" cy="352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左大括号 15">
            <a:extLst>
              <a:ext uri="{FF2B5EF4-FFF2-40B4-BE49-F238E27FC236}">
                <a16:creationId xmlns:a16="http://schemas.microsoft.com/office/drawing/2014/main" id="{1747C662-1CDE-4142-AA6D-F3AC331145D0}"/>
              </a:ext>
            </a:extLst>
          </p:cNvPr>
          <p:cNvSpPr/>
          <p:nvPr/>
        </p:nvSpPr>
        <p:spPr>
          <a:xfrm>
            <a:off x="5049055" y="580233"/>
            <a:ext cx="303192" cy="1084260"/>
          </a:xfrm>
          <a:prstGeom prst="leftBrace">
            <a:avLst>
              <a:gd name="adj1" fmla="val 87834"/>
              <a:gd name="adj2" fmla="val 5087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3373629A-0E1B-49E1-88D5-9B732226D97C}"/>
              </a:ext>
            </a:extLst>
          </p:cNvPr>
          <p:cNvSpPr/>
          <p:nvPr/>
        </p:nvSpPr>
        <p:spPr>
          <a:xfrm>
            <a:off x="333375" y="2190751"/>
            <a:ext cx="4594269" cy="2628899"/>
          </a:xfrm>
          <a:prstGeom prst="rect">
            <a:avLst/>
          </a:prstGeom>
          <a:solidFill>
            <a:schemeClr val="bg1">
              <a:alpha val="50000"/>
            </a:schemeClr>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8" name="矩形 17">
            <a:extLst>
              <a:ext uri="{FF2B5EF4-FFF2-40B4-BE49-F238E27FC236}">
                <a16:creationId xmlns:a16="http://schemas.microsoft.com/office/drawing/2014/main" id="{0B472475-7F3C-4CFB-ABA2-85A9BB765CDB}"/>
              </a:ext>
            </a:extLst>
          </p:cNvPr>
          <p:cNvSpPr/>
          <p:nvPr/>
        </p:nvSpPr>
        <p:spPr>
          <a:xfrm>
            <a:off x="455591" y="2316163"/>
            <a:ext cx="4289469" cy="597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800" b="1" dirty="0">
                <a:solidFill>
                  <a:schemeClr val="tx1"/>
                </a:solidFill>
              </a:rPr>
              <a:t>1. Find Unused Gates :</a:t>
            </a:r>
            <a:endParaRPr lang="zh-TW" altLang="en-US" sz="2800" b="1" dirty="0">
              <a:solidFill>
                <a:schemeClr val="tx1"/>
              </a:solidFill>
            </a:endParaRPr>
          </a:p>
        </p:txBody>
      </p:sp>
      <p:sp>
        <p:nvSpPr>
          <p:cNvPr id="19" name="矩形 18">
            <a:extLst>
              <a:ext uri="{FF2B5EF4-FFF2-40B4-BE49-F238E27FC236}">
                <a16:creationId xmlns:a16="http://schemas.microsoft.com/office/drawing/2014/main" id="{C5F2C8C8-CDDE-4BBC-A46B-E02B0B0A12C7}"/>
              </a:ext>
            </a:extLst>
          </p:cNvPr>
          <p:cNvSpPr/>
          <p:nvPr/>
        </p:nvSpPr>
        <p:spPr>
          <a:xfrm>
            <a:off x="561975" y="2898757"/>
            <a:ext cx="4266518" cy="17478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00" b="1" dirty="0">
                <a:solidFill>
                  <a:schemeClr val="tx1"/>
                </a:solidFill>
              </a:rPr>
              <a:t>Because after sweeping, there will be some gates or inputs became unused, so I set a variable called “</a:t>
            </a:r>
            <a:r>
              <a:rPr lang="en-US" altLang="zh-TW" sz="2000" b="1" dirty="0" err="1">
                <a:solidFill>
                  <a:srgbClr val="FF0000"/>
                </a:solidFill>
              </a:rPr>
              <a:t>NotUsed</a:t>
            </a:r>
            <a:r>
              <a:rPr lang="en-US" altLang="zh-TW" sz="2000" b="1" dirty="0">
                <a:solidFill>
                  <a:schemeClr val="tx1"/>
                </a:solidFill>
              </a:rPr>
              <a:t>” and store the inputs that do not exist in </a:t>
            </a:r>
            <a:r>
              <a:rPr lang="en-US" altLang="zh-TW" sz="2000" b="1" dirty="0">
                <a:solidFill>
                  <a:srgbClr val="FF0000"/>
                </a:solidFill>
              </a:rPr>
              <a:t>_</a:t>
            </a:r>
            <a:r>
              <a:rPr lang="en-US" altLang="zh-TW" sz="2000" b="1" dirty="0" err="1">
                <a:solidFill>
                  <a:srgbClr val="FF0000"/>
                </a:solidFill>
              </a:rPr>
              <a:t>DFSList</a:t>
            </a:r>
            <a:r>
              <a:rPr lang="en-US" altLang="zh-TW" sz="2000" b="1" dirty="0">
                <a:solidFill>
                  <a:srgbClr val="FF0000"/>
                </a:solidFill>
              </a:rPr>
              <a:t> </a:t>
            </a:r>
            <a:r>
              <a:rPr lang="en-US" altLang="zh-TW" sz="2000" b="1" dirty="0">
                <a:solidFill>
                  <a:schemeClr val="tx1"/>
                </a:solidFill>
              </a:rPr>
              <a:t>first !</a:t>
            </a:r>
            <a:endParaRPr lang="zh-TW" altLang="en-US" sz="2000" b="1" dirty="0">
              <a:solidFill>
                <a:schemeClr val="tx1"/>
              </a:solidFill>
            </a:endParaRPr>
          </a:p>
        </p:txBody>
      </p:sp>
    </p:spTree>
    <p:extLst>
      <p:ext uri="{BB962C8B-B14F-4D97-AF65-F5344CB8AC3E}">
        <p14:creationId xmlns:p14="http://schemas.microsoft.com/office/powerpoint/2010/main" val="2670805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C75898-94D4-46D9-BB8A-799762112E07}"/>
              </a:ext>
            </a:extLst>
          </p:cNvPr>
          <p:cNvSpPr>
            <a:spLocks noGrp="1"/>
          </p:cNvSpPr>
          <p:nvPr>
            <p:ph type="ctrTitle"/>
          </p:nvPr>
        </p:nvSpPr>
        <p:spPr/>
        <p:txBody>
          <a:bodyPr/>
          <a:lstStyle/>
          <a:p>
            <a:endParaRPr lang="zh-TW" altLang="en-US"/>
          </a:p>
        </p:txBody>
      </p:sp>
      <p:sp>
        <p:nvSpPr>
          <p:cNvPr id="3" name="副标题 2">
            <a:extLst>
              <a:ext uri="{FF2B5EF4-FFF2-40B4-BE49-F238E27FC236}">
                <a16:creationId xmlns:a16="http://schemas.microsoft.com/office/drawing/2014/main" id="{ED5B960D-84DB-49B2-9CBA-C8D5CE7ACA98}"/>
              </a:ext>
            </a:extLst>
          </p:cNvPr>
          <p:cNvSpPr>
            <a:spLocks noGrp="1"/>
          </p:cNvSpPr>
          <p:nvPr>
            <p:ph type="subTitle" idx="1"/>
          </p:nvPr>
        </p:nvSpPr>
        <p:spPr/>
        <p:txBody>
          <a:bodyPr/>
          <a:lstStyle/>
          <a:p>
            <a:endParaRPr lang="zh-TW" altLang="en-US"/>
          </a:p>
        </p:txBody>
      </p:sp>
      <p:pic>
        <p:nvPicPr>
          <p:cNvPr id="5" name="图片 4" descr="一群人正在听演讲&#10;&#10;描述已自动生成">
            <a:extLst>
              <a:ext uri="{FF2B5EF4-FFF2-40B4-BE49-F238E27FC236}">
                <a16:creationId xmlns:a16="http://schemas.microsoft.com/office/drawing/2014/main" id="{B713E044-AD84-4E1C-A52C-C385126DA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4" y="0"/>
            <a:ext cx="12160332" cy="6858000"/>
          </a:xfrm>
          <a:prstGeom prst="rect">
            <a:avLst/>
          </a:prstGeom>
        </p:spPr>
      </p:pic>
      <p:sp>
        <p:nvSpPr>
          <p:cNvPr id="6" name="矩形 5">
            <a:extLst>
              <a:ext uri="{FF2B5EF4-FFF2-40B4-BE49-F238E27FC236}">
                <a16:creationId xmlns:a16="http://schemas.microsoft.com/office/drawing/2014/main" id="{C2CCBD63-6204-4574-A672-CE86B92337DB}"/>
              </a:ext>
            </a:extLst>
          </p:cNvPr>
          <p:cNvSpPr/>
          <p:nvPr/>
        </p:nvSpPr>
        <p:spPr>
          <a:xfrm>
            <a:off x="0" y="0"/>
            <a:ext cx="12192000" cy="6858000"/>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1EDA0E0F-AC6A-4F8F-A898-52CFA3F9A31A}"/>
              </a:ext>
            </a:extLst>
          </p:cNvPr>
          <p:cNvSpPr/>
          <p:nvPr/>
        </p:nvSpPr>
        <p:spPr>
          <a:xfrm>
            <a:off x="15834" y="0"/>
            <a:ext cx="12160332" cy="6858000"/>
          </a:xfrm>
          <a:prstGeom prst="rect">
            <a:avLst/>
          </a:prstGeom>
          <a:solidFill>
            <a:schemeClr val="bg1">
              <a:alpha val="70000"/>
            </a:schemeClr>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 name="矩形 3">
            <a:extLst>
              <a:ext uri="{FF2B5EF4-FFF2-40B4-BE49-F238E27FC236}">
                <a16:creationId xmlns:a16="http://schemas.microsoft.com/office/drawing/2014/main" id="{38AE36BC-CF44-42FB-B4DA-9352539CFAA5}"/>
              </a:ext>
            </a:extLst>
          </p:cNvPr>
          <p:cNvSpPr/>
          <p:nvPr/>
        </p:nvSpPr>
        <p:spPr>
          <a:xfrm>
            <a:off x="333375" y="114300"/>
            <a:ext cx="3076575" cy="1333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b="1" dirty="0" err="1">
                <a:solidFill>
                  <a:schemeClr val="tx1"/>
                </a:solidFill>
              </a:rPr>
              <a:t>CIRSWeep</a:t>
            </a:r>
            <a:r>
              <a:rPr lang="en-US" altLang="zh-TW" sz="4000" b="1" dirty="0">
                <a:solidFill>
                  <a:schemeClr val="tx1"/>
                </a:solidFill>
              </a:rPr>
              <a:t> : </a:t>
            </a:r>
            <a:endParaRPr lang="zh-TW" altLang="en-US" sz="4000" b="1" dirty="0">
              <a:solidFill>
                <a:schemeClr val="tx1"/>
              </a:solidFill>
            </a:endParaRPr>
          </a:p>
        </p:txBody>
      </p:sp>
      <p:pic>
        <p:nvPicPr>
          <p:cNvPr id="11" name="图片 10" descr="电脑萤幕的截图&#10;&#10;描述已自动生成">
            <a:extLst>
              <a:ext uri="{FF2B5EF4-FFF2-40B4-BE49-F238E27FC236}">
                <a16:creationId xmlns:a16="http://schemas.microsoft.com/office/drawing/2014/main" id="{04AEB3FE-9FD3-4B44-B3C1-FA7D8B3FDF24}"/>
              </a:ext>
            </a:extLst>
          </p:cNvPr>
          <p:cNvPicPr>
            <a:picLocks noChangeAspect="1"/>
          </p:cNvPicPr>
          <p:nvPr/>
        </p:nvPicPr>
        <p:blipFill rotWithShape="1">
          <a:blip r:embed="rId3">
            <a:extLst>
              <a:ext uri="{28A0092B-C50C-407E-A947-70E740481C1C}">
                <a14:useLocalDpi xmlns:a14="http://schemas.microsoft.com/office/drawing/2010/main" val="0"/>
              </a:ext>
            </a:extLst>
          </a:blip>
          <a:srcRect l="5468" t="11389" r="48438" b="7917"/>
          <a:stretch/>
        </p:blipFill>
        <p:spPr>
          <a:xfrm>
            <a:off x="5200651" y="0"/>
            <a:ext cx="6975516" cy="6869110"/>
          </a:xfrm>
          <a:prstGeom prst="rect">
            <a:avLst/>
          </a:prstGeom>
        </p:spPr>
      </p:pic>
      <p:sp>
        <p:nvSpPr>
          <p:cNvPr id="16" name="左大括号 15">
            <a:extLst>
              <a:ext uri="{FF2B5EF4-FFF2-40B4-BE49-F238E27FC236}">
                <a16:creationId xmlns:a16="http://schemas.microsoft.com/office/drawing/2014/main" id="{1747C662-1CDE-4142-AA6D-F3AC331145D0}"/>
              </a:ext>
            </a:extLst>
          </p:cNvPr>
          <p:cNvSpPr/>
          <p:nvPr/>
        </p:nvSpPr>
        <p:spPr>
          <a:xfrm>
            <a:off x="5127788" y="1889128"/>
            <a:ext cx="415762" cy="4035422"/>
          </a:xfrm>
          <a:prstGeom prst="leftBrace">
            <a:avLst>
              <a:gd name="adj1" fmla="val 87834"/>
              <a:gd name="adj2" fmla="val 5087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3373629A-0E1B-49E1-88D5-9B732226D97C}"/>
              </a:ext>
            </a:extLst>
          </p:cNvPr>
          <p:cNvSpPr/>
          <p:nvPr/>
        </p:nvSpPr>
        <p:spPr>
          <a:xfrm>
            <a:off x="333375" y="1815825"/>
            <a:ext cx="4266518" cy="3642000"/>
          </a:xfrm>
          <a:prstGeom prst="rect">
            <a:avLst/>
          </a:prstGeom>
          <a:solidFill>
            <a:schemeClr val="bg1">
              <a:alpha val="50000"/>
            </a:schemeClr>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b="1" dirty="0">
              <a:solidFill>
                <a:schemeClr val="tx1"/>
              </a:solidFill>
            </a:endParaRPr>
          </a:p>
        </p:txBody>
      </p:sp>
      <p:sp>
        <p:nvSpPr>
          <p:cNvPr id="18" name="矩形 17">
            <a:extLst>
              <a:ext uri="{FF2B5EF4-FFF2-40B4-BE49-F238E27FC236}">
                <a16:creationId xmlns:a16="http://schemas.microsoft.com/office/drawing/2014/main" id="{0B472475-7F3C-4CFB-ABA2-85A9BB765CDB}"/>
              </a:ext>
            </a:extLst>
          </p:cNvPr>
          <p:cNvSpPr/>
          <p:nvPr/>
        </p:nvSpPr>
        <p:spPr>
          <a:xfrm>
            <a:off x="455591" y="1945490"/>
            <a:ext cx="4289469" cy="597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800" b="1" dirty="0">
                <a:solidFill>
                  <a:schemeClr val="tx1"/>
                </a:solidFill>
              </a:rPr>
              <a:t>2. Remove Unused Gates :</a:t>
            </a:r>
            <a:endParaRPr lang="zh-TW" altLang="en-US" sz="2800" b="1" dirty="0">
              <a:solidFill>
                <a:schemeClr val="tx1"/>
              </a:solidFill>
            </a:endParaRPr>
          </a:p>
        </p:txBody>
      </p:sp>
      <p:sp>
        <p:nvSpPr>
          <p:cNvPr id="19" name="矩形 18">
            <a:extLst>
              <a:ext uri="{FF2B5EF4-FFF2-40B4-BE49-F238E27FC236}">
                <a16:creationId xmlns:a16="http://schemas.microsoft.com/office/drawing/2014/main" id="{C5F2C8C8-CDDE-4BBC-A46B-E02B0B0A12C7}"/>
              </a:ext>
            </a:extLst>
          </p:cNvPr>
          <p:cNvSpPr/>
          <p:nvPr/>
        </p:nvSpPr>
        <p:spPr>
          <a:xfrm>
            <a:off x="561975" y="2025140"/>
            <a:ext cx="4266518" cy="4337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sz="2000" b="1" dirty="0">
              <a:solidFill>
                <a:schemeClr val="tx1"/>
              </a:solidFill>
            </a:endParaRPr>
          </a:p>
        </p:txBody>
      </p:sp>
      <p:sp>
        <p:nvSpPr>
          <p:cNvPr id="8" name="矩形 7">
            <a:extLst>
              <a:ext uri="{FF2B5EF4-FFF2-40B4-BE49-F238E27FC236}">
                <a16:creationId xmlns:a16="http://schemas.microsoft.com/office/drawing/2014/main" id="{AF4A47D5-56DC-40DC-8809-5F4A8E8B300D}"/>
              </a:ext>
            </a:extLst>
          </p:cNvPr>
          <p:cNvSpPr/>
          <p:nvPr/>
        </p:nvSpPr>
        <p:spPr>
          <a:xfrm>
            <a:off x="561974" y="2392275"/>
            <a:ext cx="3790951" cy="30972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a:solidFill>
                  <a:schemeClr val="tx1"/>
                </a:solidFill>
              </a:rPr>
              <a:t>For those gates that cannot reach Pos, that is, do not include in </a:t>
            </a:r>
            <a:r>
              <a:rPr lang="en-US" altLang="zh-TW" b="1" dirty="0">
                <a:solidFill>
                  <a:srgbClr val="FF0000"/>
                </a:solidFill>
              </a:rPr>
              <a:t>_</a:t>
            </a:r>
            <a:r>
              <a:rPr lang="en-US" altLang="zh-TW" b="1" dirty="0" err="1">
                <a:solidFill>
                  <a:srgbClr val="FF0000"/>
                </a:solidFill>
              </a:rPr>
              <a:t>DFSList</a:t>
            </a:r>
            <a:r>
              <a:rPr lang="en-US" altLang="zh-TW" b="1" dirty="0">
                <a:solidFill>
                  <a:schemeClr val="tx1"/>
                </a:solidFill>
              </a:rPr>
              <a:t>, are redundant. Hence, compared with </a:t>
            </a:r>
            <a:r>
              <a:rPr lang="en-US" altLang="zh-TW" b="1" dirty="0">
                <a:solidFill>
                  <a:srgbClr val="FF0000"/>
                </a:solidFill>
              </a:rPr>
              <a:t>_</a:t>
            </a:r>
            <a:r>
              <a:rPr lang="en-US" altLang="zh-TW" b="1" dirty="0" err="1">
                <a:solidFill>
                  <a:srgbClr val="FF0000"/>
                </a:solidFill>
              </a:rPr>
              <a:t>TotalGateList</a:t>
            </a:r>
            <a:r>
              <a:rPr lang="en-US" altLang="zh-TW" b="1" dirty="0">
                <a:solidFill>
                  <a:schemeClr val="tx1"/>
                </a:solidFill>
              </a:rPr>
              <a:t>, if the gate in </a:t>
            </a:r>
            <a:r>
              <a:rPr lang="en-US" altLang="zh-TW" b="1" dirty="0">
                <a:solidFill>
                  <a:srgbClr val="FF0000"/>
                </a:solidFill>
              </a:rPr>
              <a:t>_</a:t>
            </a:r>
            <a:r>
              <a:rPr lang="en-US" altLang="zh-TW" b="1" dirty="0" err="1">
                <a:solidFill>
                  <a:srgbClr val="FF0000"/>
                </a:solidFill>
              </a:rPr>
              <a:t>TotalGateList</a:t>
            </a:r>
            <a:r>
              <a:rPr lang="en-US" altLang="zh-TW" b="1" dirty="0">
                <a:solidFill>
                  <a:srgbClr val="FF0000"/>
                </a:solidFill>
              </a:rPr>
              <a:t> </a:t>
            </a:r>
            <a:r>
              <a:rPr lang="en-US" altLang="zh-TW" b="1" dirty="0">
                <a:solidFill>
                  <a:schemeClr val="tx1"/>
                </a:solidFill>
              </a:rPr>
              <a:t>but not in </a:t>
            </a:r>
            <a:r>
              <a:rPr lang="en-US" altLang="zh-TW" b="1" dirty="0">
                <a:solidFill>
                  <a:srgbClr val="FF0000"/>
                </a:solidFill>
              </a:rPr>
              <a:t>_</a:t>
            </a:r>
            <a:r>
              <a:rPr lang="en-US" altLang="zh-TW" b="1" dirty="0" err="1">
                <a:solidFill>
                  <a:srgbClr val="FF0000"/>
                </a:solidFill>
              </a:rPr>
              <a:t>DFSList</a:t>
            </a:r>
            <a:r>
              <a:rPr lang="en-US" altLang="zh-TW" b="1" dirty="0">
                <a:solidFill>
                  <a:schemeClr val="tx1"/>
                </a:solidFill>
              </a:rPr>
              <a:t>, we know that it can be swept, and because the gate is deleted, other lists which store the gate should also erase this gate. </a:t>
            </a:r>
            <a:endParaRPr lang="zh-TW" altLang="en-US" b="1" dirty="0">
              <a:solidFill>
                <a:schemeClr val="tx1"/>
              </a:solidFill>
            </a:endParaRPr>
          </a:p>
          <a:p>
            <a:pPr algn="ctr"/>
            <a:endParaRPr lang="zh-TW" altLang="en-US" dirty="0"/>
          </a:p>
        </p:txBody>
      </p:sp>
    </p:spTree>
    <p:extLst>
      <p:ext uri="{BB962C8B-B14F-4D97-AF65-F5344CB8AC3E}">
        <p14:creationId xmlns:p14="http://schemas.microsoft.com/office/powerpoint/2010/main" val="2066210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C75898-94D4-46D9-BB8A-799762112E07}"/>
              </a:ext>
            </a:extLst>
          </p:cNvPr>
          <p:cNvSpPr>
            <a:spLocks noGrp="1"/>
          </p:cNvSpPr>
          <p:nvPr>
            <p:ph type="ctrTitle"/>
          </p:nvPr>
        </p:nvSpPr>
        <p:spPr/>
        <p:txBody>
          <a:bodyPr/>
          <a:lstStyle/>
          <a:p>
            <a:endParaRPr lang="zh-TW" altLang="en-US"/>
          </a:p>
        </p:txBody>
      </p:sp>
      <p:sp>
        <p:nvSpPr>
          <p:cNvPr id="3" name="副标题 2">
            <a:extLst>
              <a:ext uri="{FF2B5EF4-FFF2-40B4-BE49-F238E27FC236}">
                <a16:creationId xmlns:a16="http://schemas.microsoft.com/office/drawing/2014/main" id="{ED5B960D-84DB-49B2-9CBA-C8D5CE7ACA98}"/>
              </a:ext>
            </a:extLst>
          </p:cNvPr>
          <p:cNvSpPr>
            <a:spLocks noGrp="1"/>
          </p:cNvSpPr>
          <p:nvPr>
            <p:ph type="subTitle" idx="1"/>
          </p:nvPr>
        </p:nvSpPr>
        <p:spPr/>
        <p:txBody>
          <a:bodyPr/>
          <a:lstStyle/>
          <a:p>
            <a:endParaRPr lang="zh-TW" altLang="en-US"/>
          </a:p>
        </p:txBody>
      </p:sp>
      <p:pic>
        <p:nvPicPr>
          <p:cNvPr id="5" name="图片 4" descr="一群人正在听演讲&#10;&#10;描述已自动生成">
            <a:extLst>
              <a:ext uri="{FF2B5EF4-FFF2-40B4-BE49-F238E27FC236}">
                <a16:creationId xmlns:a16="http://schemas.microsoft.com/office/drawing/2014/main" id="{B713E044-AD84-4E1C-A52C-C385126DA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4" y="0"/>
            <a:ext cx="12160332" cy="6858000"/>
          </a:xfrm>
          <a:prstGeom prst="rect">
            <a:avLst/>
          </a:prstGeom>
        </p:spPr>
      </p:pic>
      <p:sp>
        <p:nvSpPr>
          <p:cNvPr id="6" name="矩形 5">
            <a:extLst>
              <a:ext uri="{FF2B5EF4-FFF2-40B4-BE49-F238E27FC236}">
                <a16:creationId xmlns:a16="http://schemas.microsoft.com/office/drawing/2014/main" id="{C2CCBD63-6204-4574-A672-CE86B92337DB}"/>
              </a:ext>
            </a:extLst>
          </p:cNvPr>
          <p:cNvSpPr/>
          <p:nvPr/>
        </p:nvSpPr>
        <p:spPr>
          <a:xfrm>
            <a:off x="0" y="0"/>
            <a:ext cx="12192000" cy="6858000"/>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1EDA0E0F-AC6A-4F8F-A898-52CFA3F9A31A}"/>
              </a:ext>
            </a:extLst>
          </p:cNvPr>
          <p:cNvSpPr/>
          <p:nvPr/>
        </p:nvSpPr>
        <p:spPr>
          <a:xfrm>
            <a:off x="15834" y="0"/>
            <a:ext cx="12160332" cy="6858000"/>
          </a:xfrm>
          <a:prstGeom prst="rect">
            <a:avLst/>
          </a:prstGeom>
          <a:solidFill>
            <a:schemeClr val="bg1">
              <a:alpha val="70000"/>
            </a:schemeClr>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 name="矩形 3">
            <a:extLst>
              <a:ext uri="{FF2B5EF4-FFF2-40B4-BE49-F238E27FC236}">
                <a16:creationId xmlns:a16="http://schemas.microsoft.com/office/drawing/2014/main" id="{38AE36BC-CF44-42FB-B4DA-9352539CFAA5}"/>
              </a:ext>
            </a:extLst>
          </p:cNvPr>
          <p:cNvSpPr/>
          <p:nvPr/>
        </p:nvSpPr>
        <p:spPr>
          <a:xfrm>
            <a:off x="333375" y="114300"/>
            <a:ext cx="3207514" cy="1333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b="1" dirty="0" err="1">
                <a:solidFill>
                  <a:schemeClr val="tx1"/>
                </a:solidFill>
              </a:rPr>
              <a:t>CIROPTimize</a:t>
            </a:r>
            <a:r>
              <a:rPr lang="en-US" altLang="zh-TW" sz="4000" b="1" dirty="0">
                <a:solidFill>
                  <a:schemeClr val="tx1"/>
                </a:solidFill>
              </a:rPr>
              <a:t> : </a:t>
            </a:r>
            <a:endParaRPr lang="zh-TW" altLang="en-US" sz="4000" b="1" dirty="0">
              <a:solidFill>
                <a:schemeClr val="tx1"/>
              </a:solidFill>
            </a:endParaRPr>
          </a:p>
        </p:txBody>
      </p:sp>
      <p:sp>
        <p:nvSpPr>
          <p:cNvPr id="17" name="矩形 16">
            <a:extLst>
              <a:ext uri="{FF2B5EF4-FFF2-40B4-BE49-F238E27FC236}">
                <a16:creationId xmlns:a16="http://schemas.microsoft.com/office/drawing/2014/main" id="{3373629A-0E1B-49E1-88D5-9B732226D97C}"/>
              </a:ext>
            </a:extLst>
          </p:cNvPr>
          <p:cNvSpPr/>
          <p:nvPr/>
        </p:nvSpPr>
        <p:spPr>
          <a:xfrm>
            <a:off x="357541" y="1835937"/>
            <a:ext cx="4594269" cy="2793213"/>
          </a:xfrm>
          <a:prstGeom prst="rect">
            <a:avLst/>
          </a:prstGeom>
          <a:solidFill>
            <a:schemeClr val="bg1">
              <a:alpha val="50000"/>
            </a:schemeClr>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8" name="矩形 17">
            <a:extLst>
              <a:ext uri="{FF2B5EF4-FFF2-40B4-BE49-F238E27FC236}">
                <a16:creationId xmlns:a16="http://schemas.microsoft.com/office/drawing/2014/main" id="{0B472475-7F3C-4CFB-ABA2-85A9BB765CDB}"/>
              </a:ext>
            </a:extLst>
          </p:cNvPr>
          <p:cNvSpPr/>
          <p:nvPr/>
        </p:nvSpPr>
        <p:spPr>
          <a:xfrm>
            <a:off x="485612" y="1949175"/>
            <a:ext cx="4289469" cy="597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800" b="1" dirty="0">
                <a:solidFill>
                  <a:schemeClr val="tx1"/>
                </a:solidFill>
              </a:rPr>
              <a:t>1. Recursively optimize :</a:t>
            </a:r>
            <a:endParaRPr lang="zh-TW" altLang="en-US" sz="2800" b="1" dirty="0">
              <a:solidFill>
                <a:schemeClr val="tx1"/>
              </a:solidFill>
            </a:endParaRPr>
          </a:p>
        </p:txBody>
      </p:sp>
      <p:sp>
        <p:nvSpPr>
          <p:cNvPr id="19" name="矩形 18">
            <a:extLst>
              <a:ext uri="{FF2B5EF4-FFF2-40B4-BE49-F238E27FC236}">
                <a16:creationId xmlns:a16="http://schemas.microsoft.com/office/drawing/2014/main" id="{C5F2C8C8-CDDE-4BBC-A46B-E02B0B0A12C7}"/>
              </a:ext>
            </a:extLst>
          </p:cNvPr>
          <p:cNvSpPr/>
          <p:nvPr/>
        </p:nvSpPr>
        <p:spPr>
          <a:xfrm>
            <a:off x="521416" y="2753268"/>
            <a:ext cx="4266518" cy="17478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sz="2000" b="1" dirty="0">
              <a:solidFill>
                <a:schemeClr val="tx1"/>
              </a:solidFill>
            </a:endParaRPr>
          </a:p>
        </p:txBody>
      </p:sp>
      <p:pic>
        <p:nvPicPr>
          <p:cNvPr id="9" name="图片 8" descr="电脑萤幕的截图&#10;&#10;描述已自动生成">
            <a:extLst>
              <a:ext uri="{FF2B5EF4-FFF2-40B4-BE49-F238E27FC236}">
                <a16:creationId xmlns:a16="http://schemas.microsoft.com/office/drawing/2014/main" id="{623AD2F7-6B8B-4D73-AB71-DDEB173D7B2C}"/>
              </a:ext>
            </a:extLst>
          </p:cNvPr>
          <p:cNvPicPr>
            <a:picLocks noChangeAspect="1"/>
          </p:cNvPicPr>
          <p:nvPr/>
        </p:nvPicPr>
        <p:blipFill rotWithShape="1">
          <a:blip r:embed="rId3">
            <a:extLst>
              <a:ext uri="{28A0092B-C50C-407E-A947-70E740481C1C}">
                <a14:useLocalDpi xmlns:a14="http://schemas.microsoft.com/office/drawing/2010/main" val="0"/>
              </a:ext>
            </a:extLst>
          </a:blip>
          <a:srcRect l="5391" t="38472" r="71875" b="42485"/>
          <a:stretch/>
        </p:blipFill>
        <p:spPr>
          <a:xfrm>
            <a:off x="5529164" y="1600200"/>
            <a:ext cx="6428637" cy="3028950"/>
          </a:xfrm>
          <a:prstGeom prst="rect">
            <a:avLst/>
          </a:prstGeom>
        </p:spPr>
      </p:pic>
      <p:sp>
        <p:nvSpPr>
          <p:cNvPr id="16" name="左大括号 15">
            <a:extLst>
              <a:ext uri="{FF2B5EF4-FFF2-40B4-BE49-F238E27FC236}">
                <a16:creationId xmlns:a16="http://schemas.microsoft.com/office/drawing/2014/main" id="{1747C662-1CDE-4142-AA6D-F3AC331145D0}"/>
              </a:ext>
            </a:extLst>
          </p:cNvPr>
          <p:cNvSpPr/>
          <p:nvPr/>
        </p:nvSpPr>
        <p:spPr>
          <a:xfrm>
            <a:off x="5265394" y="1757350"/>
            <a:ext cx="354356" cy="2760675"/>
          </a:xfrm>
          <a:prstGeom prst="leftBrace">
            <a:avLst>
              <a:gd name="adj1" fmla="val 87834"/>
              <a:gd name="adj2" fmla="val 5087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4728198D-D7C1-418B-B362-1A5266C8C1EF}"/>
              </a:ext>
            </a:extLst>
          </p:cNvPr>
          <p:cNvSpPr/>
          <p:nvPr/>
        </p:nvSpPr>
        <p:spPr>
          <a:xfrm>
            <a:off x="521416" y="2527306"/>
            <a:ext cx="4282352" cy="18388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00" b="1" dirty="0">
                <a:solidFill>
                  <a:schemeClr val="tx1"/>
                </a:solidFill>
              </a:rPr>
              <a:t>First, call the function “</a:t>
            </a:r>
            <a:r>
              <a:rPr lang="en-US" altLang="zh-TW" sz="2000" b="1" dirty="0" err="1">
                <a:solidFill>
                  <a:srgbClr val="FF0000"/>
                </a:solidFill>
              </a:rPr>
              <a:t>Strash</a:t>
            </a:r>
            <a:r>
              <a:rPr lang="en-US" altLang="zh-TW" sz="2000" b="1" dirty="0">
                <a:solidFill>
                  <a:srgbClr val="FF0000"/>
                </a:solidFill>
              </a:rPr>
              <a:t>()</a:t>
            </a:r>
            <a:r>
              <a:rPr lang="en-US" altLang="zh-TW" sz="2000" b="1" dirty="0">
                <a:solidFill>
                  <a:schemeClr val="tx1"/>
                </a:solidFill>
              </a:rPr>
              <a:t>” to merge same function gates. </a:t>
            </a:r>
          </a:p>
          <a:p>
            <a:r>
              <a:rPr lang="en-US" altLang="zh-TW" sz="2000" b="1" dirty="0">
                <a:solidFill>
                  <a:schemeClr val="tx1"/>
                </a:solidFill>
              </a:rPr>
              <a:t>Second, recursively call the function “</a:t>
            </a:r>
            <a:r>
              <a:rPr lang="en-US" altLang="zh-TW" sz="2000" b="1" dirty="0">
                <a:solidFill>
                  <a:srgbClr val="FF0000"/>
                </a:solidFill>
              </a:rPr>
              <a:t>Trivial Optimization</a:t>
            </a:r>
            <a:r>
              <a:rPr lang="en-US" altLang="zh-TW" sz="2000" b="1" dirty="0">
                <a:solidFill>
                  <a:schemeClr val="tx1"/>
                </a:solidFill>
              </a:rPr>
              <a:t>” to delete some redundant gates</a:t>
            </a:r>
            <a:endParaRPr lang="zh-TW" altLang="en-US" sz="2000" b="1" dirty="0">
              <a:solidFill>
                <a:schemeClr val="tx1"/>
              </a:solidFill>
            </a:endParaRPr>
          </a:p>
        </p:txBody>
      </p:sp>
    </p:spTree>
    <p:extLst>
      <p:ext uri="{BB962C8B-B14F-4D97-AF65-F5344CB8AC3E}">
        <p14:creationId xmlns:p14="http://schemas.microsoft.com/office/powerpoint/2010/main" val="499462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C75898-94D4-46D9-BB8A-799762112E07}"/>
              </a:ext>
            </a:extLst>
          </p:cNvPr>
          <p:cNvSpPr>
            <a:spLocks noGrp="1"/>
          </p:cNvSpPr>
          <p:nvPr>
            <p:ph type="ctrTitle"/>
          </p:nvPr>
        </p:nvSpPr>
        <p:spPr/>
        <p:txBody>
          <a:bodyPr/>
          <a:lstStyle/>
          <a:p>
            <a:endParaRPr lang="zh-TW" altLang="en-US"/>
          </a:p>
        </p:txBody>
      </p:sp>
      <p:sp>
        <p:nvSpPr>
          <p:cNvPr id="3" name="副标题 2">
            <a:extLst>
              <a:ext uri="{FF2B5EF4-FFF2-40B4-BE49-F238E27FC236}">
                <a16:creationId xmlns:a16="http://schemas.microsoft.com/office/drawing/2014/main" id="{ED5B960D-84DB-49B2-9CBA-C8D5CE7ACA98}"/>
              </a:ext>
            </a:extLst>
          </p:cNvPr>
          <p:cNvSpPr>
            <a:spLocks noGrp="1"/>
          </p:cNvSpPr>
          <p:nvPr>
            <p:ph type="subTitle" idx="1"/>
          </p:nvPr>
        </p:nvSpPr>
        <p:spPr/>
        <p:txBody>
          <a:bodyPr/>
          <a:lstStyle/>
          <a:p>
            <a:endParaRPr lang="zh-TW" altLang="en-US"/>
          </a:p>
        </p:txBody>
      </p:sp>
      <p:pic>
        <p:nvPicPr>
          <p:cNvPr id="5" name="图片 4" descr="一群人正在听演讲&#10;&#10;描述已自动生成">
            <a:extLst>
              <a:ext uri="{FF2B5EF4-FFF2-40B4-BE49-F238E27FC236}">
                <a16:creationId xmlns:a16="http://schemas.microsoft.com/office/drawing/2014/main" id="{B713E044-AD84-4E1C-A52C-C385126DA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4" y="0"/>
            <a:ext cx="12160332" cy="6858000"/>
          </a:xfrm>
          <a:prstGeom prst="rect">
            <a:avLst/>
          </a:prstGeom>
        </p:spPr>
      </p:pic>
      <p:sp>
        <p:nvSpPr>
          <p:cNvPr id="6" name="矩形 5">
            <a:extLst>
              <a:ext uri="{FF2B5EF4-FFF2-40B4-BE49-F238E27FC236}">
                <a16:creationId xmlns:a16="http://schemas.microsoft.com/office/drawing/2014/main" id="{C2CCBD63-6204-4574-A672-CE86B92337DB}"/>
              </a:ext>
            </a:extLst>
          </p:cNvPr>
          <p:cNvSpPr/>
          <p:nvPr/>
        </p:nvSpPr>
        <p:spPr>
          <a:xfrm>
            <a:off x="0" y="0"/>
            <a:ext cx="12192000" cy="6858000"/>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1EDA0E0F-AC6A-4F8F-A898-52CFA3F9A31A}"/>
              </a:ext>
            </a:extLst>
          </p:cNvPr>
          <p:cNvSpPr/>
          <p:nvPr/>
        </p:nvSpPr>
        <p:spPr>
          <a:xfrm>
            <a:off x="15834" y="0"/>
            <a:ext cx="12160332" cy="6858000"/>
          </a:xfrm>
          <a:prstGeom prst="rect">
            <a:avLst/>
          </a:prstGeom>
          <a:solidFill>
            <a:schemeClr val="bg1">
              <a:alpha val="70000"/>
            </a:schemeClr>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 name="矩形 3">
            <a:extLst>
              <a:ext uri="{FF2B5EF4-FFF2-40B4-BE49-F238E27FC236}">
                <a16:creationId xmlns:a16="http://schemas.microsoft.com/office/drawing/2014/main" id="{38AE36BC-CF44-42FB-B4DA-9352539CFAA5}"/>
              </a:ext>
            </a:extLst>
          </p:cNvPr>
          <p:cNvSpPr/>
          <p:nvPr/>
        </p:nvSpPr>
        <p:spPr>
          <a:xfrm>
            <a:off x="333375" y="114300"/>
            <a:ext cx="3207514" cy="1333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b="1" dirty="0" err="1">
                <a:solidFill>
                  <a:schemeClr val="tx1"/>
                </a:solidFill>
              </a:rPr>
              <a:t>CIROPTimize</a:t>
            </a:r>
            <a:r>
              <a:rPr lang="en-US" altLang="zh-TW" sz="4000" b="1" dirty="0">
                <a:solidFill>
                  <a:schemeClr val="tx1"/>
                </a:solidFill>
              </a:rPr>
              <a:t> : </a:t>
            </a:r>
            <a:endParaRPr lang="zh-TW" altLang="en-US" sz="4000" b="1" dirty="0">
              <a:solidFill>
                <a:schemeClr val="tx1"/>
              </a:solidFill>
            </a:endParaRPr>
          </a:p>
        </p:txBody>
      </p:sp>
      <p:pic>
        <p:nvPicPr>
          <p:cNvPr id="12" name="图片 11" descr="电脑萤幕的截图&#10;&#10;描述已自动生成">
            <a:extLst>
              <a:ext uri="{FF2B5EF4-FFF2-40B4-BE49-F238E27FC236}">
                <a16:creationId xmlns:a16="http://schemas.microsoft.com/office/drawing/2014/main" id="{A42AE6F8-47E9-4D6B-A0C7-06DCC6631230}"/>
              </a:ext>
            </a:extLst>
          </p:cNvPr>
          <p:cNvPicPr>
            <a:picLocks noChangeAspect="1"/>
          </p:cNvPicPr>
          <p:nvPr/>
        </p:nvPicPr>
        <p:blipFill rotWithShape="1">
          <a:blip r:embed="rId3">
            <a:extLst>
              <a:ext uri="{28A0092B-C50C-407E-A947-70E740481C1C}">
                <a14:useLocalDpi xmlns:a14="http://schemas.microsoft.com/office/drawing/2010/main" val="0"/>
              </a:ext>
            </a:extLst>
          </a:blip>
          <a:srcRect l="5703" t="16366" r="44766" b="23333"/>
          <a:stretch/>
        </p:blipFill>
        <p:spPr>
          <a:xfrm>
            <a:off x="5049055" y="854238"/>
            <a:ext cx="6995702" cy="5149524"/>
          </a:xfrm>
          <a:prstGeom prst="rect">
            <a:avLst/>
          </a:prstGeom>
        </p:spPr>
      </p:pic>
      <p:sp>
        <p:nvSpPr>
          <p:cNvPr id="16" name="左大括号 15">
            <a:extLst>
              <a:ext uri="{FF2B5EF4-FFF2-40B4-BE49-F238E27FC236}">
                <a16:creationId xmlns:a16="http://schemas.microsoft.com/office/drawing/2014/main" id="{1747C662-1CDE-4142-AA6D-F3AC331145D0}"/>
              </a:ext>
            </a:extLst>
          </p:cNvPr>
          <p:cNvSpPr/>
          <p:nvPr/>
        </p:nvSpPr>
        <p:spPr>
          <a:xfrm>
            <a:off x="4822868" y="1122363"/>
            <a:ext cx="234225" cy="4613274"/>
          </a:xfrm>
          <a:prstGeom prst="leftBrace">
            <a:avLst>
              <a:gd name="adj1" fmla="val 87834"/>
              <a:gd name="adj2" fmla="val 5087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nvGrpSpPr>
          <p:cNvPr id="13" name="组合 12">
            <a:extLst>
              <a:ext uri="{FF2B5EF4-FFF2-40B4-BE49-F238E27FC236}">
                <a16:creationId xmlns:a16="http://schemas.microsoft.com/office/drawing/2014/main" id="{3292349B-377D-4B08-8A89-F1AC11799B7A}"/>
              </a:ext>
            </a:extLst>
          </p:cNvPr>
          <p:cNvGrpSpPr/>
          <p:nvPr/>
        </p:nvGrpSpPr>
        <p:grpSpPr>
          <a:xfrm>
            <a:off x="333375" y="1457325"/>
            <a:ext cx="4414773" cy="3981449"/>
            <a:chOff x="333376" y="1200151"/>
            <a:chExt cx="4414773" cy="3981449"/>
          </a:xfrm>
        </p:grpSpPr>
        <p:sp>
          <p:nvSpPr>
            <p:cNvPr id="17" name="矩形 16">
              <a:extLst>
                <a:ext uri="{FF2B5EF4-FFF2-40B4-BE49-F238E27FC236}">
                  <a16:creationId xmlns:a16="http://schemas.microsoft.com/office/drawing/2014/main" id="{3373629A-0E1B-49E1-88D5-9B732226D97C}"/>
                </a:ext>
              </a:extLst>
            </p:cNvPr>
            <p:cNvSpPr/>
            <p:nvPr/>
          </p:nvSpPr>
          <p:spPr>
            <a:xfrm>
              <a:off x="333376" y="1200151"/>
              <a:ext cx="4171950" cy="3981449"/>
            </a:xfrm>
            <a:prstGeom prst="rect">
              <a:avLst/>
            </a:prstGeom>
            <a:solidFill>
              <a:schemeClr val="bg1">
                <a:alpha val="50000"/>
              </a:schemeClr>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8" name="矩形 17">
              <a:extLst>
                <a:ext uri="{FF2B5EF4-FFF2-40B4-BE49-F238E27FC236}">
                  <a16:creationId xmlns:a16="http://schemas.microsoft.com/office/drawing/2014/main" id="{0B472475-7F3C-4CFB-ABA2-85A9BB765CDB}"/>
                </a:ext>
              </a:extLst>
            </p:cNvPr>
            <p:cNvSpPr/>
            <p:nvPr/>
          </p:nvSpPr>
          <p:spPr>
            <a:xfrm>
              <a:off x="458680" y="1306238"/>
              <a:ext cx="4289469" cy="597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800" b="1" dirty="0">
                  <a:solidFill>
                    <a:schemeClr val="tx1"/>
                  </a:solidFill>
                </a:rPr>
                <a:t>2. Trivial Optimization :</a:t>
              </a:r>
              <a:endParaRPr lang="zh-TW" altLang="en-US" sz="2800" b="1" dirty="0">
                <a:solidFill>
                  <a:schemeClr val="tx1"/>
                </a:solidFill>
              </a:endParaRPr>
            </a:p>
          </p:txBody>
        </p:sp>
        <p:sp>
          <p:nvSpPr>
            <p:cNvPr id="8" name="矩形 7">
              <a:extLst>
                <a:ext uri="{FF2B5EF4-FFF2-40B4-BE49-F238E27FC236}">
                  <a16:creationId xmlns:a16="http://schemas.microsoft.com/office/drawing/2014/main" id="{F25F24B4-3BAF-452E-8BE5-F5AAB7784A0D}"/>
                </a:ext>
              </a:extLst>
            </p:cNvPr>
            <p:cNvSpPr/>
            <p:nvPr/>
          </p:nvSpPr>
          <p:spPr>
            <a:xfrm>
              <a:off x="481013" y="2017438"/>
              <a:ext cx="3876675" cy="597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a:solidFill>
                    <a:schemeClr val="tx1"/>
                  </a:solidFill>
                </a:rPr>
                <a:t>When entering a gate, first determine what scenario it belongs to:</a:t>
              </a:r>
            </a:p>
            <a:p>
              <a:pPr algn="ctr"/>
              <a:endParaRPr lang="zh-TW" altLang="en-US" dirty="0">
                <a:solidFill>
                  <a:schemeClr val="tx1"/>
                </a:solidFill>
              </a:endParaRPr>
            </a:p>
          </p:txBody>
        </p:sp>
        <p:sp>
          <p:nvSpPr>
            <p:cNvPr id="10" name="矩形 9">
              <a:extLst>
                <a:ext uri="{FF2B5EF4-FFF2-40B4-BE49-F238E27FC236}">
                  <a16:creationId xmlns:a16="http://schemas.microsoft.com/office/drawing/2014/main" id="{8238307E-EDC1-4809-82E9-7591B5EC3DD8}"/>
                </a:ext>
              </a:extLst>
            </p:cNvPr>
            <p:cNvSpPr/>
            <p:nvPr/>
          </p:nvSpPr>
          <p:spPr>
            <a:xfrm>
              <a:off x="481013" y="2407963"/>
              <a:ext cx="3876675" cy="1492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altLang="zh-TW" b="1" dirty="0">
                  <a:solidFill>
                    <a:srgbClr val="FF0000"/>
                  </a:solidFill>
                </a:rPr>
                <a:t>Const0 +</a:t>
              </a:r>
              <a:r>
                <a:rPr lang="zh-TW" altLang="en-US" b="1" dirty="0">
                  <a:solidFill>
                    <a:srgbClr val="FF0000"/>
                  </a:solidFill>
                </a:rPr>
                <a:t> </a:t>
              </a:r>
              <a:r>
                <a:rPr lang="en-US" altLang="zh-TW" b="1" dirty="0">
                  <a:solidFill>
                    <a:srgbClr val="FF0000"/>
                  </a:solidFill>
                </a:rPr>
                <a:t>Input</a:t>
              </a:r>
            </a:p>
            <a:p>
              <a:pPr marL="342900" indent="-342900">
                <a:buAutoNum type="arabicPeriod"/>
              </a:pPr>
              <a:r>
                <a:rPr lang="en-US" altLang="zh-TW" b="1" dirty="0">
                  <a:solidFill>
                    <a:srgbClr val="FF0000"/>
                  </a:solidFill>
                </a:rPr>
                <a:t>Const1 + Input</a:t>
              </a:r>
            </a:p>
            <a:p>
              <a:pPr marL="342900" indent="-342900">
                <a:buAutoNum type="arabicPeriod"/>
              </a:pPr>
              <a:r>
                <a:rPr lang="en-US" altLang="zh-TW" b="1" dirty="0">
                  <a:solidFill>
                    <a:srgbClr val="FF0000"/>
                  </a:solidFill>
                </a:rPr>
                <a:t>Input + Input (same)</a:t>
              </a:r>
            </a:p>
            <a:p>
              <a:pPr marL="342900" indent="-342900">
                <a:buAutoNum type="arabicPeriod"/>
              </a:pPr>
              <a:r>
                <a:rPr lang="en-US" altLang="zh-TW" b="1" dirty="0">
                  <a:solidFill>
                    <a:srgbClr val="FF0000"/>
                  </a:solidFill>
                </a:rPr>
                <a:t>Input + Input (same but inverse)</a:t>
              </a:r>
            </a:p>
          </p:txBody>
        </p:sp>
        <p:sp>
          <p:nvSpPr>
            <p:cNvPr id="11" name="矩形 10">
              <a:extLst>
                <a:ext uri="{FF2B5EF4-FFF2-40B4-BE49-F238E27FC236}">
                  <a16:creationId xmlns:a16="http://schemas.microsoft.com/office/drawing/2014/main" id="{ACEF8708-DE95-444F-ABDB-426FD1062539}"/>
                </a:ext>
              </a:extLst>
            </p:cNvPr>
            <p:cNvSpPr/>
            <p:nvPr/>
          </p:nvSpPr>
          <p:spPr>
            <a:xfrm>
              <a:off x="458680" y="3751263"/>
              <a:ext cx="3899008" cy="1357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00" b="1" dirty="0">
                  <a:solidFill>
                    <a:schemeClr val="tx1"/>
                  </a:solidFill>
                </a:rPr>
                <a:t>PS : </a:t>
              </a:r>
            </a:p>
            <a:p>
              <a:r>
                <a:rPr lang="en-US" altLang="zh-TW" sz="2000" b="1" dirty="0">
                  <a:solidFill>
                    <a:schemeClr val="tx1"/>
                  </a:solidFill>
                </a:rPr>
                <a:t>In scenario 2. because we do not have Const1, Const1 should be “</a:t>
              </a:r>
              <a:r>
                <a:rPr lang="en-US" altLang="zh-TW" sz="2000" b="1" dirty="0">
                  <a:solidFill>
                    <a:srgbClr val="FF0000"/>
                  </a:solidFill>
                </a:rPr>
                <a:t>Const0 + inverse</a:t>
              </a:r>
              <a:r>
                <a:rPr lang="en-US" altLang="zh-TW" sz="2000" b="1" dirty="0">
                  <a:solidFill>
                    <a:schemeClr val="tx1"/>
                  </a:solidFill>
                </a:rPr>
                <a:t>”</a:t>
              </a:r>
              <a:endParaRPr lang="zh-TW" altLang="en-US" sz="2000" b="1" dirty="0">
                <a:solidFill>
                  <a:schemeClr val="tx1"/>
                </a:solidFill>
              </a:endParaRPr>
            </a:p>
          </p:txBody>
        </p:sp>
      </p:grpSp>
    </p:spTree>
    <p:extLst>
      <p:ext uri="{BB962C8B-B14F-4D97-AF65-F5344CB8AC3E}">
        <p14:creationId xmlns:p14="http://schemas.microsoft.com/office/powerpoint/2010/main" val="214903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C75898-94D4-46D9-BB8A-799762112E07}"/>
              </a:ext>
            </a:extLst>
          </p:cNvPr>
          <p:cNvSpPr>
            <a:spLocks noGrp="1"/>
          </p:cNvSpPr>
          <p:nvPr>
            <p:ph type="ctrTitle"/>
          </p:nvPr>
        </p:nvSpPr>
        <p:spPr/>
        <p:txBody>
          <a:bodyPr/>
          <a:lstStyle/>
          <a:p>
            <a:endParaRPr lang="zh-TW" altLang="en-US"/>
          </a:p>
        </p:txBody>
      </p:sp>
      <p:sp>
        <p:nvSpPr>
          <p:cNvPr id="3" name="副标题 2">
            <a:extLst>
              <a:ext uri="{FF2B5EF4-FFF2-40B4-BE49-F238E27FC236}">
                <a16:creationId xmlns:a16="http://schemas.microsoft.com/office/drawing/2014/main" id="{ED5B960D-84DB-49B2-9CBA-C8D5CE7ACA98}"/>
              </a:ext>
            </a:extLst>
          </p:cNvPr>
          <p:cNvSpPr>
            <a:spLocks noGrp="1"/>
          </p:cNvSpPr>
          <p:nvPr>
            <p:ph type="subTitle" idx="1"/>
          </p:nvPr>
        </p:nvSpPr>
        <p:spPr/>
        <p:txBody>
          <a:bodyPr/>
          <a:lstStyle/>
          <a:p>
            <a:endParaRPr lang="zh-TW" altLang="en-US"/>
          </a:p>
        </p:txBody>
      </p:sp>
      <p:pic>
        <p:nvPicPr>
          <p:cNvPr id="5" name="图片 4" descr="一群人正在听演讲&#10;&#10;描述已自动生成">
            <a:extLst>
              <a:ext uri="{FF2B5EF4-FFF2-40B4-BE49-F238E27FC236}">
                <a16:creationId xmlns:a16="http://schemas.microsoft.com/office/drawing/2014/main" id="{B713E044-AD84-4E1C-A52C-C385126DA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4" y="0"/>
            <a:ext cx="12160332" cy="6858000"/>
          </a:xfrm>
          <a:prstGeom prst="rect">
            <a:avLst/>
          </a:prstGeom>
        </p:spPr>
      </p:pic>
      <p:sp>
        <p:nvSpPr>
          <p:cNvPr id="6" name="矩形 5">
            <a:extLst>
              <a:ext uri="{FF2B5EF4-FFF2-40B4-BE49-F238E27FC236}">
                <a16:creationId xmlns:a16="http://schemas.microsoft.com/office/drawing/2014/main" id="{C2CCBD63-6204-4574-A672-CE86B92337DB}"/>
              </a:ext>
            </a:extLst>
          </p:cNvPr>
          <p:cNvSpPr/>
          <p:nvPr/>
        </p:nvSpPr>
        <p:spPr>
          <a:xfrm>
            <a:off x="0" y="0"/>
            <a:ext cx="12192000" cy="6858000"/>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1EDA0E0F-AC6A-4F8F-A898-52CFA3F9A31A}"/>
              </a:ext>
            </a:extLst>
          </p:cNvPr>
          <p:cNvSpPr/>
          <p:nvPr/>
        </p:nvSpPr>
        <p:spPr>
          <a:xfrm>
            <a:off x="15834" y="0"/>
            <a:ext cx="12160332" cy="6858000"/>
          </a:xfrm>
          <a:prstGeom prst="rect">
            <a:avLst/>
          </a:prstGeom>
          <a:solidFill>
            <a:schemeClr val="bg1">
              <a:alpha val="70000"/>
            </a:schemeClr>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 name="矩形 3">
            <a:extLst>
              <a:ext uri="{FF2B5EF4-FFF2-40B4-BE49-F238E27FC236}">
                <a16:creationId xmlns:a16="http://schemas.microsoft.com/office/drawing/2014/main" id="{38AE36BC-CF44-42FB-B4DA-9352539CFAA5}"/>
              </a:ext>
            </a:extLst>
          </p:cNvPr>
          <p:cNvSpPr/>
          <p:nvPr/>
        </p:nvSpPr>
        <p:spPr>
          <a:xfrm>
            <a:off x="333375" y="114300"/>
            <a:ext cx="3207514" cy="1333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b="1" dirty="0" err="1">
                <a:solidFill>
                  <a:schemeClr val="tx1"/>
                </a:solidFill>
              </a:rPr>
              <a:t>CIROPTimize</a:t>
            </a:r>
            <a:r>
              <a:rPr lang="en-US" altLang="zh-TW" sz="4000" b="1" dirty="0">
                <a:solidFill>
                  <a:schemeClr val="tx1"/>
                </a:solidFill>
              </a:rPr>
              <a:t> : </a:t>
            </a:r>
            <a:endParaRPr lang="zh-TW" altLang="en-US" sz="4000" b="1" dirty="0">
              <a:solidFill>
                <a:schemeClr val="tx1"/>
              </a:solidFill>
            </a:endParaRPr>
          </a:p>
        </p:txBody>
      </p:sp>
      <p:pic>
        <p:nvPicPr>
          <p:cNvPr id="12" name="图片 11" descr="电脑萤幕的截图&#10;&#10;描述已自动生成">
            <a:extLst>
              <a:ext uri="{FF2B5EF4-FFF2-40B4-BE49-F238E27FC236}">
                <a16:creationId xmlns:a16="http://schemas.microsoft.com/office/drawing/2014/main" id="{A42AE6F8-47E9-4D6B-A0C7-06DCC6631230}"/>
              </a:ext>
            </a:extLst>
          </p:cNvPr>
          <p:cNvPicPr>
            <a:picLocks noChangeAspect="1"/>
          </p:cNvPicPr>
          <p:nvPr/>
        </p:nvPicPr>
        <p:blipFill rotWithShape="1">
          <a:blip r:embed="rId3">
            <a:extLst>
              <a:ext uri="{28A0092B-C50C-407E-A947-70E740481C1C}">
                <a14:useLocalDpi xmlns:a14="http://schemas.microsoft.com/office/drawing/2010/main" val="0"/>
              </a:ext>
            </a:extLst>
          </a:blip>
          <a:srcRect l="5703" t="16366" r="44766" b="23333"/>
          <a:stretch/>
        </p:blipFill>
        <p:spPr>
          <a:xfrm>
            <a:off x="5049055" y="854238"/>
            <a:ext cx="6995702" cy="5149524"/>
          </a:xfrm>
          <a:prstGeom prst="rect">
            <a:avLst/>
          </a:prstGeom>
        </p:spPr>
      </p:pic>
      <p:sp>
        <p:nvSpPr>
          <p:cNvPr id="16" name="左大括号 15">
            <a:extLst>
              <a:ext uri="{FF2B5EF4-FFF2-40B4-BE49-F238E27FC236}">
                <a16:creationId xmlns:a16="http://schemas.microsoft.com/office/drawing/2014/main" id="{1747C662-1CDE-4142-AA6D-F3AC331145D0}"/>
              </a:ext>
            </a:extLst>
          </p:cNvPr>
          <p:cNvSpPr/>
          <p:nvPr/>
        </p:nvSpPr>
        <p:spPr>
          <a:xfrm>
            <a:off x="4822868" y="1122363"/>
            <a:ext cx="234225" cy="4613274"/>
          </a:xfrm>
          <a:prstGeom prst="leftBrace">
            <a:avLst>
              <a:gd name="adj1" fmla="val 87834"/>
              <a:gd name="adj2" fmla="val 5087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nvGrpSpPr>
          <p:cNvPr id="13" name="组合 12">
            <a:extLst>
              <a:ext uri="{FF2B5EF4-FFF2-40B4-BE49-F238E27FC236}">
                <a16:creationId xmlns:a16="http://schemas.microsoft.com/office/drawing/2014/main" id="{3292349B-377D-4B08-8A89-F1AC11799B7A}"/>
              </a:ext>
            </a:extLst>
          </p:cNvPr>
          <p:cNvGrpSpPr/>
          <p:nvPr/>
        </p:nvGrpSpPr>
        <p:grpSpPr>
          <a:xfrm>
            <a:off x="333375" y="1457325"/>
            <a:ext cx="4414773" cy="4067175"/>
            <a:chOff x="333376" y="1200151"/>
            <a:chExt cx="4414773" cy="3981449"/>
          </a:xfrm>
        </p:grpSpPr>
        <p:sp>
          <p:nvSpPr>
            <p:cNvPr id="17" name="矩形 16">
              <a:extLst>
                <a:ext uri="{FF2B5EF4-FFF2-40B4-BE49-F238E27FC236}">
                  <a16:creationId xmlns:a16="http://schemas.microsoft.com/office/drawing/2014/main" id="{3373629A-0E1B-49E1-88D5-9B732226D97C}"/>
                </a:ext>
              </a:extLst>
            </p:cNvPr>
            <p:cNvSpPr/>
            <p:nvPr/>
          </p:nvSpPr>
          <p:spPr>
            <a:xfrm>
              <a:off x="333376" y="1200151"/>
              <a:ext cx="4171950" cy="3981449"/>
            </a:xfrm>
            <a:prstGeom prst="rect">
              <a:avLst/>
            </a:prstGeom>
            <a:solidFill>
              <a:schemeClr val="bg1">
                <a:alpha val="50000"/>
              </a:schemeClr>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8" name="矩形 17">
              <a:extLst>
                <a:ext uri="{FF2B5EF4-FFF2-40B4-BE49-F238E27FC236}">
                  <a16:creationId xmlns:a16="http://schemas.microsoft.com/office/drawing/2014/main" id="{0B472475-7F3C-4CFB-ABA2-85A9BB765CDB}"/>
                </a:ext>
              </a:extLst>
            </p:cNvPr>
            <p:cNvSpPr/>
            <p:nvPr/>
          </p:nvSpPr>
          <p:spPr>
            <a:xfrm>
              <a:off x="458680" y="1306238"/>
              <a:ext cx="4289469" cy="597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800" b="1" dirty="0">
                  <a:solidFill>
                    <a:schemeClr val="tx1"/>
                  </a:solidFill>
                </a:rPr>
                <a:t>2. Trivial Optimization :</a:t>
              </a:r>
              <a:endParaRPr lang="zh-TW" altLang="en-US" sz="2800" b="1" dirty="0">
                <a:solidFill>
                  <a:schemeClr val="tx1"/>
                </a:solidFill>
              </a:endParaRPr>
            </a:p>
          </p:txBody>
        </p:sp>
        <p:sp>
          <p:nvSpPr>
            <p:cNvPr id="8" name="矩形 7">
              <a:extLst>
                <a:ext uri="{FF2B5EF4-FFF2-40B4-BE49-F238E27FC236}">
                  <a16:creationId xmlns:a16="http://schemas.microsoft.com/office/drawing/2014/main" id="{F25F24B4-3BAF-452E-8BE5-F5AAB7784A0D}"/>
                </a:ext>
              </a:extLst>
            </p:cNvPr>
            <p:cNvSpPr/>
            <p:nvPr/>
          </p:nvSpPr>
          <p:spPr>
            <a:xfrm>
              <a:off x="481013" y="2003702"/>
              <a:ext cx="3876675" cy="406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00" b="1" dirty="0">
                  <a:solidFill>
                    <a:schemeClr val="tx1"/>
                  </a:solidFill>
                </a:rPr>
                <a:t>To distinguish case (1) and (2) :</a:t>
              </a:r>
            </a:p>
            <a:p>
              <a:pPr algn="ctr"/>
              <a:endParaRPr lang="zh-TW" altLang="en-US" dirty="0">
                <a:solidFill>
                  <a:schemeClr val="tx1"/>
                </a:solidFill>
              </a:endParaRPr>
            </a:p>
          </p:txBody>
        </p:sp>
        <p:sp>
          <p:nvSpPr>
            <p:cNvPr id="10" name="矩形 9">
              <a:extLst>
                <a:ext uri="{FF2B5EF4-FFF2-40B4-BE49-F238E27FC236}">
                  <a16:creationId xmlns:a16="http://schemas.microsoft.com/office/drawing/2014/main" id="{8238307E-EDC1-4809-82E9-7591B5EC3DD8}"/>
                </a:ext>
              </a:extLst>
            </p:cNvPr>
            <p:cNvSpPr/>
            <p:nvPr/>
          </p:nvSpPr>
          <p:spPr>
            <a:xfrm>
              <a:off x="496847" y="2206901"/>
              <a:ext cx="3876675" cy="901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altLang="zh-TW" sz="2000" b="1" dirty="0">
                  <a:solidFill>
                    <a:srgbClr val="FF0000"/>
                  </a:solidFill>
                </a:rPr>
                <a:t>Const0 +</a:t>
              </a:r>
              <a:r>
                <a:rPr lang="zh-TW" altLang="en-US" sz="2000" b="1" dirty="0">
                  <a:solidFill>
                    <a:srgbClr val="FF0000"/>
                  </a:solidFill>
                </a:rPr>
                <a:t> </a:t>
              </a:r>
              <a:r>
                <a:rPr lang="en-US" altLang="zh-TW" sz="2000" b="1" dirty="0">
                  <a:solidFill>
                    <a:srgbClr val="FF0000"/>
                  </a:solidFill>
                </a:rPr>
                <a:t>Input</a:t>
              </a:r>
            </a:p>
            <a:p>
              <a:pPr marL="342900" indent="-342900">
                <a:buAutoNum type="arabicPeriod"/>
              </a:pPr>
              <a:r>
                <a:rPr lang="en-US" altLang="zh-TW" sz="2000" b="1" dirty="0">
                  <a:solidFill>
                    <a:srgbClr val="FF0000"/>
                  </a:solidFill>
                </a:rPr>
                <a:t>Const1 + Input</a:t>
              </a:r>
            </a:p>
          </p:txBody>
        </p:sp>
        <p:sp>
          <p:nvSpPr>
            <p:cNvPr id="11" name="矩形 10">
              <a:extLst>
                <a:ext uri="{FF2B5EF4-FFF2-40B4-BE49-F238E27FC236}">
                  <a16:creationId xmlns:a16="http://schemas.microsoft.com/office/drawing/2014/main" id="{ACEF8708-DE95-444F-ABDB-426FD1062539}"/>
                </a:ext>
              </a:extLst>
            </p:cNvPr>
            <p:cNvSpPr/>
            <p:nvPr/>
          </p:nvSpPr>
          <p:spPr>
            <a:xfrm>
              <a:off x="485680" y="3171826"/>
              <a:ext cx="3899008" cy="1357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sz="2000" b="1" dirty="0">
                <a:solidFill>
                  <a:schemeClr val="tx1"/>
                </a:solidFill>
              </a:endParaRPr>
            </a:p>
          </p:txBody>
        </p:sp>
      </p:grpSp>
      <p:sp>
        <p:nvSpPr>
          <p:cNvPr id="9" name="矩形 8">
            <a:extLst>
              <a:ext uri="{FF2B5EF4-FFF2-40B4-BE49-F238E27FC236}">
                <a16:creationId xmlns:a16="http://schemas.microsoft.com/office/drawing/2014/main" id="{EDF6B6A0-E66A-4CA4-99D1-1B0C72EB2727}"/>
              </a:ext>
            </a:extLst>
          </p:cNvPr>
          <p:cNvSpPr/>
          <p:nvPr/>
        </p:nvSpPr>
        <p:spPr>
          <a:xfrm>
            <a:off x="504762" y="3386547"/>
            <a:ext cx="3860841" cy="1357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a:solidFill>
                  <a:schemeClr val="tx1"/>
                </a:solidFill>
              </a:rPr>
              <a:t>I determine whether Const0 is inversed</a:t>
            </a:r>
          </a:p>
          <a:p>
            <a:r>
              <a:rPr lang="en-US" altLang="zh-TW" b="1" dirty="0">
                <a:solidFill>
                  <a:schemeClr val="tx1"/>
                </a:solidFill>
              </a:rPr>
              <a:t>If  it does, set “</a:t>
            </a:r>
            <a:r>
              <a:rPr lang="en-US" altLang="zh-TW" b="1" dirty="0" err="1">
                <a:solidFill>
                  <a:srgbClr val="0070C0"/>
                </a:solidFill>
              </a:rPr>
              <a:t>if_zero</a:t>
            </a:r>
            <a:r>
              <a:rPr lang="en-US" altLang="zh-TW" b="1" dirty="0">
                <a:solidFill>
                  <a:srgbClr val="0070C0"/>
                </a:solidFill>
              </a:rPr>
              <a:t> = 1</a:t>
            </a:r>
            <a:r>
              <a:rPr lang="en-US" altLang="zh-TW" b="1" dirty="0">
                <a:solidFill>
                  <a:schemeClr val="tx1"/>
                </a:solidFill>
              </a:rPr>
              <a:t>”</a:t>
            </a:r>
          </a:p>
          <a:p>
            <a:r>
              <a:rPr lang="en-US" altLang="zh-TW" b="1" dirty="0">
                <a:solidFill>
                  <a:schemeClr val="tx1"/>
                </a:solidFill>
              </a:rPr>
              <a:t>If it does not, set “</a:t>
            </a:r>
            <a:r>
              <a:rPr lang="en-US" altLang="zh-TW" b="1" dirty="0" err="1">
                <a:solidFill>
                  <a:srgbClr val="0070C0"/>
                </a:solidFill>
              </a:rPr>
              <a:t>if_zero</a:t>
            </a:r>
            <a:r>
              <a:rPr lang="en-US" altLang="zh-TW" b="1" dirty="0">
                <a:solidFill>
                  <a:srgbClr val="0070C0"/>
                </a:solidFill>
              </a:rPr>
              <a:t> = 0</a:t>
            </a:r>
            <a:r>
              <a:rPr lang="en-US" altLang="zh-TW" b="1" dirty="0">
                <a:solidFill>
                  <a:schemeClr val="tx1"/>
                </a:solidFill>
              </a:rPr>
              <a:t>”  </a:t>
            </a:r>
            <a:endParaRPr lang="zh-TW" altLang="en-US" b="1" dirty="0">
              <a:solidFill>
                <a:schemeClr val="tx1"/>
              </a:solidFill>
            </a:endParaRPr>
          </a:p>
        </p:txBody>
      </p:sp>
    </p:spTree>
    <p:extLst>
      <p:ext uri="{BB962C8B-B14F-4D97-AF65-F5344CB8AC3E}">
        <p14:creationId xmlns:p14="http://schemas.microsoft.com/office/powerpoint/2010/main" val="432281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C75898-94D4-46D9-BB8A-799762112E07}"/>
              </a:ext>
            </a:extLst>
          </p:cNvPr>
          <p:cNvSpPr>
            <a:spLocks noGrp="1"/>
          </p:cNvSpPr>
          <p:nvPr>
            <p:ph type="ctrTitle"/>
          </p:nvPr>
        </p:nvSpPr>
        <p:spPr/>
        <p:txBody>
          <a:bodyPr/>
          <a:lstStyle/>
          <a:p>
            <a:endParaRPr lang="zh-TW" altLang="en-US"/>
          </a:p>
        </p:txBody>
      </p:sp>
      <p:sp>
        <p:nvSpPr>
          <p:cNvPr id="3" name="副标题 2">
            <a:extLst>
              <a:ext uri="{FF2B5EF4-FFF2-40B4-BE49-F238E27FC236}">
                <a16:creationId xmlns:a16="http://schemas.microsoft.com/office/drawing/2014/main" id="{ED5B960D-84DB-49B2-9CBA-C8D5CE7ACA98}"/>
              </a:ext>
            </a:extLst>
          </p:cNvPr>
          <p:cNvSpPr>
            <a:spLocks noGrp="1"/>
          </p:cNvSpPr>
          <p:nvPr>
            <p:ph type="subTitle" idx="1"/>
          </p:nvPr>
        </p:nvSpPr>
        <p:spPr/>
        <p:txBody>
          <a:bodyPr/>
          <a:lstStyle/>
          <a:p>
            <a:endParaRPr lang="zh-TW" altLang="en-US"/>
          </a:p>
        </p:txBody>
      </p:sp>
      <p:pic>
        <p:nvPicPr>
          <p:cNvPr id="5" name="图片 4" descr="一群人正在听演讲&#10;&#10;描述已自动生成">
            <a:extLst>
              <a:ext uri="{FF2B5EF4-FFF2-40B4-BE49-F238E27FC236}">
                <a16:creationId xmlns:a16="http://schemas.microsoft.com/office/drawing/2014/main" id="{B713E044-AD84-4E1C-A52C-C385126DA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4" y="0"/>
            <a:ext cx="12160332" cy="6858000"/>
          </a:xfrm>
          <a:prstGeom prst="rect">
            <a:avLst/>
          </a:prstGeom>
        </p:spPr>
      </p:pic>
      <p:sp>
        <p:nvSpPr>
          <p:cNvPr id="6" name="矩形 5">
            <a:extLst>
              <a:ext uri="{FF2B5EF4-FFF2-40B4-BE49-F238E27FC236}">
                <a16:creationId xmlns:a16="http://schemas.microsoft.com/office/drawing/2014/main" id="{C2CCBD63-6204-4574-A672-CE86B92337DB}"/>
              </a:ext>
            </a:extLst>
          </p:cNvPr>
          <p:cNvSpPr/>
          <p:nvPr/>
        </p:nvSpPr>
        <p:spPr>
          <a:xfrm>
            <a:off x="0" y="0"/>
            <a:ext cx="12192000" cy="6858000"/>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1EDA0E0F-AC6A-4F8F-A898-52CFA3F9A31A}"/>
              </a:ext>
            </a:extLst>
          </p:cNvPr>
          <p:cNvSpPr/>
          <p:nvPr/>
        </p:nvSpPr>
        <p:spPr>
          <a:xfrm>
            <a:off x="15834" y="0"/>
            <a:ext cx="12160332" cy="6858000"/>
          </a:xfrm>
          <a:prstGeom prst="rect">
            <a:avLst/>
          </a:prstGeom>
          <a:solidFill>
            <a:schemeClr val="bg1">
              <a:alpha val="70000"/>
            </a:schemeClr>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 name="矩形 3">
            <a:extLst>
              <a:ext uri="{FF2B5EF4-FFF2-40B4-BE49-F238E27FC236}">
                <a16:creationId xmlns:a16="http://schemas.microsoft.com/office/drawing/2014/main" id="{38AE36BC-CF44-42FB-B4DA-9352539CFAA5}"/>
              </a:ext>
            </a:extLst>
          </p:cNvPr>
          <p:cNvSpPr/>
          <p:nvPr/>
        </p:nvSpPr>
        <p:spPr>
          <a:xfrm>
            <a:off x="333375" y="114300"/>
            <a:ext cx="3207514" cy="1333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b="1" dirty="0" err="1">
                <a:solidFill>
                  <a:schemeClr val="tx1"/>
                </a:solidFill>
              </a:rPr>
              <a:t>CIROPTimize</a:t>
            </a:r>
            <a:r>
              <a:rPr lang="en-US" altLang="zh-TW" sz="4000" b="1" dirty="0">
                <a:solidFill>
                  <a:schemeClr val="tx1"/>
                </a:solidFill>
              </a:rPr>
              <a:t> : </a:t>
            </a:r>
            <a:endParaRPr lang="zh-TW" altLang="en-US" sz="4000" b="1" dirty="0">
              <a:solidFill>
                <a:schemeClr val="tx1"/>
              </a:solidFill>
            </a:endParaRPr>
          </a:p>
        </p:txBody>
      </p:sp>
      <p:sp>
        <p:nvSpPr>
          <p:cNvPr id="16" name="左大括号 15">
            <a:extLst>
              <a:ext uri="{FF2B5EF4-FFF2-40B4-BE49-F238E27FC236}">
                <a16:creationId xmlns:a16="http://schemas.microsoft.com/office/drawing/2014/main" id="{1747C662-1CDE-4142-AA6D-F3AC331145D0}"/>
              </a:ext>
            </a:extLst>
          </p:cNvPr>
          <p:cNvSpPr/>
          <p:nvPr/>
        </p:nvSpPr>
        <p:spPr>
          <a:xfrm>
            <a:off x="4904235" y="2224088"/>
            <a:ext cx="200700" cy="2306637"/>
          </a:xfrm>
          <a:prstGeom prst="leftBrace">
            <a:avLst>
              <a:gd name="adj1" fmla="val 87834"/>
              <a:gd name="adj2" fmla="val 5087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nvGrpSpPr>
          <p:cNvPr id="13" name="组合 12">
            <a:extLst>
              <a:ext uri="{FF2B5EF4-FFF2-40B4-BE49-F238E27FC236}">
                <a16:creationId xmlns:a16="http://schemas.microsoft.com/office/drawing/2014/main" id="{3292349B-377D-4B08-8A89-F1AC11799B7A}"/>
              </a:ext>
            </a:extLst>
          </p:cNvPr>
          <p:cNvGrpSpPr/>
          <p:nvPr/>
        </p:nvGrpSpPr>
        <p:grpSpPr>
          <a:xfrm>
            <a:off x="380932" y="1611313"/>
            <a:ext cx="4537048" cy="3398837"/>
            <a:chOff x="380933" y="1352550"/>
            <a:chExt cx="4537048" cy="3981449"/>
          </a:xfrm>
        </p:grpSpPr>
        <p:sp>
          <p:nvSpPr>
            <p:cNvPr id="17" name="矩形 16">
              <a:extLst>
                <a:ext uri="{FF2B5EF4-FFF2-40B4-BE49-F238E27FC236}">
                  <a16:creationId xmlns:a16="http://schemas.microsoft.com/office/drawing/2014/main" id="{3373629A-0E1B-49E1-88D5-9B732226D97C}"/>
                </a:ext>
              </a:extLst>
            </p:cNvPr>
            <p:cNvSpPr/>
            <p:nvPr/>
          </p:nvSpPr>
          <p:spPr>
            <a:xfrm>
              <a:off x="380933" y="1352550"/>
              <a:ext cx="4171950" cy="3981449"/>
            </a:xfrm>
            <a:prstGeom prst="rect">
              <a:avLst/>
            </a:prstGeom>
            <a:solidFill>
              <a:schemeClr val="bg1">
                <a:alpha val="50000"/>
              </a:schemeClr>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8" name="矩形 17">
              <a:extLst>
                <a:ext uri="{FF2B5EF4-FFF2-40B4-BE49-F238E27FC236}">
                  <a16:creationId xmlns:a16="http://schemas.microsoft.com/office/drawing/2014/main" id="{0B472475-7F3C-4CFB-ABA2-85A9BB765CDB}"/>
                </a:ext>
              </a:extLst>
            </p:cNvPr>
            <p:cNvSpPr/>
            <p:nvPr/>
          </p:nvSpPr>
          <p:spPr>
            <a:xfrm>
              <a:off x="628512" y="1503180"/>
              <a:ext cx="4289469" cy="597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800" b="1" dirty="0">
                  <a:solidFill>
                    <a:schemeClr val="tx1"/>
                  </a:solidFill>
                </a:rPr>
                <a:t>3. </a:t>
              </a:r>
              <a:r>
                <a:rPr lang="en-US" altLang="zh-TW" sz="2800" b="1" dirty="0" err="1">
                  <a:solidFill>
                    <a:schemeClr val="tx1"/>
                  </a:solidFill>
                </a:rPr>
                <a:t>AddToUndef</a:t>
              </a:r>
              <a:r>
                <a:rPr lang="en-US" altLang="zh-TW" sz="2800" b="1" dirty="0">
                  <a:solidFill>
                    <a:schemeClr val="tx1"/>
                  </a:solidFill>
                </a:rPr>
                <a:t> :</a:t>
              </a:r>
              <a:endParaRPr lang="zh-TW" altLang="en-US" sz="2800" b="1" dirty="0">
                <a:solidFill>
                  <a:schemeClr val="tx1"/>
                </a:solidFill>
              </a:endParaRPr>
            </a:p>
          </p:txBody>
        </p:sp>
        <p:sp>
          <p:nvSpPr>
            <p:cNvPr id="8" name="矩形 7">
              <a:extLst>
                <a:ext uri="{FF2B5EF4-FFF2-40B4-BE49-F238E27FC236}">
                  <a16:creationId xmlns:a16="http://schemas.microsoft.com/office/drawing/2014/main" id="{F25F24B4-3BAF-452E-8BE5-F5AAB7784A0D}"/>
                </a:ext>
              </a:extLst>
            </p:cNvPr>
            <p:cNvSpPr/>
            <p:nvPr/>
          </p:nvSpPr>
          <p:spPr>
            <a:xfrm>
              <a:off x="481013" y="2017438"/>
              <a:ext cx="3876675" cy="597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grpSp>
      <p:pic>
        <p:nvPicPr>
          <p:cNvPr id="14" name="图片 13" descr="电脑萤幕的截图&#10;&#10;描述已自动生成">
            <a:extLst>
              <a:ext uri="{FF2B5EF4-FFF2-40B4-BE49-F238E27FC236}">
                <a16:creationId xmlns:a16="http://schemas.microsoft.com/office/drawing/2014/main" id="{00C0945A-98B5-4379-936B-4D23348A2DDA}"/>
              </a:ext>
            </a:extLst>
          </p:cNvPr>
          <p:cNvPicPr>
            <a:picLocks noChangeAspect="1"/>
          </p:cNvPicPr>
          <p:nvPr/>
        </p:nvPicPr>
        <p:blipFill rotWithShape="1">
          <a:blip r:embed="rId3">
            <a:extLst>
              <a:ext uri="{28A0092B-C50C-407E-A947-70E740481C1C}">
                <a14:useLocalDpi xmlns:a14="http://schemas.microsoft.com/office/drawing/2010/main" val="0"/>
              </a:ext>
            </a:extLst>
          </a:blip>
          <a:srcRect l="5781" t="40278" r="50677" b="31180"/>
          <a:stretch/>
        </p:blipFill>
        <p:spPr>
          <a:xfrm>
            <a:off x="5131813" y="2001838"/>
            <a:ext cx="6936108" cy="2557462"/>
          </a:xfrm>
          <a:prstGeom prst="rect">
            <a:avLst/>
          </a:prstGeom>
        </p:spPr>
      </p:pic>
      <p:sp>
        <p:nvSpPr>
          <p:cNvPr id="15" name="矩形 14">
            <a:extLst>
              <a:ext uri="{FF2B5EF4-FFF2-40B4-BE49-F238E27FC236}">
                <a16:creationId xmlns:a16="http://schemas.microsoft.com/office/drawing/2014/main" id="{47D15A20-5329-4165-8451-53A15B73C45A}"/>
              </a:ext>
            </a:extLst>
          </p:cNvPr>
          <p:cNvSpPr/>
          <p:nvPr/>
        </p:nvSpPr>
        <p:spPr>
          <a:xfrm>
            <a:off x="638648" y="2110582"/>
            <a:ext cx="3748087" cy="2798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00" b="1" dirty="0">
                <a:solidFill>
                  <a:schemeClr val="tx1"/>
                </a:solidFill>
              </a:rPr>
              <a:t>In the cases of “</a:t>
            </a:r>
            <a:r>
              <a:rPr lang="en-US" altLang="zh-TW" sz="2000" b="1" dirty="0">
                <a:solidFill>
                  <a:srgbClr val="FF0000"/>
                </a:solidFill>
              </a:rPr>
              <a:t>Const0 + Input</a:t>
            </a:r>
            <a:r>
              <a:rPr lang="en-US" altLang="zh-TW" sz="2000" b="1" dirty="0">
                <a:solidFill>
                  <a:schemeClr val="tx1"/>
                </a:solidFill>
              </a:rPr>
              <a:t>” and “</a:t>
            </a:r>
            <a:r>
              <a:rPr lang="en-US" altLang="zh-TW" sz="2000" b="1" dirty="0">
                <a:solidFill>
                  <a:srgbClr val="FF0000"/>
                </a:solidFill>
              </a:rPr>
              <a:t>Input + Input (same but inverse)</a:t>
            </a:r>
            <a:r>
              <a:rPr lang="en-US" altLang="zh-TW" sz="2000" b="1" dirty="0">
                <a:solidFill>
                  <a:schemeClr val="tx1"/>
                </a:solidFill>
              </a:rPr>
              <a:t>”, because “</a:t>
            </a:r>
            <a:r>
              <a:rPr lang="en-US" altLang="zh-TW" sz="2000" b="1" dirty="0">
                <a:solidFill>
                  <a:srgbClr val="0070C0"/>
                </a:solidFill>
              </a:rPr>
              <a:t>Input</a:t>
            </a:r>
            <a:r>
              <a:rPr lang="en-US" altLang="zh-TW" sz="2000" b="1" dirty="0">
                <a:solidFill>
                  <a:schemeClr val="tx1"/>
                </a:solidFill>
              </a:rPr>
              <a:t>” will be replaced by “</a:t>
            </a:r>
            <a:r>
              <a:rPr lang="en-US" altLang="zh-TW" sz="2000" b="1" dirty="0">
                <a:solidFill>
                  <a:srgbClr val="0070C0"/>
                </a:solidFill>
              </a:rPr>
              <a:t>Const0</a:t>
            </a:r>
            <a:r>
              <a:rPr lang="en-US" altLang="zh-TW" sz="2000" b="1" dirty="0">
                <a:solidFill>
                  <a:schemeClr val="tx1"/>
                </a:solidFill>
              </a:rPr>
              <a:t>”, and hence let gates deeper than “</a:t>
            </a:r>
            <a:r>
              <a:rPr lang="en-US" altLang="zh-TW" sz="2000" b="1" dirty="0">
                <a:solidFill>
                  <a:srgbClr val="0070C0"/>
                </a:solidFill>
              </a:rPr>
              <a:t>Input</a:t>
            </a:r>
            <a:r>
              <a:rPr lang="en-US" altLang="zh-TW" sz="2000" b="1" dirty="0">
                <a:solidFill>
                  <a:schemeClr val="tx1"/>
                </a:solidFill>
              </a:rPr>
              <a:t>” be “</a:t>
            </a:r>
            <a:r>
              <a:rPr lang="en-US" altLang="zh-TW" sz="2000" b="1" dirty="0">
                <a:solidFill>
                  <a:srgbClr val="0070C0"/>
                </a:solidFill>
              </a:rPr>
              <a:t>defined-but-not-used</a:t>
            </a:r>
            <a:r>
              <a:rPr lang="en-US" altLang="zh-TW" sz="2000" b="1" dirty="0">
                <a:solidFill>
                  <a:schemeClr val="tx1"/>
                </a:solidFill>
              </a:rPr>
              <a:t>”. Therefore, I set the function to store these gates.</a:t>
            </a:r>
            <a:endParaRPr lang="zh-TW" altLang="en-US" sz="2000" b="1" dirty="0">
              <a:solidFill>
                <a:schemeClr val="tx1"/>
              </a:solidFill>
            </a:endParaRPr>
          </a:p>
        </p:txBody>
      </p:sp>
    </p:spTree>
    <p:extLst>
      <p:ext uri="{BB962C8B-B14F-4D97-AF65-F5344CB8AC3E}">
        <p14:creationId xmlns:p14="http://schemas.microsoft.com/office/powerpoint/2010/main" val="3799243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C75898-94D4-46D9-BB8A-799762112E07}"/>
              </a:ext>
            </a:extLst>
          </p:cNvPr>
          <p:cNvSpPr>
            <a:spLocks noGrp="1"/>
          </p:cNvSpPr>
          <p:nvPr>
            <p:ph type="ctrTitle"/>
          </p:nvPr>
        </p:nvSpPr>
        <p:spPr/>
        <p:txBody>
          <a:bodyPr/>
          <a:lstStyle/>
          <a:p>
            <a:endParaRPr lang="zh-TW" altLang="en-US"/>
          </a:p>
        </p:txBody>
      </p:sp>
      <p:sp>
        <p:nvSpPr>
          <p:cNvPr id="3" name="副标题 2">
            <a:extLst>
              <a:ext uri="{FF2B5EF4-FFF2-40B4-BE49-F238E27FC236}">
                <a16:creationId xmlns:a16="http://schemas.microsoft.com/office/drawing/2014/main" id="{ED5B960D-84DB-49B2-9CBA-C8D5CE7ACA98}"/>
              </a:ext>
            </a:extLst>
          </p:cNvPr>
          <p:cNvSpPr>
            <a:spLocks noGrp="1"/>
          </p:cNvSpPr>
          <p:nvPr>
            <p:ph type="subTitle" idx="1"/>
          </p:nvPr>
        </p:nvSpPr>
        <p:spPr/>
        <p:txBody>
          <a:bodyPr/>
          <a:lstStyle/>
          <a:p>
            <a:endParaRPr lang="zh-TW" altLang="en-US"/>
          </a:p>
        </p:txBody>
      </p:sp>
      <p:pic>
        <p:nvPicPr>
          <p:cNvPr id="5" name="图片 4" descr="一群人正在听演讲&#10;&#10;描述已自动生成">
            <a:extLst>
              <a:ext uri="{FF2B5EF4-FFF2-40B4-BE49-F238E27FC236}">
                <a16:creationId xmlns:a16="http://schemas.microsoft.com/office/drawing/2014/main" id="{B713E044-AD84-4E1C-A52C-C385126DA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4" y="0"/>
            <a:ext cx="12160332" cy="6858000"/>
          </a:xfrm>
          <a:prstGeom prst="rect">
            <a:avLst/>
          </a:prstGeom>
        </p:spPr>
      </p:pic>
      <p:sp>
        <p:nvSpPr>
          <p:cNvPr id="6" name="矩形 5">
            <a:extLst>
              <a:ext uri="{FF2B5EF4-FFF2-40B4-BE49-F238E27FC236}">
                <a16:creationId xmlns:a16="http://schemas.microsoft.com/office/drawing/2014/main" id="{C2CCBD63-6204-4574-A672-CE86B92337DB}"/>
              </a:ext>
            </a:extLst>
          </p:cNvPr>
          <p:cNvSpPr/>
          <p:nvPr/>
        </p:nvSpPr>
        <p:spPr>
          <a:xfrm>
            <a:off x="0" y="0"/>
            <a:ext cx="12192000" cy="6858000"/>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1EDA0E0F-AC6A-4F8F-A898-52CFA3F9A31A}"/>
              </a:ext>
            </a:extLst>
          </p:cNvPr>
          <p:cNvSpPr/>
          <p:nvPr/>
        </p:nvSpPr>
        <p:spPr>
          <a:xfrm>
            <a:off x="15834" y="0"/>
            <a:ext cx="12160332" cy="6858000"/>
          </a:xfrm>
          <a:prstGeom prst="rect">
            <a:avLst/>
          </a:prstGeom>
          <a:solidFill>
            <a:schemeClr val="bg1">
              <a:alpha val="70000"/>
            </a:schemeClr>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矩形 10">
            <a:extLst>
              <a:ext uri="{FF2B5EF4-FFF2-40B4-BE49-F238E27FC236}">
                <a16:creationId xmlns:a16="http://schemas.microsoft.com/office/drawing/2014/main" id="{5BB35F4E-C3EE-4D7E-8DC5-74BFCFEBAA40}"/>
              </a:ext>
            </a:extLst>
          </p:cNvPr>
          <p:cNvSpPr/>
          <p:nvPr/>
        </p:nvSpPr>
        <p:spPr>
          <a:xfrm>
            <a:off x="123825" y="296862"/>
            <a:ext cx="3343275" cy="7794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b="1" dirty="0">
                <a:solidFill>
                  <a:schemeClr val="tx1"/>
                </a:solidFill>
              </a:rPr>
              <a:t>Appendix :</a:t>
            </a:r>
            <a:endParaRPr lang="zh-TW" altLang="en-US" sz="4000" b="1" dirty="0">
              <a:solidFill>
                <a:schemeClr val="tx1"/>
              </a:solidFill>
            </a:endParaRPr>
          </a:p>
        </p:txBody>
      </p:sp>
      <p:sp>
        <p:nvSpPr>
          <p:cNvPr id="14" name="矩形 13">
            <a:extLst>
              <a:ext uri="{FF2B5EF4-FFF2-40B4-BE49-F238E27FC236}">
                <a16:creationId xmlns:a16="http://schemas.microsoft.com/office/drawing/2014/main" id="{EB145110-68FC-4357-9C7C-1EE4930565A0}"/>
              </a:ext>
            </a:extLst>
          </p:cNvPr>
          <p:cNvSpPr/>
          <p:nvPr/>
        </p:nvSpPr>
        <p:spPr>
          <a:xfrm>
            <a:off x="590550" y="1122363"/>
            <a:ext cx="9639300" cy="639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00" b="1" dirty="0">
                <a:solidFill>
                  <a:schemeClr val="tx1"/>
                </a:solidFill>
              </a:rPr>
              <a:t>1. The code based on HW6 is copied from </a:t>
            </a:r>
            <a:r>
              <a:rPr lang="zh-TW" altLang="en-US" sz="2000" b="1" dirty="0">
                <a:solidFill>
                  <a:schemeClr val="tx1"/>
                </a:solidFill>
              </a:rPr>
              <a:t>朱哲廣 </a:t>
            </a:r>
            <a:r>
              <a:rPr lang="en-US" altLang="zh-TW" sz="2000" b="1" dirty="0">
                <a:solidFill>
                  <a:schemeClr val="tx1"/>
                </a:solidFill>
              </a:rPr>
              <a:t>(B07901016)’s</a:t>
            </a:r>
            <a:endParaRPr lang="zh-TW" altLang="en-US" sz="2000" b="1" dirty="0">
              <a:solidFill>
                <a:schemeClr val="tx1"/>
              </a:solidFill>
            </a:endParaRPr>
          </a:p>
        </p:txBody>
      </p:sp>
      <p:sp>
        <p:nvSpPr>
          <p:cNvPr id="15" name="矩形 14">
            <a:extLst>
              <a:ext uri="{FF2B5EF4-FFF2-40B4-BE49-F238E27FC236}">
                <a16:creationId xmlns:a16="http://schemas.microsoft.com/office/drawing/2014/main" id="{95C00729-2198-4323-9B62-06D30A387FFB}"/>
              </a:ext>
            </a:extLst>
          </p:cNvPr>
          <p:cNvSpPr/>
          <p:nvPr/>
        </p:nvSpPr>
        <p:spPr>
          <a:xfrm>
            <a:off x="590550" y="1729582"/>
            <a:ext cx="7658100" cy="4381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00" b="1" dirty="0">
                <a:solidFill>
                  <a:schemeClr val="tx1"/>
                </a:solidFill>
              </a:rPr>
              <a:t>2. I do not finish the parts of “Simulation” and “</a:t>
            </a:r>
            <a:r>
              <a:rPr lang="en-US" altLang="zh-TW" sz="2000" b="1" dirty="0" err="1">
                <a:solidFill>
                  <a:schemeClr val="tx1"/>
                </a:solidFill>
              </a:rPr>
              <a:t>Fraig</a:t>
            </a:r>
            <a:r>
              <a:rPr lang="en-US" altLang="zh-TW" sz="2000" b="1" dirty="0">
                <a:solidFill>
                  <a:schemeClr val="tx1"/>
                </a:solidFill>
              </a:rPr>
              <a:t>” …QAQ</a:t>
            </a:r>
            <a:endParaRPr lang="zh-TW" altLang="en-US" sz="2000" b="1" dirty="0">
              <a:solidFill>
                <a:schemeClr val="tx1"/>
              </a:solidFill>
            </a:endParaRPr>
          </a:p>
        </p:txBody>
      </p:sp>
      <p:sp>
        <p:nvSpPr>
          <p:cNvPr id="16" name="矩形 15">
            <a:extLst>
              <a:ext uri="{FF2B5EF4-FFF2-40B4-BE49-F238E27FC236}">
                <a16:creationId xmlns:a16="http://schemas.microsoft.com/office/drawing/2014/main" id="{6B566265-DF32-4D06-BBB9-F95B7926031C}"/>
              </a:ext>
            </a:extLst>
          </p:cNvPr>
          <p:cNvSpPr/>
          <p:nvPr/>
        </p:nvSpPr>
        <p:spPr>
          <a:xfrm>
            <a:off x="590550" y="2159397"/>
            <a:ext cx="7877175" cy="639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00" b="1" dirty="0">
                <a:solidFill>
                  <a:schemeClr val="tx1"/>
                </a:solidFill>
              </a:rPr>
              <a:t>3. My e-mail : </a:t>
            </a:r>
            <a:r>
              <a:rPr lang="en-US" altLang="zh-TW" sz="2000" b="1" dirty="0">
                <a:solidFill>
                  <a:schemeClr val="accent1"/>
                </a:solidFill>
                <a:hlinkClick r:id="rId3">
                  <a:extLst>
                    <a:ext uri="{A12FA001-AC4F-418D-AE19-62706E023703}">
                      <ahyp:hlinkClr xmlns:ahyp="http://schemas.microsoft.com/office/drawing/2018/hyperlinkcolor" val="tx"/>
                    </a:ext>
                  </a:extLst>
                </a:hlinkClick>
              </a:rPr>
              <a:t>b07901103@ntu.edu.tw</a:t>
            </a:r>
            <a:endParaRPr lang="en-US" altLang="zh-TW" sz="2000" b="1" dirty="0">
              <a:solidFill>
                <a:schemeClr val="accent1"/>
              </a:solidFill>
            </a:endParaRPr>
          </a:p>
        </p:txBody>
      </p:sp>
      <p:sp>
        <p:nvSpPr>
          <p:cNvPr id="17" name="矩形 16">
            <a:extLst>
              <a:ext uri="{FF2B5EF4-FFF2-40B4-BE49-F238E27FC236}">
                <a16:creationId xmlns:a16="http://schemas.microsoft.com/office/drawing/2014/main" id="{2A8976A3-8130-42BB-AC6E-F611178BE0DB}"/>
              </a:ext>
            </a:extLst>
          </p:cNvPr>
          <p:cNvSpPr/>
          <p:nvPr/>
        </p:nvSpPr>
        <p:spPr>
          <a:xfrm>
            <a:off x="590550" y="2722364"/>
            <a:ext cx="5591175" cy="490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00" b="1" dirty="0">
                <a:solidFill>
                  <a:schemeClr val="tx1"/>
                </a:solidFill>
              </a:rPr>
              <a:t>4. My phone : </a:t>
            </a:r>
            <a:r>
              <a:rPr lang="en-US" altLang="zh-TW" sz="2000" b="1" dirty="0">
                <a:solidFill>
                  <a:schemeClr val="accent1"/>
                </a:solidFill>
              </a:rPr>
              <a:t>0966-540-165</a:t>
            </a:r>
            <a:endParaRPr lang="zh-TW" altLang="en-US" sz="2000" b="1" dirty="0">
              <a:solidFill>
                <a:schemeClr val="accent1"/>
              </a:solidFill>
            </a:endParaRPr>
          </a:p>
        </p:txBody>
      </p:sp>
      <p:sp>
        <p:nvSpPr>
          <p:cNvPr id="18" name="矩形 17">
            <a:extLst>
              <a:ext uri="{FF2B5EF4-FFF2-40B4-BE49-F238E27FC236}">
                <a16:creationId xmlns:a16="http://schemas.microsoft.com/office/drawing/2014/main" id="{43A47E3A-EE70-42E2-8B73-01BEAF17CF7B}"/>
              </a:ext>
            </a:extLst>
          </p:cNvPr>
          <p:cNvSpPr/>
          <p:nvPr/>
        </p:nvSpPr>
        <p:spPr>
          <a:xfrm>
            <a:off x="590550" y="3054250"/>
            <a:ext cx="5810250" cy="749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000" b="1" dirty="0">
                <a:solidFill>
                  <a:schemeClr val="tx1"/>
                </a:solidFill>
              </a:rPr>
              <a:t>5. Comments on Ric’s </a:t>
            </a:r>
            <a:r>
              <a:rPr lang="en-US" altLang="zh-TW" sz="2000" b="1" dirty="0" err="1">
                <a:solidFill>
                  <a:schemeClr val="tx1"/>
                </a:solidFill>
              </a:rPr>
              <a:t>DSnP</a:t>
            </a:r>
            <a:r>
              <a:rPr lang="en-US" altLang="zh-TW" sz="2000" b="1" dirty="0">
                <a:solidFill>
                  <a:schemeClr val="tx1"/>
                </a:solidFill>
              </a:rPr>
              <a:t> :</a:t>
            </a:r>
            <a:endParaRPr lang="zh-TW" altLang="en-US" sz="2000" b="1" dirty="0">
              <a:solidFill>
                <a:schemeClr val="tx1"/>
              </a:solidFill>
            </a:endParaRPr>
          </a:p>
        </p:txBody>
      </p:sp>
      <p:sp>
        <p:nvSpPr>
          <p:cNvPr id="19" name="矩形 18">
            <a:extLst>
              <a:ext uri="{FF2B5EF4-FFF2-40B4-BE49-F238E27FC236}">
                <a16:creationId xmlns:a16="http://schemas.microsoft.com/office/drawing/2014/main" id="{0B034D19-6662-43BF-9DB3-B8900AF08543}"/>
              </a:ext>
            </a:extLst>
          </p:cNvPr>
          <p:cNvSpPr/>
          <p:nvPr/>
        </p:nvSpPr>
        <p:spPr>
          <a:xfrm>
            <a:off x="792182" y="3468391"/>
            <a:ext cx="10714017" cy="32181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500" b="1" dirty="0">
                <a:solidFill>
                  <a:schemeClr val="tx1"/>
                </a:solidFill>
              </a:rPr>
              <a:t>學期初在選這堂課的時候</a:t>
            </a:r>
            <a:r>
              <a:rPr lang="en-US" altLang="zh-TW" sz="1500" b="1" dirty="0">
                <a:solidFill>
                  <a:schemeClr val="tx1"/>
                </a:solidFill>
              </a:rPr>
              <a:t>, </a:t>
            </a:r>
            <a:r>
              <a:rPr lang="zh-TW" altLang="en-US" sz="1500" b="1" dirty="0">
                <a:solidFill>
                  <a:schemeClr val="tx1"/>
                </a:solidFill>
              </a:rPr>
              <a:t>我躊躇了好幾天</a:t>
            </a:r>
            <a:r>
              <a:rPr lang="en-US" altLang="zh-TW" sz="1500" b="1" dirty="0">
                <a:solidFill>
                  <a:schemeClr val="tx1"/>
                </a:solidFill>
              </a:rPr>
              <a:t>, </a:t>
            </a:r>
            <a:r>
              <a:rPr lang="zh-TW" altLang="en-US" sz="1500" b="1" dirty="0">
                <a:solidFill>
                  <a:schemeClr val="tx1"/>
                </a:solidFill>
              </a:rPr>
              <a:t>因為我自己知道我的程式能力偏弱</a:t>
            </a:r>
            <a:r>
              <a:rPr lang="en-US" altLang="zh-TW" sz="1500" b="1" dirty="0">
                <a:solidFill>
                  <a:schemeClr val="tx1"/>
                </a:solidFill>
              </a:rPr>
              <a:t>, </a:t>
            </a:r>
            <a:r>
              <a:rPr lang="zh-TW" altLang="en-US" sz="1500" b="1" dirty="0">
                <a:solidFill>
                  <a:schemeClr val="tx1"/>
                </a:solidFill>
              </a:rPr>
              <a:t>加上大一上的計程課我是修</a:t>
            </a:r>
            <a:r>
              <a:rPr lang="en-US" altLang="zh-TW" sz="1500" b="1" dirty="0">
                <a:solidFill>
                  <a:schemeClr val="tx1"/>
                </a:solidFill>
              </a:rPr>
              <a:t>Python</a:t>
            </a:r>
            <a:r>
              <a:rPr lang="zh-TW" altLang="en-US" sz="1500" b="1" dirty="0">
                <a:solidFill>
                  <a:schemeClr val="tx1"/>
                </a:solidFill>
              </a:rPr>
              <a:t>的</a:t>
            </a:r>
            <a:r>
              <a:rPr lang="en-US" altLang="zh-TW" sz="1500" b="1" dirty="0">
                <a:solidFill>
                  <a:schemeClr val="tx1"/>
                </a:solidFill>
              </a:rPr>
              <a:t>, </a:t>
            </a:r>
            <a:r>
              <a:rPr lang="zh-TW" altLang="en-US" sz="1500" b="1" dirty="0">
                <a:solidFill>
                  <a:schemeClr val="tx1"/>
                </a:solidFill>
              </a:rPr>
              <a:t>所以對於完全沒碰過</a:t>
            </a:r>
            <a:r>
              <a:rPr lang="en-US" altLang="zh-TW" sz="1500" b="1" dirty="0">
                <a:solidFill>
                  <a:schemeClr val="tx1"/>
                </a:solidFill>
              </a:rPr>
              <a:t>C++</a:t>
            </a:r>
            <a:r>
              <a:rPr lang="zh-TW" altLang="en-US" sz="1500" b="1" dirty="0">
                <a:solidFill>
                  <a:schemeClr val="tx1"/>
                </a:solidFill>
              </a:rPr>
              <a:t>的我</a:t>
            </a:r>
            <a:r>
              <a:rPr lang="en-US" altLang="zh-TW" sz="1500" b="1" dirty="0">
                <a:solidFill>
                  <a:schemeClr val="tx1"/>
                </a:solidFill>
              </a:rPr>
              <a:t>, </a:t>
            </a:r>
            <a:r>
              <a:rPr lang="zh-TW" altLang="en-US" sz="1500" b="1" dirty="0">
                <a:solidFill>
                  <a:schemeClr val="tx1"/>
                </a:solidFill>
              </a:rPr>
              <a:t>很怕面對</a:t>
            </a:r>
            <a:r>
              <a:rPr lang="en-US" altLang="zh-TW" sz="1500" b="1" dirty="0">
                <a:solidFill>
                  <a:schemeClr val="tx1"/>
                </a:solidFill>
              </a:rPr>
              <a:t>Ric</a:t>
            </a:r>
            <a:r>
              <a:rPr lang="zh-TW" altLang="en-US" sz="1500" b="1" dirty="0">
                <a:solidFill>
                  <a:schemeClr val="tx1"/>
                </a:solidFill>
              </a:rPr>
              <a:t>負擔很重的作業量</a:t>
            </a:r>
            <a:r>
              <a:rPr lang="en-US" altLang="zh-TW" sz="1500" b="1" dirty="0">
                <a:solidFill>
                  <a:schemeClr val="tx1"/>
                </a:solidFill>
              </a:rPr>
              <a:t>, </a:t>
            </a:r>
            <a:r>
              <a:rPr lang="zh-TW" altLang="en-US" sz="1500" b="1" dirty="0">
                <a:solidFill>
                  <a:schemeClr val="tx1"/>
                </a:solidFill>
              </a:rPr>
              <a:t>深怕自己作業一直交不出來</a:t>
            </a:r>
            <a:r>
              <a:rPr lang="en-US" altLang="zh-TW" sz="1500" b="1" dirty="0">
                <a:solidFill>
                  <a:schemeClr val="tx1"/>
                </a:solidFill>
              </a:rPr>
              <a:t>…</a:t>
            </a:r>
            <a:r>
              <a:rPr lang="zh-TW" altLang="en-US" sz="1500" b="1" dirty="0">
                <a:solidFill>
                  <a:schemeClr val="tx1"/>
                </a:solidFill>
              </a:rPr>
              <a:t>雖然我不像很多大神一樣很熟悉程式語法</a:t>
            </a:r>
            <a:r>
              <a:rPr lang="en-US" altLang="zh-TW" sz="1500" b="1" dirty="0">
                <a:solidFill>
                  <a:schemeClr val="tx1"/>
                </a:solidFill>
              </a:rPr>
              <a:t>, </a:t>
            </a:r>
            <a:r>
              <a:rPr lang="zh-TW" altLang="en-US" sz="1500" b="1" dirty="0">
                <a:solidFill>
                  <a:schemeClr val="tx1"/>
                </a:solidFill>
              </a:rPr>
              <a:t>但我卻有一顆跟他們一樣喜歡打程式</a:t>
            </a:r>
            <a:r>
              <a:rPr lang="en-US" altLang="zh-TW" sz="1500" b="1" dirty="0">
                <a:solidFill>
                  <a:schemeClr val="tx1"/>
                </a:solidFill>
              </a:rPr>
              <a:t>, </a:t>
            </a:r>
            <a:r>
              <a:rPr lang="zh-TW" altLang="en-US" sz="1500" b="1" dirty="0">
                <a:solidFill>
                  <a:schemeClr val="tx1"/>
                </a:solidFill>
              </a:rPr>
              <a:t>想要更精進自我的心態</a:t>
            </a:r>
            <a:r>
              <a:rPr lang="en-US" altLang="zh-TW" sz="1500" b="1" dirty="0">
                <a:solidFill>
                  <a:schemeClr val="tx1"/>
                </a:solidFill>
              </a:rPr>
              <a:t>, </a:t>
            </a:r>
            <a:r>
              <a:rPr lang="zh-TW" altLang="en-US" sz="1500" b="1" dirty="0">
                <a:solidFill>
                  <a:schemeClr val="tx1"/>
                </a:solidFill>
              </a:rPr>
              <a:t>其實我原本還有考慮過系上複選必修或資工系的資結</a:t>
            </a:r>
            <a:r>
              <a:rPr lang="en-US" altLang="zh-TW" sz="1500" b="1" dirty="0">
                <a:solidFill>
                  <a:schemeClr val="tx1"/>
                </a:solidFill>
              </a:rPr>
              <a:t>, </a:t>
            </a:r>
            <a:r>
              <a:rPr lang="zh-TW" altLang="en-US" sz="1500" b="1" dirty="0">
                <a:solidFill>
                  <a:schemeClr val="tx1"/>
                </a:solidFill>
              </a:rPr>
              <a:t>作業量輕很多</a:t>
            </a:r>
            <a:r>
              <a:rPr lang="en-US" altLang="zh-TW" sz="1500" b="1" dirty="0">
                <a:solidFill>
                  <a:schemeClr val="tx1"/>
                </a:solidFill>
              </a:rPr>
              <a:t>, </a:t>
            </a:r>
            <a:r>
              <a:rPr lang="zh-TW" altLang="en-US" sz="1500" b="1" dirty="0">
                <a:solidFill>
                  <a:schemeClr val="tx1"/>
                </a:solidFill>
              </a:rPr>
              <a:t>但最後還是鼓勵自己</a:t>
            </a:r>
            <a:r>
              <a:rPr lang="en-US" altLang="zh-TW" sz="1500" b="1" dirty="0">
                <a:solidFill>
                  <a:schemeClr val="tx1"/>
                </a:solidFill>
              </a:rPr>
              <a:t>, </a:t>
            </a:r>
            <a:r>
              <a:rPr lang="zh-TW" altLang="en-US" sz="1500" b="1" dirty="0">
                <a:solidFill>
                  <a:schemeClr val="tx1"/>
                </a:solidFill>
              </a:rPr>
              <a:t>要學</a:t>
            </a:r>
            <a:r>
              <a:rPr lang="en-US" altLang="zh-TW" sz="1500" b="1" dirty="0">
                <a:solidFill>
                  <a:schemeClr val="tx1"/>
                </a:solidFill>
              </a:rPr>
              <a:t>, </a:t>
            </a:r>
            <a:r>
              <a:rPr lang="zh-TW" altLang="en-US" sz="1500" b="1" dirty="0">
                <a:solidFill>
                  <a:schemeClr val="tx1"/>
                </a:solidFill>
              </a:rPr>
              <a:t>就要學最好的</a:t>
            </a:r>
            <a:r>
              <a:rPr lang="en-US" altLang="zh-TW" sz="1500" b="1" dirty="0">
                <a:solidFill>
                  <a:schemeClr val="tx1"/>
                </a:solidFill>
              </a:rPr>
              <a:t>, </a:t>
            </a:r>
            <a:r>
              <a:rPr lang="zh-TW" altLang="en-US" sz="1500" b="1" dirty="0">
                <a:solidFill>
                  <a:schemeClr val="tx1"/>
                </a:solidFill>
              </a:rPr>
              <a:t>我不知道鼓了多少勇氣才在大家紛紛退選跟停修時繼續撐下去</a:t>
            </a:r>
            <a:r>
              <a:rPr lang="en-US" altLang="zh-TW" sz="1500" b="1" dirty="0">
                <a:solidFill>
                  <a:schemeClr val="tx1"/>
                </a:solidFill>
              </a:rPr>
              <a:t>, </a:t>
            </a:r>
            <a:r>
              <a:rPr lang="zh-TW" altLang="en-US" sz="1500" b="1" dirty="0">
                <a:solidFill>
                  <a:schemeClr val="tx1"/>
                </a:solidFill>
              </a:rPr>
              <a:t>超級</a:t>
            </a:r>
            <a:r>
              <a:rPr lang="zh-TW" altLang="en-US" sz="1500" b="1">
                <a:solidFill>
                  <a:schemeClr val="tx1"/>
                </a:solidFill>
              </a:rPr>
              <a:t>感謝 </a:t>
            </a:r>
            <a:r>
              <a:rPr lang="en-US" altLang="zh-TW" sz="1500" b="1">
                <a:solidFill>
                  <a:schemeClr val="tx1"/>
                </a:solidFill>
              </a:rPr>
              <a:t>Ric</a:t>
            </a:r>
            <a:r>
              <a:rPr lang="zh-TW" altLang="en-US" sz="1500" b="1" dirty="0">
                <a:solidFill>
                  <a:schemeClr val="tx1"/>
                </a:solidFill>
              </a:rPr>
              <a:t>幾乎是用生命在教這堂課</a:t>
            </a:r>
            <a:r>
              <a:rPr lang="en-US" altLang="zh-TW" sz="1500" b="1" dirty="0">
                <a:solidFill>
                  <a:schemeClr val="tx1"/>
                </a:solidFill>
              </a:rPr>
              <a:t>, </a:t>
            </a:r>
            <a:r>
              <a:rPr lang="zh-TW" altLang="en-US" sz="1500" b="1" dirty="0">
                <a:solidFill>
                  <a:schemeClr val="tx1"/>
                </a:solidFill>
              </a:rPr>
              <a:t>做了那麼多</a:t>
            </a:r>
            <a:r>
              <a:rPr lang="en-US" altLang="zh-TW" sz="1500" b="1" dirty="0">
                <a:solidFill>
                  <a:schemeClr val="tx1"/>
                </a:solidFill>
              </a:rPr>
              <a:t>PPT, </a:t>
            </a:r>
            <a:r>
              <a:rPr lang="zh-TW" altLang="en-US" sz="1500" b="1" dirty="0">
                <a:solidFill>
                  <a:schemeClr val="tx1"/>
                </a:solidFill>
              </a:rPr>
              <a:t>加上出題目還要自己打</a:t>
            </a:r>
            <a:r>
              <a:rPr lang="en-US" altLang="zh-TW" sz="1500" b="1" dirty="0">
                <a:solidFill>
                  <a:schemeClr val="tx1"/>
                </a:solidFill>
              </a:rPr>
              <a:t>reference</a:t>
            </a:r>
            <a:r>
              <a:rPr lang="zh-TW" altLang="en-US" sz="1500" b="1" dirty="0">
                <a:solidFill>
                  <a:schemeClr val="tx1"/>
                </a:solidFill>
              </a:rPr>
              <a:t> </a:t>
            </a:r>
            <a:r>
              <a:rPr lang="en-US" altLang="zh-TW" sz="1500" b="1" dirty="0">
                <a:solidFill>
                  <a:schemeClr val="tx1"/>
                </a:solidFill>
              </a:rPr>
              <a:t>code, </a:t>
            </a:r>
            <a:r>
              <a:rPr lang="zh-TW" altLang="en-US" sz="1500" b="1" dirty="0">
                <a:solidFill>
                  <a:schemeClr val="tx1"/>
                </a:solidFill>
              </a:rPr>
              <a:t>每個禮拜三都願意花時間陪我們到</a:t>
            </a:r>
            <a:r>
              <a:rPr lang="en-US" altLang="zh-TW" sz="1500" b="1" dirty="0">
                <a:solidFill>
                  <a:schemeClr val="tx1"/>
                </a:solidFill>
              </a:rPr>
              <a:t>21:30</a:t>
            </a:r>
            <a:r>
              <a:rPr lang="zh-TW" altLang="en-US" sz="1500" b="1" dirty="0">
                <a:solidFill>
                  <a:schemeClr val="tx1"/>
                </a:solidFill>
              </a:rPr>
              <a:t>以後等等</a:t>
            </a:r>
            <a:r>
              <a:rPr lang="en-US" altLang="zh-TW" sz="1500" b="1" dirty="0">
                <a:solidFill>
                  <a:schemeClr val="tx1"/>
                </a:solidFill>
              </a:rPr>
              <a:t>, </a:t>
            </a:r>
            <a:r>
              <a:rPr lang="zh-TW" altLang="en-US" sz="1500" b="1" dirty="0">
                <a:solidFill>
                  <a:schemeClr val="tx1"/>
                </a:solidFill>
              </a:rPr>
              <a:t>其實我超級感動上了大學還有教授願意花這麼多時間將知識傳給學生</a:t>
            </a:r>
            <a:r>
              <a:rPr lang="en-US" altLang="zh-TW" sz="1500" b="1" dirty="0">
                <a:solidFill>
                  <a:schemeClr val="tx1"/>
                </a:solidFill>
              </a:rPr>
              <a:t>, </a:t>
            </a:r>
            <a:r>
              <a:rPr lang="zh-TW" altLang="en-US" sz="1500" b="1" dirty="0">
                <a:solidFill>
                  <a:schemeClr val="tx1"/>
                </a:solidFill>
              </a:rPr>
              <a:t>所以我告訴自己完全沒有理由鬆懈</a:t>
            </a:r>
            <a:r>
              <a:rPr lang="en-US" altLang="zh-TW" sz="1500" b="1" dirty="0">
                <a:solidFill>
                  <a:schemeClr val="tx1"/>
                </a:solidFill>
              </a:rPr>
              <a:t>, </a:t>
            </a:r>
            <a:r>
              <a:rPr lang="zh-TW" altLang="en-US" sz="1500" b="1" dirty="0">
                <a:solidFill>
                  <a:schemeClr val="tx1"/>
                </a:solidFill>
              </a:rPr>
              <a:t>在電機系</a:t>
            </a:r>
            <a:r>
              <a:rPr lang="en-US" altLang="zh-TW" sz="1500" b="1" dirty="0">
                <a:solidFill>
                  <a:schemeClr val="tx1"/>
                </a:solidFill>
              </a:rPr>
              <a:t>, </a:t>
            </a:r>
            <a:r>
              <a:rPr lang="zh-TW" altLang="en-US" sz="1500" b="1" dirty="0">
                <a:solidFill>
                  <a:schemeClr val="tx1"/>
                </a:solidFill>
              </a:rPr>
              <a:t>翹掉必修課自己讀是家常便飯的事</a:t>
            </a:r>
            <a:r>
              <a:rPr lang="en-US" altLang="zh-TW" sz="1500" b="1" dirty="0">
                <a:solidFill>
                  <a:schemeClr val="tx1"/>
                </a:solidFill>
              </a:rPr>
              <a:t>, </a:t>
            </a:r>
            <a:r>
              <a:rPr lang="zh-TW" altLang="en-US" sz="1500" b="1" dirty="0">
                <a:solidFill>
                  <a:schemeClr val="tx1"/>
                </a:solidFill>
              </a:rPr>
              <a:t>但我很欣慰的說</a:t>
            </a:r>
            <a:r>
              <a:rPr lang="en-US" altLang="zh-TW" sz="1500" b="1" dirty="0">
                <a:solidFill>
                  <a:schemeClr val="tx1"/>
                </a:solidFill>
              </a:rPr>
              <a:t>, </a:t>
            </a:r>
            <a:r>
              <a:rPr lang="zh-TW" altLang="en-US" sz="1500" b="1" dirty="0">
                <a:solidFill>
                  <a:schemeClr val="tx1"/>
                </a:solidFill>
              </a:rPr>
              <a:t>只有資結</a:t>
            </a:r>
            <a:r>
              <a:rPr lang="en-US" altLang="zh-TW" sz="1500" b="1" dirty="0">
                <a:solidFill>
                  <a:schemeClr val="tx1"/>
                </a:solidFill>
              </a:rPr>
              <a:t>, </a:t>
            </a:r>
            <a:r>
              <a:rPr lang="zh-TW" altLang="en-US" sz="1500" b="1" dirty="0">
                <a:solidFill>
                  <a:schemeClr val="tx1"/>
                </a:solidFill>
              </a:rPr>
              <a:t>我每堂都到</a:t>
            </a:r>
            <a:r>
              <a:rPr lang="en-US" altLang="zh-TW" sz="1500" b="1" dirty="0">
                <a:solidFill>
                  <a:schemeClr val="tx1"/>
                </a:solidFill>
              </a:rPr>
              <a:t>, </a:t>
            </a:r>
            <a:r>
              <a:rPr lang="zh-TW" altLang="en-US" sz="1500" b="1" dirty="0">
                <a:solidFill>
                  <a:schemeClr val="tx1"/>
                </a:solidFill>
              </a:rPr>
              <a:t>每堂都聽到最後一刻</a:t>
            </a:r>
            <a:r>
              <a:rPr lang="en-US" altLang="zh-TW" sz="1500" b="1" dirty="0">
                <a:solidFill>
                  <a:schemeClr val="tx1"/>
                </a:solidFill>
              </a:rPr>
              <a:t>, </a:t>
            </a:r>
            <a:r>
              <a:rPr lang="zh-TW" altLang="en-US" sz="1500" b="1" dirty="0">
                <a:solidFill>
                  <a:schemeClr val="tx1"/>
                </a:solidFill>
              </a:rPr>
              <a:t>而且每個禮拜雖然花了比別人多滿多的時間去打完一份作業</a:t>
            </a:r>
            <a:r>
              <a:rPr lang="en-US" altLang="zh-TW" sz="1500" b="1" dirty="0">
                <a:solidFill>
                  <a:schemeClr val="tx1"/>
                </a:solidFill>
              </a:rPr>
              <a:t>, </a:t>
            </a:r>
            <a:r>
              <a:rPr lang="zh-TW" altLang="en-US" sz="1500" b="1" dirty="0">
                <a:solidFill>
                  <a:schemeClr val="tx1"/>
                </a:solidFill>
              </a:rPr>
              <a:t>但起碼</a:t>
            </a:r>
            <a:r>
              <a:rPr lang="en-US" altLang="zh-TW" sz="1500" b="1" dirty="0">
                <a:solidFill>
                  <a:schemeClr val="tx1"/>
                </a:solidFill>
              </a:rPr>
              <a:t>, HW1~HW7</a:t>
            </a:r>
            <a:r>
              <a:rPr lang="zh-TW" altLang="en-US" sz="1500" b="1" dirty="0">
                <a:solidFill>
                  <a:schemeClr val="tx1"/>
                </a:solidFill>
              </a:rPr>
              <a:t>我都有打到所有</a:t>
            </a:r>
            <a:r>
              <a:rPr lang="en-US" altLang="zh-TW" sz="1500" b="1" dirty="0">
                <a:solidFill>
                  <a:schemeClr val="tx1"/>
                </a:solidFill>
              </a:rPr>
              <a:t>do</a:t>
            </a:r>
            <a:r>
              <a:rPr lang="zh-TW" altLang="en-US" sz="1500" b="1" dirty="0">
                <a:solidFill>
                  <a:schemeClr val="tx1"/>
                </a:solidFill>
              </a:rPr>
              <a:t> </a:t>
            </a:r>
            <a:r>
              <a:rPr lang="en-US" altLang="zh-TW" sz="1500" b="1" dirty="0">
                <a:solidFill>
                  <a:schemeClr val="tx1"/>
                </a:solidFill>
              </a:rPr>
              <a:t>file</a:t>
            </a:r>
            <a:r>
              <a:rPr lang="zh-TW" altLang="en-US" sz="1500" b="1" dirty="0">
                <a:solidFill>
                  <a:schemeClr val="tx1"/>
                </a:solidFill>
              </a:rPr>
              <a:t>都過才交出去</a:t>
            </a:r>
            <a:r>
              <a:rPr lang="en-US" altLang="zh-TW" sz="1500" b="1" dirty="0">
                <a:solidFill>
                  <a:schemeClr val="tx1"/>
                </a:solidFill>
              </a:rPr>
              <a:t>, </a:t>
            </a:r>
            <a:r>
              <a:rPr lang="zh-TW" altLang="en-US" sz="1500" b="1" dirty="0">
                <a:solidFill>
                  <a:schemeClr val="tx1"/>
                </a:solidFill>
              </a:rPr>
              <a:t>我完全沒想到可以從不會</a:t>
            </a:r>
            <a:r>
              <a:rPr lang="en-US" altLang="zh-TW" sz="1500" b="1" dirty="0">
                <a:solidFill>
                  <a:schemeClr val="tx1"/>
                </a:solidFill>
              </a:rPr>
              <a:t>C++</a:t>
            </a:r>
            <a:r>
              <a:rPr lang="zh-TW" altLang="en-US" sz="1500" b="1" dirty="0">
                <a:solidFill>
                  <a:schemeClr val="tx1"/>
                </a:solidFill>
              </a:rPr>
              <a:t>到自學</a:t>
            </a:r>
            <a:r>
              <a:rPr lang="en-US" altLang="zh-TW" sz="1500" b="1" dirty="0">
                <a:solidFill>
                  <a:schemeClr val="tx1"/>
                </a:solidFill>
              </a:rPr>
              <a:t>C++</a:t>
            </a:r>
            <a:r>
              <a:rPr lang="zh-TW" altLang="en-US" sz="1500" b="1" dirty="0">
                <a:solidFill>
                  <a:schemeClr val="tx1"/>
                </a:solidFill>
              </a:rPr>
              <a:t>到現在這種程度</a:t>
            </a:r>
            <a:r>
              <a:rPr lang="en-US" altLang="zh-TW" sz="1500" b="1" dirty="0">
                <a:solidFill>
                  <a:schemeClr val="tx1"/>
                </a:solidFill>
              </a:rPr>
              <a:t>, </a:t>
            </a:r>
            <a:r>
              <a:rPr lang="zh-TW" altLang="en-US" sz="1500" b="1" dirty="0">
                <a:solidFill>
                  <a:schemeClr val="tx1"/>
                </a:solidFill>
              </a:rPr>
              <a:t>真的只有感動和感謝老師跟辛苦的助教</a:t>
            </a:r>
            <a:r>
              <a:rPr lang="en-US" altLang="zh-TW" sz="1500" b="1" dirty="0">
                <a:solidFill>
                  <a:schemeClr val="tx1"/>
                </a:solidFill>
              </a:rPr>
              <a:t>!</a:t>
            </a:r>
            <a:r>
              <a:rPr lang="zh-TW" altLang="en-US" sz="1500" b="1" dirty="0">
                <a:solidFill>
                  <a:schemeClr val="tx1"/>
                </a:solidFill>
              </a:rPr>
              <a:t>而且還好是身在電機系</a:t>
            </a:r>
            <a:r>
              <a:rPr lang="en-US" altLang="zh-TW" sz="1500" b="1" dirty="0">
                <a:solidFill>
                  <a:schemeClr val="tx1"/>
                </a:solidFill>
              </a:rPr>
              <a:t>, </a:t>
            </a:r>
            <a:r>
              <a:rPr lang="zh-TW" altLang="en-US" sz="1500" b="1" dirty="0">
                <a:solidFill>
                  <a:schemeClr val="tx1"/>
                </a:solidFill>
              </a:rPr>
              <a:t>身邊的同學都是電神</a:t>
            </a:r>
            <a:r>
              <a:rPr lang="en-US" altLang="zh-TW" sz="1500" b="1" dirty="0">
                <a:solidFill>
                  <a:schemeClr val="tx1"/>
                </a:solidFill>
              </a:rPr>
              <a:t>, </a:t>
            </a:r>
            <a:r>
              <a:rPr lang="zh-TW" altLang="en-US" sz="1500" b="1" dirty="0">
                <a:solidFill>
                  <a:schemeClr val="tx1"/>
                </a:solidFill>
              </a:rPr>
              <a:t>而且是那種無私的電神</a:t>
            </a:r>
            <a:r>
              <a:rPr lang="en-US" altLang="zh-TW" sz="1500" b="1" dirty="0">
                <a:solidFill>
                  <a:schemeClr val="tx1"/>
                </a:solidFill>
              </a:rPr>
              <a:t>, </a:t>
            </a:r>
            <a:r>
              <a:rPr lang="zh-TW" altLang="en-US" sz="1500" b="1" dirty="0">
                <a:solidFill>
                  <a:schemeClr val="tx1"/>
                </a:solidFill>
              </a:rPr>
              <a:t>所以每一次作業都獲得了很多的指導和討論</a:t>
            </a:r>
            <a:r>
              <a:rPr lang="en-US" altLang="zh-TW" sz="1500" b="1" dirty="0">
                <a:solidFill>
                  <a:schemeClr val="tx1"/>
                </a:solidFill>
              </a:rPr>
              <a:t>, </a:t>
            </a:r>
            <a:r>
              <a:rPr lang="zh-TW" altLang="en-US" sz="1500" b="1" dirty="0">
                <a:solidFill>
                  <a:schemeClr val="tx1"/>
                </a:solidFill>
              </a:rPr>
              <a:t>這大概是我能進步這麼快的主因吧</a:t>
            </a:r>
            <a:r>
              <a:rPr lang="en-US" altLang="zh-TW" sz="1500" b="1" dirty="0">
                <a:solidFill>
                  <a:schemeClr val="tx1"/>
                </a:solidFill>
              </a:rPr>
              <a:t>~</a:t>
            </a:r>
            <a:r>
              <a:rPr lang="zh-TW" altLang="en-US" sz="1500" b="1" dirty="0">
                <a:solidFill>
                  <a:schemeClr val="tx1"/>
                </a:solidFill>
              </a:rPr>
              <a:t>很可惜最後</a:t>
            </a:r>
            <a:r>
              <a:rPr lang="en-US" altLang="zh-TW" sz="1500" b="1" dirty="0">
                <a:solidFill>
                  <a:schemeClr val="tx1"/>
                </a:solidFill>
              </a:rPr>
              <a:t>final</a:t>
            </a:r>
            <a:r>
              <a:rPr lang="zh-TW" altLang="en-US" sz="1500" b="1" dirty="0">
                <a:solidFill>
                  <a:schemeClr val="tx1"/>
                </a:solidFill>
              </a:rPr>
              <a:t> </a:t>
            </a:r>
            <a:r>
              <a:rPr lang="en-US" altLang="zh-TW" sz="1500" b="1" dirty="0">
                <a:solidFill>
                  <a:schemeClr val="tx1"/>
                </a:solidFill>
              </a:rPr>
              <a:t>project</a:t>
            </a:r>
            <a:r>
              <a:rPr lang="zh-TW" altLang="en-US" sz="1500" b="1" dirty="0">
                <a:solidFill>
                  <a:schemeClr val="tx1"/>
                </a:solidFill>
              </a:rPr>
              <a:t>打不出甚麼東西</a:t>
            </a:r>
            <a:r>
              <a:rPr lang="en-US" altLang="zh-TW" sz="1500" b="1" dirty="0">
                <a:solidFill>
                  <a:schemeClr val="tx1"/>
                </a:solidFill>
              </a:rPr>
              <a:t>, </a:t>
            </a:r>
            <a:r>
              <a:rPr lang="zh-TW" altLang="en-US" sz="1500" b="1" dirty="0">
                <a:solidFill>
                  <a:schemeClr val="tx1"/>
                </a:solidFill>
              </a:rPr>
              <a:t>雖然說結果也固然重要</a:t>
            </a:r>
            <a:r>
              <a:rPr lang="en-US" altLang="zh-TW" sz="1500" b="1" dirty="0">
                <a:solidFill>
                  <a:schemeClr val="tx1"/>
                </a:solidFill>
              </a:rPr>
              <a:t>, </a:t>
            </a:r>
            <a:r>
              <a:rPr lang="zh-TW" altLang="en-US" sz="1500" b="1" dirty="0">
                <a:solidFill>
                  <a:schemeClr val="tx1"/>
                </a:solidFill>
              </a:rPr>
              <a:t>但起碼這一整個學期的收穫和努力的過程</a:t>
            </a:r>
            <a:r>
              <a:rPr lang="en-US" altLang="zh-TW" sz="1500" b="1" dirty="0">
                <a:solidFill>
                  <a:schemeClr val="tx1"/>
                </a:solidFill>
              </a:rPr>
              <a:t>, </a:t>
            </a:r>
            <a:r>
              <a:rPr lang="zh-TW" altLang="en-US" sz="1500" b="1" dirty="0">
                <a:solidFill>
                  <a:schemeClr val="tx1"/>
                </a:solidFill>
              </a:rPr>
              <a:t>真的十分值得</a:t>
            </a:r>
            <a:r>
              <a:rPr lang="en-US" altLang="zh-TW" sz="1500" b="1" dirty="0">
                <a:solidFill>
                  <a:schemeClr val="tx1"/>
                </a:solidFill>
              </a:rPr>
              <a:t>!</a:t>
            </a:r>
            <a:r>
              <a:rPr lang="zh-TW" altLang="en-US" sz="1500" b="1" dirty="0">
                <a:solidFill>
                  <a:schemeClr val="tx1"/>
                </a:solidFill>
              </a:rPr>
              <a:t>老師和助教都辛苦了</a:t>
            </a:r>
            <a:r>
              <a:rPr lang="en-US" altLang="zh-TW" sz="1500" b="1" dirty="0">
                <a:solidFill>
                  <a:schemeClr val="tx1"/>
                </a:solidFill>
              </a:rPr>
              <a:t>^ ^</a:t>
            </a:r>
            <a:r>
              <a:rPr lang="zh-TW" altLang="en-US" sz="1500" b="1" dirty="0">
                <a:solidFill>
                  <a:schemeClr val="tx1"/>
                </a:solidFill>
              </a:rPr>
              <a:t>希望還能上到老師的其他課</a:t>
            </a:r>
            <a:r>
              <a:rPr lang="en-US" altLang="zh-TW" sz="1500" b="1" dirty="0">
                <a:solidFill>
                  <a:schemeClr val="tx1"/>
                </a:solidFill>
              </a:rPr>
              <a:t>~</a:t>
            </a:r>
            <a:endParaRPr lang="zh-TW" altLang="en-US" sz="1500" b="1" dirty="0">
              <a:solidFill>
                <a:schemeClr val="tx1"/>
              </a:solidFill>
            </a:endParaRPr>
          </a:p>
        </p:txBody>
      </p:sp>
    </p:spTree>
    <p:extLst>
      <p:ext uri="{BB962C8B-B14F-4D97-AF65-F5344CB8AC3E}">
        <p14:creationId xmlns:p14="http://schemas.microsoft.com/office/powerpoint/2010/main" val="8401274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949</Words>
  <Application>Microsoft Office PowerPoint</Application>
  <PresentationFormat>宽屏</PresentationFormat>
  <Paragraphs>40</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21</cp:revision>
  <dcterms:created xsi:type="dcterms:W3CDTF">2020-01-15T02:17:56Z</dcterms:created>
  <dcterms:modified xsi:type="dcterms:W3CDTF">2020-01-15T04:36:02Z</dcterms:modified>
</cp:coreProperties>
</file>