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ACD39-9D77-49C0-8339-3FBBAE6E211B}" v="97" dt="2021-04-29T11:53:4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hen" userId="d4c4c15ec06c74ad" providerId="LiveId" clId="{CCEACD39-9D77-49C0-8339-3FBBAE6E211B}"/>
    <pc:docChg chg="undo custSel addSld delSld modSld sldOrd">
      <pc:chgData name="andy chen" userId="d4c4c15ec06c74ad" providerId="LiveId" clId="{CCEACD39-9D77-49C0-8339-3FBBAE6E211B}" dt="2021-04-29T11:54:10.517" v="656" actId="14100"/>
      <pc:docMkLst>
        <pc:docMk/>
      </pc:docMkLst>
      <pc:sldChg chg="addSp delSp modSp add mod">
        <pc:chgData name="andy chen" userId="d4c4c15ec06c74ad" providerId="LiveId" clId="{CCEACD39-9D77-49C0-8339-3FBBAE6E211B}" dt="2021-04-29T10:47:09.054" v="245" actId="255"/>
        <pc:sldMkLst>
          <pc:docMk/>
          <pc:sldMk cId="2435744753" sldId="257"/>
        </pc:sldMkLst>
        <pc:spChg chg="add mod">
          <ac:chgData name="andy chen" userId="d4c4c15ec06c74ad" providerId="LiveId" clId="{CCEACD39-9D77-49C0-8339-3FBBAE6E211B}" dt="2021-04-29T10:36:40.730" v="23" actId="207"/>
          <ac:spMkLst>
            <pc:docMk/>
            <pc:sldMk cId="2435744753" sldId="257"/>
            <ac:spMk id="2" creationId="{2DA9F946-86FF-4511-A81E-C3EBD1D5E00A}"/>
          </ac:spMkLst>
        </pc:spChg>
        <pc:spChg chg="mod">
          <ac:chgData name="andy chen" userId="d4c4c15ec06c74ad" providerId="LiveId" clId="{CCEACD39-9D77-49C0-8339-3FBBAE6E211B}" dt="2021-04-29T10:43:37.881" v="223" actId="1076"/>
          <ac:spMkLst>
            <pc:docMk/>
            <pc:sldMk cId="2435744753" sldId="257"/>
            <ac:spMk id="19" creationId="{05EA114E-39A8-403E-9C51-D5F1B08C4040}"/>
          </ac:spMkLst>
        </pc:spChg>
        <pc:spChg chg="mod">
          <ac:chgData name="andy chen" userId="d4c4c15ec06c74ad" providerId="LiveId" clId="{CCEACD39-9D77-49C0-8339-3FBBAE6E211B}" dt="2021-04-29T10:37:38.363" v="60"/>
          <ac:spMkLst>
            <pc:docMk/>
            <pc:sldMk cId="2435744753" sldId="257"/>
            <ac:spMk id="20" creationId="{8B20E913-13BA-4637-9231-F73D9CEDC562}"/>
          </ac:spMkLst>
        </pc:spChg>
        <pc:spChg chg="del">
          <ac:chgData name="andy chen" userId="d4c4c15ec06c74ad" providerId="LiveId" clId="{CCEACD39-9D77-49C0-8339-3FBBAE6E211B}" dt="2021-04-29T10:37:18.645" v="25" actId="478"/>
          <ac:spMkLst>
            <pc:docMk/>
            <pc:sldMk cId="2435744753" sldId="257"/>
            <ac:spMk id="22" creationId="{271EF930-6EBA-425A-B433-507E418C152B}"/>
          </ac:spMkLst>
        </pc:spChg>
        <pc:spChg chg="del">
          <ac:chgData name="andy chen" userId="d4c4c15ec06c74ad" providerId="LiveId" clId="{CCEACD39-9D77-49C0-8339-3FBBAE6E211B}" dt="2021-04-29T10:37:18.645" v="25" actId="478"/>
          <ac:spMkLst>
            <pc:docMk/>
            <pc:sldMk cId="2435744753" sldId="257"/>
            <ac:spMk id="23" creationId="{9C3A4173-084A-4D81-A80B-3F80F22B3997}"/>
          </ac:spMkLst>
        </pc:spChg>
        <pc:spChg chg="del">
          <ac:chgData name="andy chen" userId="d4c4c15ec06c74ad" providerId="LiveId" clId="{CCEACD39-9D77-49C0-8339-3FBBAE6E211B}" dt="2021-04-29T10:37:18.645" v="25" actId="478"/>
          <ac:spMkLst>
            <pc:docMk/>
            <pc:sldMk cId="2435744753" sldId="257"/>
            <ac:spMk id="24" creationId="{E7C701AF-6108-4886-9B73-BDFB295592B1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25" creationId="{A1FB8FFA-E3BD-412F-8758-58B0B83F726B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26" creationId="{EB7951C3-7F73-49A2-95E5-AF2BBC2CC9D5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27" creationId="{55ED38B8-A3C3-4016-93F1-F14AE299A226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28" creationId="{9B7E63C3-E3BF-470D-92CF-07CCAE09C8E9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29" creationId="{0ED3FC4D-9CF0-4CB3-87FE-88FD023A3DA6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30" creationId="{31CB261C-CF12-4E31-8C43-BF8BA3C490A5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31" creationId="{0ECB1799-7872-4C0B-8D3C-1D7ABC944EBA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32" creationId="{CBFE75EC-909E-462F-9F86-126CE6A966C8}"/>
          </ac:spMkLst>
        </pc:spChg>
        <pc:spChg chg="del">
          <ac:chgData name="andy chen" userId="d4c4c15ec06c74ad" providerId="LiveId" clId="{CCEACD39-9D77-49C0-8339-3FBBAE6E211B}" dt="2021-04-29T10:37:12.289" v="24" actId="478"/>
          <ac:spMkLst>
            <pc:docMk/>
            <pc:sldMk cId="2435744753" sldId="257"/>
            <ac:spMk id="33" creationId="{9C34CFD2-DCAA-42A6-A0CD-FD5A841ADE27}"/>
          </ac:spMkLst>
        </pc:spChg>
        <pc:spChg chg="mod">
          <ac:chgData name="andy chen" userId="d4c4c15ec06c74ad" providerId="LiveId" clId="{CCEACD39-9D77-49C0-8339-3FBBAE6E211B}" dt="2021-04-29T10:35:58.745" v="12" actId="14100"/>
          <ac:spMkLst>
            <pc:docMk/>
            <pc:sldMk cId="2435744753" sldId="257"/>
            <ac:spMk id="34" creationId="{102D9DED-BB61-414A-9AF9-A9F1FACAF857}"/>
          </ac:spMkLst>
        </pc:spChg>
        <pc:spChg chg="mod">
          <ac:chgData name="andy chen" userId="d4c4c15ec06c74ad" providerId="LiveId" clId="{CCEACD39-9D77-49C0-8339-3FBBAE6E211B}" dt="2021-04-29T10:35:48.728" v="10" actId="14100"/>
          <ac:spMkLst>
            <pc:docMk/>
            <pc:sldMk cId="2435744753" sldId="257"/>
            <ac:spMk id="35" creationId="{A230D187-D44B-43BD-BDE1-27DB958F2E6F}"/>
          </ac:spMkLst>
        </pc:spChg>
        <pc:spChg chg="mod">
          <ac:chgData name="andy chen" userId="d4c4c15ec06c74ad" providerId="LiveId" clId="{CCEACD39-9D77-49C0-8339-3FBBAE6E211B}" dt="2021-04-29T10:36:03.804" v="13" actId="14100"/>
          <ac:spMkLst>
            <pc:docMk/>
            <pc:sldMk cId="2435744753" sldId="257"/>
            <ac:spMk id="37" creationId="{BA3143B4-8120-4E6E-9602-F686FAF90DAB}"/>
          </ac:spMkLst>
        </pc:spChg>
        <pc:spChg chg="mod">
          <ac:chgData name="andy chen" userId="d4c4c15ec06c74ad" providerId="LiveId" clId="{CCEACD39-9D77-49C0-8339-3FBBAE6E211B}" dt="2021-04-29T10:35:54.396" v="11" actId="14100"/>
          <ac:spMkLst>
            <pc:docMk/>
            <pc:sldMk cId="2435744753" sldId="257"/>
            <ac:spMk id="38" creationId="{066B5A45-2416-4D16-9B5F-BAE54290D0DC}"/>
          </ac:spMkLst>
        </pc:spChg>
        <pc:spChg chg="mod">
          <ac:chgData name="andy chen" userId="d4c4c15ec06c74ad" providerId="LiveId" clId="{CCEACD39-9D77-49C0-8339-3FBBAE6E211B}" dt="2021-04-29T10:43:49.948" v="226" actId="1076"/>
          <ac:spMkLst>
            <pc:docMk/>
            <pc:sldMk cId="2435744753" sldId="257"/>
            <ac:spMk id="46" creationId="{CB411651-170A-47B0-9B4A-4344263322BD}"/>
          </ac:spMkLst>
        </pc:spChg>
        <pc:spChg chg="del mod">
          <ac:chgData name="andy chen" userId="d4c4c15ec06c74ad" providerId="LiveId" clId="{CCEACD39-9D77-49C0-8339-3FBBAE6E211B}" dt="2021-04-29T10:41:22.714" v="203" actId="478"/>
          <ac:spMkLst>
            <pc:docMk/>
            <pc:sldMk cId="2435744753" sldId="257"/>
            <ac:spMk id="47" creationId="{49EAEF8F-6ED0-4877-945F-3617CED536FA}"/>
          </ac:spMkLst>
        </pc:spChg>
        <pc:spChg chg="add mod">
          <ac:chgData name="andy chen" userId="d4c4c15ec06c74ad" providerId="LiveId" clId="{CCEACD39-9D77-49C0-8339-3FBBAE6E211B}" dt="2021-04-29T10:38:09.729" v="80" actId="20577"/>
          <ac:spMkLst>
            <pc:docMk/>
            <pc:sldMk cId="2435744753" sldId="257"/>
            <ac:spMk id="48" creationId="{A45144F3-792F-4710-B83E-55026554012B}"/>
          </ac:spMkLst>
        </pc:spChg>
        <pc:spChg chg="add mod">
          <ac:chgData name="andy chen" userId="d4c4c15ec06c74ad" providerId="LiveId" clId="{CCEACD39-9D77-49C0-8339-3FBBAE6E211B}" dt="2021-04-29T10:41:11.894" v="200" actId="313"/>
          <ac:spMkLst>
            <pc:docMk/>
            <pc:sldMk cId="2435744753" sldId="257"/>
            <ac:spMk id="55" creationId="{790B7A86-063A-4D0B-98AA-F4D351126BEF}"/>
          </ac:spMkLst>
        </pc:spChg>
        <pc:spChg chg="add mod">
          <ac:chgData name="andy chen" userId="d4c4c15ec06c74ad" providerId="LiveId" clId="{CCEACD39-9D77-49C0-8339-3FBBAE6E211B}" dt="2021-04-29T10:40:56.218" v="164" actId="313"/>
          <ac:spMkLst>
            <pc:docMk/>
            <pc:sldMk cId="2435744753" sldId="257"/>
            <ac:spMk id="56" creationId="{982F25E3-8A24-4AD8-8066-91167156A3D6}"/>
          </ac:spMkLst>
        </pc:spChg>
        <pc:spChg chg="add del">
          <ac:chgData name="andy chen" userId="d4c4c15ec06c74ad" providerId="LiveId" clId="{CCEACD39-9D77-49C0-8339-3FBBAE6E211B}" dt="2021-04-29T10:41:41.824" v="205" actId="478"/>
          <ac:spMkLst>
            <pc:docMk/>
            <pc:sldMk cId="2435744753" sldId="257"/>
            <ac:spMk id="58" creationId="{5007D1C0-0EB2-46E9-A257-A96CD3EC89A2}"/>
          </ac:spMkLst>
        </pc:spChg>
        <pc:spChg chg="add mod">
          <ac:chgData name="andy chen" userId="d4c4c15ec06c74ad" providerId="LiveId" clId="{CCEACD39-9D77-49C0-8339-3FBBAE6E211B}" dt="2021-04-29T10:43:46.378" v="225" actId="14100"/>
          <ac:spMkLst>
            <pc:docMk/>
            <pc:sldMk cId="2435744753" sldId="257"/>
            <ac:spMk id="59" creationId="{CC95975E-CCA8-4209-9867-95C708CD9CC1}"/>
          </ac:spMkLst>
        </pc:spChg>
        <pc:spChg chg="add mod">
          <ac:chgData name="andy chen" userId="d4c4c15ec06c74ad" providerId="LiveId" clId="{CCEACD39-9D77-49C0-8339-3FBBAE6E211B}" dt="2021-04-29T10:43:27.087" v="222" actId="1076"/>
          <ac:spMkLst>
            <pc:docMk/>
            <pc:sldMk cId="2435744753" sldId="257"/>
            <ac:spMk id="60" creationId="{EC40FE42-52D5-44BE-85E8-BD652820F379}"/>
          </ac:spMkLst>
        </pc:spChg>
        <pc:spChg chg="mod">
          <ac:chgData name="andy chen" userId="d4c4c15ec06c74ad" providerId="LiveId" clId="{CCEACD39-9D77-49C0-8339-3FBBAE6E211B}" dt="2021-04-29T10:45:59.458" v="229" actId="1076"/>
          <ac:spMkLst>
            <pc:docMk/>
            <pc:sldMk cId="2435744753" sldId="257"/>
            <ac:spMk id="61" creationId="{86F1C9C7-E5B8-4B1E-9BCF-7F0B8C667DA0}"/>
          </ac:spMkLst>
        </pc:spChg>
        <pc:spChg chg="add mod">
          <ac:chgData name="andy chen" userId="d4c4c15ec06c74ad" providerId="LiveId" clId="{CCEACD39-9D77-49C0-8339-3FBBAE6E211B}" dt="2021-04-29T10:47:09.054" v="245" actId="255"/>
          <ac:spMkLst>
            <pc:docMk/>
            <pc:sldMk cId="2435744753" sldId="257"/>
            <ac:spMk id="62" creationId="{A64B058F-DBA2-42C1-A0DE-7038D2539E1B}"/>
          </ac:spMkLst>
        </pc:spChg>
        <pc:spChg chg="add mod">
          <ac:chgData name="andy chen" userId="d4c4c15ec06c74ad" providerId="LiveId" clId="{CCEACD39-9D77-49C0-8339-3FBBAE6E211B}" dt="2021-04-29T10:46:48.548" v="244" actId="1076"/>
          <ac:spMkLst>
            <pc:docMk/>
            <pc:sldMk cId="2435744753" sldId="257"/>
            <ac:spMk id="63" creationId="{ED4883A1-85E0-4138-A22D-5AE1C3B46652}"/>
          </ac:spMkLst>
        </pc:spChg>
        <pc:cxnChg chg="add mod">
          <ac:chgData name="andy chen" userId="d4c4c15ec06c74ad" providerId="LiveId" clId="{CCEACD39-9D77-49C0-8339-3FBBAE6E211B}" dt="2021-04-29T10:39:08.604" v="109" actId="1582"/>
          <ac:cxnSpMkLst>
            <pc:docMk/>
            <pc:sldMk cId="2435744753" sldId="257"/>
            <ac:cxnSpMk id="4" creationId="{F394D32C-8468-4F81-B6FE-FCF8574133FF}"/>
          </ac:cxnSpMkLst>
        </pc:cxnChg>
        <pc:cxnChg chg="add mod">
          <ac:chgData name="andy chen" userId="d4c4c15ec06c74ad" providerId="LiveId" clId="{CCEACD39-9D77-49C0-8339-3FBBAE6E211B}" dt="2021-04-29T10:41:49.119" v="207" actId="1076"/>
          <ac:cxnSpMkLst>
            <pc:docMk/>
            <pc:sldMk cId="2435744753" sldId="257"/>
            <ac:cxnSpMk id="50" creationId="{70AA80A4-C9E6-4325-84D3-535FD8C6D0F6}"/>
          </ac:cxnSpMkLst>
        </pc:cxnChg>
        <pc:cxnChg chg="add mod">
          <ac:chgData name="andy chen" userId="d4c4c15ec06c74ad" providerId="LiveId" clId="{CCEACD39-9D77-49C0-8339-3FBBAE6E211B}" dt="2021-04-29T10:39:45.876" v="117" actId="14100"/>
          <ac:cxnSpMkLst>
            <pc:docMk/>
            <pc:sldMk cId="2435744753" sldId="257"/>
            <ac:cxnSpMk id="51" creationId="{C422DE65-C9CE-44E7-AE39-4AC231A53B23}"/>
          </ac:cxnSpMkLst>
        </pc:cxnChg>
        <pc:cxnChg chg="add del mod">
          <ac:chgData name="andy chen" userId="d4c4c15ec06c74ad" providerId="LiveId" clId="{CCEACD39-9D77-49C0-8339-3FBBAE6E211B}" dt="2021-04-29T10:39:56.161" v="119"/>
          <ac:cxnSpMkLst>
            <pc:docMk/>
            <pc:sldMk cId="2435744753" sldId="257"/>
            <ac:cxnSpMk id="54" creationId="{4997E4D5-CC99-403E-8363-DC9CBEE809BE}"/>
          </ac:cxnSpMkLst>
        </pc:cxnChg>
      </pc:sldChg>
      <pc:sldChg chg="new del">
        <pc:chgData name="andy chen" userId="d4c4c15ec06c74ad" providerId="LiveId" clId="{CCEACD39-9D77-49C0-8339-3FBBAE6E211B}" dt="2021-04-29T10:34:27.495" v="1" actId="47"/>
        <pc:sldMkLst>
          <pc:docMk/>
          <pc:sldMk cId="3716157094" sldId="257"/>
        </pc:sldMkLst>
      </pc:sldChg>
      <pc:sldChg chg="addSp delSp modSp add mod ord">
        <pc:chgData name="andy chen" userId="d4c4c15ec06c74ad" providerId="LiveId" clId="{CCEACD39-9D77-49C0-8339-3FBBAE6E211B}" dt="2021-04-29T11:25:04.304" v="383" actId="1076"/>
        <pc:sldMkLst>
          <pc:docMk/>
          <pc:sldMk cId="251996126" sldId="258"/>
        </pc:sldMkLst>
        <pc:spChg chg="mod">
          <ac:chgData name="andy chen" userId="d4c4c15ec06c74ad" providerId="LiveId" clId="{CCEACD39-9D77-49C0-8339-3FBBAE6E211B}" dt="2021-04-29T11:12:32.942" v="331" actId="1076"/>
          <ac:spMkLst>
            <pc:docMk/>
            <pc:sldMk cId="251996126" sldId="258"/>
            <ac:spMk id="6" creationId="{C2EDE714-F7B6-496A-8D87-A89764F54873}"/>
          </ac:spMkLst>
        </pc:spChg>
        <pc:spChg chg="add del">
          <ac:chgData name="andy chen" userId="d4c4c15ec06c74ad" providerId="LiveId" clId="{CCEACD39-9D77-49C0-8339-3FBBAE6E211B}" dt="2021-04-29T11:11:20.903" v="305" actId="478"/>
          <ac:spMkLst>
            <pc:docMk/>
            <pc:sldMk cId="251996126" sldId="258"/>
            <ac:spMk id="7" creationId="{E5DA7E9D-42F1-4307-ADDE-10A75BB89229}"/>
          </ac:spMkLst>
        </pc:spChg>
        <pc:spChg chg="del">
          <ac:chgData name="andy chen" userId="d4c4c15ec06c74ad" providerId="LiveId" clId="{CCEACD39-9D77-49C0-8339-3FBBAE6E211B}" dt="2021-04-29T11:06:52.196" v="254" actId="478"/>
          <ac:spMkLst>
            <pc:docMk/>
            <pc:sldMk cId="251996126" sldId="258"/>
            <ac:spMk id="8" creationId="{AD46435F-ABAE-461D-A5EB-A187A49F7281}"/>
          </ac:spMkLst>
        </pc:spChg>
        <pc:spChg chg="del">
          <ac:chgData name="andy chen" userId="d4c4c15ec06c74ad" providerId="LiveId" clId="{CCEACD39-9D77-49C0-8339-3FBBAE6E211B}" dt="2021-04-29T11:06:47.841" v="253" actId="478"/>
          <ac:spMkLst>
            <pc:docMk/>
            <pc:sldMk cId="251996126" sldId="258"/>
            <ac:spMk id="9" creationId="{764DF60D-A10B-405A-9956-48E6195F4E71}"/>
          </ac:spMkLst>
        </pc:spChg>
        <pc:spChg chg="del">
          <ac:chgData name="andy chen" userId="d4c4c15ec06c74ad" providerId="LiveId" clId="{CCEACD39-9D77-49C0-8339-3FBBAE6E211B}" dt="2021-04-29T11:06:47.841" v="253" actId="478"/>
          <ac:spMkLst>
            <pc:docMk/>
            <pc:sldMk cId="251996126" sldId="258"/>
            <ac:spMk id="10" creationId="{96DC7276-6DBD-48A2-B924-B6B699F72947}"/>
          </ac:spMkLst>
        </pc:spChg>
        <pc:spChg chg="add del mod">
          <ac:chgData name="andy chen" userId="d4c4c15ec06c74ad" providerId="LiveId" clId="{CCEACD39-9D77-49C0-8339-3FBBAE6E211B}" dt="2021-04-29T11:12:42.600" v="333" actId="1076"/>
          <ac:spMkLst>
            <pc:docMk/>
            <pc:sldMk cId="251996126" sldId="258"/>
            <ac:spMk id="11" creationId="{AB71FFCC-2B1B-4743-B3F9-2F19A892EE84}"/>
          </ac:spMkLst>
        </pc:spChg>
        <pc:spChg chg="add del">
          <ac:chgData name="andy chen" userId="d4c4c15ec06c74ad" providerId="LiveId" clId="{CCEACD39-9D77-49C0-8339-3FBBAE6E211B}" dt="2021-04-29T11:11:22.810" v="306" actId="478"/>
          <ac:spMkLst>
            <pc:docMk/>
            <pc:sldMk cId="251996126" sldId="258"/>
            <ac:spMk id="12" creationId="{65AB0168-5AD2-4554-944D-97986713AE05}"/>
          </ac:spMkLst>
        </pc:spChg>
        <pc:spChg chg="del">
          <ac:chgData name="andy chen" userId="d4c4c15ec06c74ad" providerId="LiveId" clId="{CCEACD39-9D77-49C0-8339-3FBBAE6E211B}" dt="2021-04-29T11:06:55.577" v="255" actId="478"/>
          <ac:spMkLst>
            <pc:docMk/>
            <pc:sldMk cId="251996126" sldId="258"/>
            <ac:spMk id="13" creationId="{51979E58-FFC7-4384-BD43-CCB8AFDA189E}"/>
          </ac:spMkLst>
        </pc:spChg>
        <pc:spChg chg="del">
          <ac:chgData name="andy chen" userId="d4c4c15ec06c74ad" providerId="LiveId" clId="{CCEACD39-9D77-49C0-8339-3FBBAE6E211B}" dt="2021-04-29T11:06:47.841" v="253" actId="478"/>
          <ac:spMkLst>
            <pc:docMk/>
            <pc:sldMk cId="251996126" sldId="258"/>
            <ac:spMk id="14" creationId="{FF3B593C-08CA-451A-B870-81FF66082D03}"/>
          </ac:spMkLst>
        </pc:spChg>
        <pc:spChg chg="del">
          <ac:chgData name="andy chen" userId="d4c4c15ec06c74ad" providerId="LiveId" clId="{CCEACD39-9D77-49C0-8339-3FBBAE6E211B}" dt="2021-04-29T11:06:47.841" v="253" actId="478"/>
          <ac:spMkLst>
            <pc:docMk/>
            <pc:sldMk cId="251996126" sldId="258"/>
            <ac:spMk id="15" creationId="{099CFEB7-B3DE-4D22-BF13-912221D3DA26}"/>
          </ac:spMkLst>
        </pc:spChg>
        <pc:spChg chg="del">
          <ac:chgData name="andy chen" userId="d4c4c15ec06c74ad" providerId="LiveId" clId="{CCEACD39-9D77-49C0-8339-3FBBAE6E211B}" dt="2021-04-29T11:07:05.889" v="257" actId="478"/>
          <ac:spMkLst>
            <pc:docMk/>
            <pc:sldMk cId="251996126" sldId="258"/>
            <ac:spMk id="19" creationId="{05EA114E-39A8-403E-9C51-D5F1B08C4040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20" creationId="{8B20E913-13BA-4637-9231-F73D9CEDC562}"/>
          </ac:spMkLst>
        </pc:spChg>
        <pc:spChg chg="del">
          <ac:chgData name="andy chen" userId="d4c4c15ec06c74ad" providerId="LiveId" clId="{CCEACD39-9D77-49C0-8339-3FBBAE6E211B}" dt="2021-04-29T11:07:05.889" v="257" actId="478"/>
          <ac:spMkLst>
            <pc:docMk/>
            <pc:sldMk cId="251996126" sldId="258"/>
            <ac:spMk id="22" creationId="{271EF930-6EBA-425A-B433-507E418C152B}"/>
          </ac:spMkLst>
        </pc:spChg>
        <pc:spChg chg="del">
          <ac:chgData name="andy chen" userId="d4c4c15ec06c74ad" providerId="LiveId" clId="{CCEACD39-9D77-49C0-8339-3FBBAE6E211B}" dt="2021-04-29T11:07:05.889" v="257" actId="478"/>
          <ac:spMkLst>
            <pc:docMk/>
            <pc:sldMk cId="251996126" sldId="258"/>
            <ac:spMk id="23" creationId="{9C3A4173-084A-4D81-A80B-3F80F22B3997}"/>
          </ac:spMkLst>
        </pc:spChg>
        <pc:spChg chg="del">
          <ac:chgData name="andy chen" userId="d4c4c15ec06c74ad" providerId="LiveId" clId="{CCEACD39-9D77-49C0-8339-3FBBAE6E211B}" dt="2021-04-29T11:07:05.889" v="257" actId="478"/>
          <ac:spMkLst>
            <pc:docMk/>
            <pc:sldMk cId="251996126" sldId="258"/>
            <ac:spMk id="24" creationId="{E7C701AF-6108-4886-9B73-BDFB295592B1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25" creationId="{A1FB8FFA-E3BD-412F-8758-58B0B83F726B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26" creationId="{EB7951C3-7F73-49A2-95E5-AF2BBC2CC9D5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27" creationId="{55ED38B8-A3C3-4016-93F1-F14AE299A226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28" creationId="{9B7E63C3-E3BF-470D-92CF-07CCAE09C8E9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29" creationId="{0ED3FC4D-9CF0-4CB3-87FE-88FD023A3DA6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30" creationId="{31CB261C-CF12-4E31-8C43-BF8BA3C490A5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31" creationId="{0ECB1799-7872-4C0B-8D3C-1D7ABC944EBA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32" creationId="{CBFE75EC-909E-462F-9F86-126CE6A966C8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33" creationId="{9C34CFD2-DCAA-42A6-A0CD-FD5A841ADE27}"/>
          </ac:spMkLst>
        </pc:spChg>
        <pc:spChg chg="del">
          <ac:chgData name="andy chen" userId="d4c4c15ec06c74ad" providerId="LiveId" clId="{CCEACD39-9D77-49C0-8339-3FBBAE6E211B}" dt="2021-04-29T11:07:28.456" v="264" actId="478"/>
          <ac:spMkLst>
            <pc:docMk/>
            <pc:sldMk cId="251996126" sldId="258"/>
            <ac:spMk id="34" creationId="{102D9DED-BB61-414A-9AF9-A9F1FACAF857}"/>
          </ac:spMkLst>
        </pc:spChg>
        <pc:spChg chg="del">
          <ac:chgData name="andy chen" userId="d4c4c15ec06c74ad" providerId="LiveId" clId="{CCEACD39-9D77-49C0-8339-3FBBAE6E211B}" dt="2021-04-29T11:07:29.118" v="265" actId="478"/>
          <ac:spMkLst>
            <pc:docMk/>
            <pc:sldMk cId="251996126" sldId="258"/>
            <ac:spMk id="35" creationId="{A230D187-D44B-43BD-BDE1-27DB958F2E6F}"/>
          </ac:spMkLst>
        </pc:spChg>
        <pc:spChg chg="del">
          <ac:chgData name="andy chen" userId="d4c4c15ec06c74ad" providerId="LiveId" clId="{CCEACD39-9D77-49C0-8339-3FBBAE6E211B}" dt="2021-04-29T11:07:30.707" v="267" actId="478"/>
          <ac:spMkLst>
            <pc:docMk/>
            <pc:sldMk cId="251996126" sldId="258"/>
            <ac:spMk id="36" creationId="{E0FB0EB4-03B8-4DB7-9414-D904EFE5C86D}"/>
          </ac:spMkLst>
        </pc:spChg>
        <pc:spChg chg="del">
          <ac:chgData name="andy chen" userId="d4c4c15ec06c74ad" providerId="LiveId" clId="{CCEACD39-9D77-49C0-8339-3FBBAE6E211B}" dt="2021-04-29T11:07:27.878" v="263" actId="478"/>
          <ac:spMkLst>
            <pc:docMk/>
            <pc:sldMk cId="251996126" sldId="258"/>
            <ac:spMk id="37" creationId="{BA3143B4-8120-4E6E-9602-F686FAF90DAB}"/>
          </ac:spMkLst>
        </pc:spChg>
        <pc:spChg chg="del">
          <ac:chgData name="andy chen" userId="d4c4c15ec06c74ad" providerId="LiveId" clId="{CCEACD39-9D77-49C0-8339-3FBBAE6E211B}" dt="2021-04-29T11:07:29.851" v="266" actId="478"/>
          <ac:spMkLst>
            <pc:docMk/>
            <pc:sldMk cId="251996126" sldId="258"/>
            <ac:spMk id="38" creationId="{066B5A45-2416-4D16-9B5F-BAE54290D0DC}"/>
          </ac:spMkLst>
        </pc:spChg>
        <pc:spChg chg="del">
          <ac:chgData name="andy chen" userId="d4c4c15ec06c74ad" providerId="LiveId" clId="{CCEACD39-9D77-49C0-8339-3FBBAE6E211B}" dt="2021-04-29T11:07:31.192" v="268" actId="478"/>
          <ac:spMkLst>
            <pc:docMk/>
            <pc:sldMk cId="251996126" sldId="258"/>
            <ac:spMk id="39" creationId="{5B69C7BD-AE85-4DE6-A331-448F30EB0916}"/>
          </ac:spMkLst>
        </pc:spChg>
        <pc:spChg chg="del mod">
          <ac:chgData name="andy chen" userId="d4c4c15ec06c74ad" providerId="LiveId" clId="{CCEACD39-9D77-49C0-8339-3FBBAE6E211B}" dt="2021-04-29T11:07:36.877" v="274" actId="478"/>
          <ac:spMkLst>
            <pc:docMk/>
            <pc:sldMk cId="251996126" sldId="258"/>
            <ac:spMk id="40" creationId="{2F4500B8-79FB-4C39-B6E2-76B59E6E70EB}"/>
          </ac:spMkLst>
        </pc:spChg>
        <pc:spChg chg="del mod">
          <ac:chgData name="andy chen" userId="d4c4c15ec06c74ad" providerId="LiveId" clId="{CCEACD39-9D77-49C0-8339-3FBBAE6E211B}" dt="2021-04-29T11:07:39.893" v="276" actId="478"/>
          <ac:spMkLst>
            <pc:docMk/>
            <pc:sldMk cId="251996126" sldId="258"/>
            <ac:spMk id="41" creationId="{C5CA3309-1AF8-49DF-B504-2344E8F48AFE}"/>
          </ac:spMkLst>
        </pc:spChg>
        <pc:spChg chg="del mod">
          <ac:chgData name="andy chen" userId="d4c4c15ec06c74ad" providerId="LiveId" clId="{CCEACD39-9D77-49C0-8339-3FBBAE6E211B}" dt="2021-04-29T11:07:34.923" v="272" actId="478"/>
          <ac:spMkLst>
            <pc:docMk/>
            <pc:sldMk cId="251996126" sldId="258"/>
            <ac:spMk id="42" creationId="{CDD57D18-1E2C-4F82-9183-1F5021E9C0BF}"/>
          </ac:spMkLst>
        </pc:spChg>
        <pc:spChg chg="del mod">
          <ac:chgData name="andy chen" userId="d4c4c15ec06c74ad" providerId="LiveId" clId="{CCEACD39-9D77-49C0-8339-3FBBAE6E211B}" dt="2021-04-29T11:07:26.919" v="262" actId="478"/>
          <ac:spMkLst>
            <pc:docMk/>
            <pc:sldMk cId="251996126" sldId="258"/>
            <ac:spMk id="43" creationId="{6B3FA5FD-1F24-41DB-8FBB-2EEF4974236F}"/>
          </ac:spMkLst>
        </pc:spChg>
        <pc:spChg chg="del mod">
          <ac:chgData name="andy chen" userId="d4c4c15ec06c74ad" providerId="LiveId" clId="{CCEACD39-9D77-49C0-8339-3FBBAE6E211B}" dt="2021-04-29T11:07:41.862" v="278" actId="478"/>
          <ac:spMkLst>
            <pc:docMk/>
            <pc:sldMk cId="251996126" sldId="258"/>
            <ac:spMk id="44" creationId="{0A7E5C46-B98D-4C9C-9584-07D2EF93F02F}"/>
          </ac:spMkLst>
        </pc:spChg>
        <pc:spChg chg="del mod">
          <ac:chgData name="andy chen" userId="d4c4c15ec06c74ad" providerId="LiveId" clId="{CCEACD39-9D77-49C0-8339-3FBBAE6E211B}" dt="2021-04-29T11:07:32.851" v="270" actId="478"/>
          <ac:spMkLst>
            <pc:docMk/>
            <pc:sldMk cId="251996126" sldId="258"/>
            <ac:spMk id="45" creationId="{2D9F8C1A-7699-449E-ADE0-9E4B7D81F399}"/>
          </ac:spMkLst>
        </pc:spChg>
        <pc:spChg chg="del">
          <ac:chgData name="andy chen" userId="d4c4c15ec06c74ad" providerId="LiveId" clId="{CCEACD39-9D77-49C0-8339-3FBBAE6E211B}" dt="2021-04-29T11:07:01.959" v="256" actId="478"/>
          <ac:spMkLst>
            <pc:docMk/>
            <pc:sldMk cId="251996126" sldId="258"/>
            <ac:spMk id="46" creationId="{CB411651-170A-47B0-9B4A-4344263322BD}"/>
          </ac:spMkLst>
        </pc:spChg>
        <pc:spChg chg="del mod">
          <ac:chgData name="andy chen" userId="d4c4c15ec06c74ad" providerId="LiveId" clId="{CCEACD39-9D77-49C0-8339-3FBBAE6E211B}" dt="2021-04-29T11:07:11.471" v="259" actId="478"/>
          <ac:spMkLst>
            <pc:docMk/>
            <pc:sldMk cId="251996126" sldId="258"/>
            <ac:spMk id="47" creationId="{49EAEF8F-6ED0-4877-945F-3617CED536FA}"/>
          </ac:spMkLst>
        </pc:spChg>
        <pc:spChg chg="add mod">
          <ac:chgData name="andy chen" userId="d4c4c15ec06c74ad" providerId="LiveId" clId="{CCEACD39-9D77-49C0-8339-3FBBAE6E211B}" dt="2021-04-29T11:11:01.438" v="298" actId="207"/>
          <ac:spMkLst>
            <pc:docMk/>
            <pc:sldMk cId="251996126" sldId="258"/>
            <ac:spMk id="51" creationId="{74BFC4F8-7FE4-42E5-B0F3-4B51FF7252FB}"/>
          </ac:spMkLst>
        </pc:spChg>
        <pc:spChg chg="add mod">
          <ac:chgData name="andy chen" userId="d4c4c15ec06c74ad" providerId="LiveId" clId="{CCEACD39-9D77-49C0-8339-3FBBAE6E211B}" dt="2021-04-29T11:11:01.438" v="298" actId="207"/>
          <ac:spMkLst>
            <pc:docMk/>
            <pc:sldMk cId="251996126" sldId="258"/>
            <ac:spMk id="52" creationId="{E191C9D6-E4E0-4A6C-BF4F-410E4560AFFD}"/>
          </ac:spMkLst>
        </pc:spChg>
        <pc:spChg chg="add mod">
          <ac:chgData name="andy chen" userId="d4c4c15ec06c74ad" providerId="LiveId" clId="{CCEACD39-9D77-49C0-8339-3FBBAE6E211B}" dt="2021-04-29T11:11:01.438" v="298" actId="207"/>
          <ac:spMkLst>
            <pc:docMk/>
            <pc:sldMk cId="251996126" sldId="258"/>
            <ac:spMk id="53" creationId="{024424F4-9C33-4E3E-A22F-90F63FECF43E}"/>
          </ac:spMkLst>
        </pc:spChg>
        <pc:spChg chg="add mod">
          <ac:chgData name="andy chen" userId="d4c4c15ec06c74ad" providerId="LiveId" clId="{CCEACD39-9D77-49C0-8339-3FBBAE6E211B}" dt="2021-04-29T11:24:56.029" v="381" actId="1076"/>
          <ac:spMkLst>
            <pc:docMk/>
            <pc:sldMk cId="251996126" sldId="258"/>
            <ac:spMk id="57" creationId="{13DCB388-0808-45BE-8B43-93F6156EAA21}"/>
          </ac:spMkLst>
        </pc:spChg>
        <pc:picChg chg="mod">
          <ac:chgData name="andy chen" userId="d4c4c15ec06c74ad" providerId="LiveId" clId="{CCEACD39-9D77-49C0-8339-3FBBAE6E211B}" dt="2021-04-29T11:06:41.728" v="252" actId="1076"/>
          <ac:picMkLst>
            <pc:docMk/>
            <pc:sldMk cId="251996126" sldId="258"/>
            <ac:picMk id="5" creationId="{6CC4C9B0-A164-470D-B083-7EF2C617686B}"/>
          </ac:picMkLst>
        </pc:picChg>
        <pc:picChg chg="add del mod">
          <ac:chgData name="andy chen" userId="d4c4c15ec06c74ad" providerId="LiveId" clId="{CCEACD39-9D77-49C0-8339-3FBBAE6E211B}" dt="2021-04-29T11:24:41.116" v="377" actId="478"/>
          <ac:picMkLst>
            <pc:docMk/>
            <pc:sldMk cId="251996126" sldId="258"/>
            <ac:picMk id="59" creationId="{6232A102-FC73-42F0-AEE5-C3E2E54BA6E0}"/>
          </ac:picMkLst>
        </pc:picChg>
        <pc:picChg chg="add del mod">
          <ac:chgData name="andy chen" userId="d4c4c15ec06c74ad" providerId="LiveId" clId="{CCEACD39-9D77-49C0-8339-3FBBAE6E211B}" dt="2021-04-29T11:24:42.659" v="379" actId="478"/>
          <ac:picMkLst>
            <pc:docMk/>
            <pc:sldMk cId="251996126" sldId="258"/>
            <ac:picMk id="61" creationId="{FC47FD9A-755E-44F8-95B1-D6D724067C26}"/>
          </ac:picMkLst>
        </pc:picChg>
        <pc:picChg chg="add del mod">
          <ac:chgData name="andy chen" userId="d4c4c15ec06c74ad" providerId="LiveId" clId="{CCEACD39-9D77-49C0-8339-3FBBAE6E211B}" dt="2021-04-29T11:24:43.052" v="380" actId="478"/>
          <ac:picMkLst>
            <pc:docMk/>
            <pc:sldMk cId="251996126" sldId="258"/>
            <ac:picMk id="63" creationId="{E1B174EB-348E-4DE0-AB50-5C5B8B9132D7}"/>
          </ac:picMkLst>
        </pc:picChg>
        <pc:picChg chg="add del mod">
          <ac:chgData name="andy chen" userId="d4c4c15ec06c74ad" providerId="LiveId" clId="{CCEACD39-9D77-49C0-8339-3FBBAE6E211B}" dt="2021-04-29T11:24:41.849" v="378" actId="478"/>
          <ac:picMkLst>
            <pc:docMk/>
            <pc:sldMk cId="251996126" sldId="258"/>
            <ac:picMk id="65" creationId="{C2B34191-3FFF-4ACF-BECE-AD48AC709311}"/>
          </ac:picMkLst>
        </pc:picChg>
        <pc:cxnChg chg="add mod">
          <ac:chgData name="andy chen" userId="d4c4c15ec06c74ad" providerId="LiveId" clId="{CCEACD39-9D77-49C0-8339-3FBBAE6E211B}" dt="2021-04-29T11:09:02.329" v="283" actId="1582"/>
          <ac:cxnSpMkLst>
            <pc:docMk/>
            <pc:sldMk cId="251996126" sldId="258"/>
            <ac:cxnSpMk id="3" creationId="{06D2E691-A7E4-4A0B-B084-04FD4D6DE44D}"/>
          </ac:cxnSpMkLst>
        </pc:cxnChg>
        <pc:cxnChg chg="add mod">
          <ac:chgData name="andy chen" userId="d4c4c15ec06c74ad" providerId="LiveId" clId="{CCEACD39-9D77-49C0-8339-3FBBAE6E211B}" dt="2021-04-29T11:09:02.329" v="283" actId="1582"/>
          <ac:cxnSpMkLst>
            <pc:docMk/>
            <pc:sldMk cId="251996126" sldId="258"/>
            <ac:cxnSpMk id="48" creationId="{D7BE942D-AFA4-40B2-A2BD-1AD1B88FAB78}"/>
          </ac:cxnSpMkLst>
        </pc:cxnChg>
        <pc:cxnChg chg="add mod">
          <ac:chgData name="andy chen" userId="d4c4c15ec06c74ad" providerId="LiveId" clId="{CCEACD39-9D77-49C0-8339-3FBBAE6E211B}" dt="2021-04-29T11:09:02.329" v="283" actId="1582"/>
          <ac:cxnSpMkLst>
            <pc:docMk/>
            <pc:sldMk cId="251996126" sldId="258"/>
            <ac:cxnSpMk id="50" creationId="{C6BE920A-F009-4330-BA46-027BD541F1B3}"/>
          </ac:cxnSpMkLst>
        </pc:cxnChg>
        <pc:cxnChg chg="add mod">
          <ac:chgData name="andy chen" userId="d4c4c15ec06c74ad" providerId="LiveId" clId="{CCEACD39-9D77-49C0-8339-3FBBAE6E211B}" dt="2021-04-29T11:25:04.304" v="383" actId="1076"/>
          <ac:cxnSpMkLst>
            <pc:docMk/>
            <pc:sldMk cId="251996126" sldId="258"/>
            <ac:cxnSpMk id="55" creationId="{02BCBB02-4985-45A9-B4F3-BF0AF66735B4}"/>
          </ac:cxnSpMkLst>
        </pc:cxnChg>
        <pc:cxnChg chg="add mod">
          <ac:chgData name="andy chen" userId="d4c4c15ec06c74ad" providerId="LiveId" clId="{CCEACD39-9D77-49C0-8339-3FBBAE6E211B}" dt="2021-04-29T11:25:00.377" v="382" actId="1076"/>
          <ac:cxnSpMkLst>
            <pc:docMk/>
            <pc:sldMk cId="251996126" sldId="258"/>
            <ac:cxnSpMk id="56" creationId="{3E5E6E99-02B0-494F-829D-DDCEE1353C36}"/>
          </ac:cxnSpMkLst>
        </pc:cxnChg>
      </pc:sldChg>
      <pc:sldChg chg="add del">
        <pc:chgData name="andy chen" userId="d4c4c15ec06c74ad" providerId="LiveId" clId="{CCEACD39-9D77-49C0-8339-3FBBAE6E211B}" dt="2021-04-29T11:06:24.990" v="247" actId="47"/>
        <pc:sldMkLst>
          <pc:docMk/>
          <pc:sldMk cId="2314679190" sldId="258"/>
        </pc:sldMkLst>
      </pc:sldChg>
      <pc:sldChg chg="addSp delSp modSp new del mod">
        <pc:chgData name="andy chen" userId="d4c4c15ec06c74ad" providerId="LiveId" clId="{CCEACD39-9D77-49C0-8339-3FBBAE6E211B}" dt="2021-04-29T11:43:37.650" v="566" actId="47"/>
        <pc:sldMkLst>
          <pc:docMk/>
          <pc:sldMk cId="562650295" sldId="259"/>
        </pc:sldMkLst>
        <pc:spChg chg="mod">
          <ac:chgData name="andy chen" userId="d4c4c15ec06c74ad" providerId="LiveId" clId="{CCEACD39-9D77-49C0-8339-3FBBAE6E211B}" dt="2021-04-29T11:27:39.456" v="394"/>
          <ac:spMkLst>
            <pc:docMk/>
            <pc:sldMk cId="562650295" sldId="259"/>
            <ac:spMk id="2" creationId="{361E15A4-6230-4092-BE1E-EA419B6858F3}"/>
          </ac:spMkLst>
        </pc:spChg>
        <pc:spChg chg="del">
          <ac:chgData name="andy chen" userId="d4c4c15ec06c74ad" providerId="LiveId" clId="{CCEACD39-9D77-49C0-8339-3FBBAE6E211B}" dt="2021-04-29T11:27:40.930" v="395" actId="22"/>
          <ac:spMkLst>
            <pc:docMk/>
            <pc:sldMk cId="562650295" sldId="259"/>
            <ac:spMk id="3" creationId="{ADE838C0-542A-4270-85FB-47F9B9F8B3C4}"/>
          </ac:spMkLst>
        </pc:spChg>
        <pc:spChg chg="add del mod">
          <ac:chgData name="andy chen" userId="d4c4c15ec06c74ad" providerId="LiveId" clId="{CCEACD39-9D77-49C0-8339-3FBBAE6E211B}" dt="2021-04-29T11:34:55.842" v="431" actId="478"/>
          <ac:spMkLst>
            <pc:docMk/>
            <pc:sldMk cId="562650295" sldId="259"/>
            <ac:spMk id="9" creationId="{F37E1DE3-6062-47A1-B119-C4CF0B67B3A3}"/>
          </ac:spMkLst>
        </pc:spChg>
        <pc:picChg chg="add del mod ord">
          <ac:chgData name="andy chen" userId="d4c4c15ec06c74ad" providerId="LiveId" clId="{CCEACD39-9D77-49C0-8339-3FBBAE6E211B}" dt="2021-04-29T11:34:51.232" v="428" actId="478"/>
          <ac:picMkLst>
            <pc:docMk/>
            <pc:sldMk cId="562650295" sldId="259"/>
            <ac:picMk id="5" creationId="{2D56F2E3-ADB0-42FE-BC05-CC732C192FF0}"/>
          </ac:picMkLst>
        </pc:picChg>
        <pc:picChg chg="add del mod">
          <ac:chgData name="andy chen" userId="d4c4c15ec06c74ad" providerId="LiveId" clId="{CCEACD39-9D77-49C0-8339-3FBBAE6E211B}" dt="2021-04-29T11:34:52.950" v="429" actId="478"/>
          <ac:picMkLst>
            <pc:docMk/>
            <pc:sldMk cId="562650295" sldId="259"/>
            <ac:picMk id="7" creationId="{7F05DA78-E322-4274-8038-96E06CFC8B96}"/>
          </ac:picMkLst>
        </pc:picChg>
      </pc:sldChg>
      <pc:sldChg chg="addSp delSp modSp new del mod">
        <pc:chgData name="andy chen" userId="d4c4c15ec06c74ad" providerId="LiveId" clId="{CCEACD39-9D77-49C0-8339-3FBBAE6E211B}" dt="2021-04-29T11:48:43.389" v="606" actId="47"/>
        <pc:sldMkLst>
          <pc:docMk/>
          <pc:sldMk cId="4255039177" sldId="260"/>
        </pc:sldMkLst>
        <pc:spChg chg="mod">
          <ac:chgData name="andy chen" userId="d4c4c15ec06c74ad" providerId="LiveId" clId="{CCEACD39-9D77-49C0-8339-3FBBAE6E211B}" dt="2021-04-29T11:28:34.595" v="405"/>
          <ac:spMkLst>
            <pc:docMk/>
            <pc:sldMk cId="4255039177" sldId="260"/>
            <ac:spMk id="2" creationId="{4B4FD69F-1985-49B9-9EBB-1DDB68CA9BA0}"/>
          </ac:spMkLst>
        </pc:spChg>
        <pc:spChg chg="del">
          <ac:chgData name="andy chen" userId="d4c4c15ec06c74ad" providerId="LiveId" clId="{CCEACD39-9D77-49C0-8339-3FBBAE6E211B}" dt="2021-04-29T11:28:47.656" v="406" actId="22"/>
          <ac:spMkLst>
            <pc:docMk/>
            <pc:sldMk cId="4255039177" sldId="260"/>
            <ac:spMk id="3" creationId="{02B82A07-9A1A-4B55-8B4D-6293CF63A52C}"/>
          </ac:spMkLst>
        </pc:spChg>
        <pc:spChg chg="add del mod">
          <ac:chgData name="andy chen" userId="d4c4c15ec06c74ad" providerId="LiveId" clId="{CCEACD39-9D77-49C0-8339-3FBBAE6E211B}" dt="2021-04-29T11:35:18.629" v="434" actId="478"/>
          <ac:spMkLst>
            <pc:docMk/>
            <pc:sldMk cId="4255039177" sldId="260"/>
            <ac:spMk id="7" creationId="{5D82AAC0-755C-4F03-BB60-698A5E53CAF8}"/>
          </ac:spMkLst>
        </pc:spChg>
        <pc:picChg chg="add del mod ord">
          <ac:chgData name="andy chen" userId="d4c4c15ec06c74ad" providerId="LiveId" clId="{CCEACD39-9D77-49C0-8339-3FBBAE6E211B}" dt="2021-04-29T11:35:13.869" v="432" actId="478"/>
          <ac:picMkLst>
            <pc:docMk/>
            <pc:sldMk cId="4255039177" sldId="260"/>
            <ac:picMk id="5" creationId="{AF6F0B92-CCA4-4BEE-B2A1-EB32AC43B0EA}"/>
          </ac:picMkLst>
        </pc:picChg>
      </pc:sldChg>
      <pc:sldChg chg="addSp delSp modSp new del mod">
        <pc:chgData name="andy chen" userId="d4c4c15ec06c74ad" providerId="LiveId" clId="{CCEACD39-9D77-49C0-8339-3FBBAE6E211B}" dt="2021-04-29T11:52:10.703" v="641" actId="47"/>
        <pc:sldMkLst>
          <pc:docMk/>
          <pc:sldMk cId="1316720430" sldId="261"/>
        </pc:sldMkLst>
        <pc:spChg chg="mod">
          <ac:chgData name="andy chen" userId="d4c4c15ec06c74ad" providerId="LiveId" clId="{CCEACD39-9D77-49C0-8339-3FBBAE6E211B}" dt="2021-04-29T11:32:02.340" v="413"/>
          <ac:spMkLst>
            <pc:docMk/>
            <pc:sldMk cId="1316720430" sldId="261"/>
            <ac:spMk id="2" creationId="{8C2F6ECF-BFF7-4AEC-A42F-697DB365142F}"/>
          </ac:spMkLst>
        </pc:spChg>
        <pc:spChg chg="del">
          <ac:chgData name="andy chen" userId="d4c4c15ec06c74ad" providerId="LiveId" clId="{CCEACD39-9D77-49C0-8339-3FBBAE6E211B}" dt="2021-04-29T11:32:31.287" v="414" actId="22"/>
          <ac:spMkLst>
            <pc:docMk/>
            <pc:sldMk cId="1316720430" sldId="261"/>
            <ac:spMk id="3" creationId="{6FA0F079-71C2-492D-9B01-74D6C6894200}"/>
          </ac:spMkLst>
        </pc:spChg>
        <pc:spChg chg="add del mod">
          <ac:chgData name="andy chen" userId="d4c4c15ec06c74ad" providerId="LiveId" clId="{CCEACD39-9D77-49C0-8339-3FBBAE6E211B}" dt="2021-04-29T11:35:54.887" v="438" actId="478"/>
          <ac:spMkLst>
            <pc:docMk/>
            <pc:sldMk cId="1316720430" sldId="261"/>
            <ac:spMk id="9" creationId="{53D51BAB-9829-492E-9EFB-53ABB616E002}"/>
          </ac:spMkLst>
        </pc:spChg>
        <pc:picChg chg="add del mod ord">
          <ac:chgData name="andy chen" userId="d4c4c15ec06c74ad" providerId="LiveId" clId="{CCEACD39-9D77-49C0-8339-3FBBAE6E211B}" dt="2021-04-29T11:35:52.469" v="436" actId="478"/>
          <ac:picMkLst>
            <pc:docMk/>
            <pc:sldMk cId="1316720430" sldId="261"/>
            <ac:picMk id="5" creationId="{34F0C25D-B219-4A38-8823-C7E7763604A8}"/>
          </ac:picMkLst>
        </pc:picChg>
        <pc:picChg chg="add del mod">
          <ac:chgData name="andy chen" userId="d4c4c15ec06c74ad" providerId="LiveId" clId="{CCEACD39-9D77-49C0-8339-3FBBAE6E211B}" dt="2021-04-29T11:35:51.232" v="435" actId="478"/>
          <ac:picMkLst>
            <pc:docMk/>
            <pc:sldMk cId="1316720430" sldId="261"/>
            <ac:picMk id="7" creationId="{DEF17BCF-4EF7-4DDD-806C-C8B13ADC01B4}"/>
          </ac:picMkLst>
        </pc:picChg>
      </pc:sldChg>
      <pc:sldChg chg="addSp delSp modSp new mod">
        <pc:chgData name="andy chen" userId="d4c4c15ec06c74ad" providerId="LiveId" clId="{CCEACD39-9D77-49C0-8339-3FBBAE6E211B}" dt="2021-04-29T11:36:13.026" v="441" actId="478"/>
        <pc:sldMkLst>
          <pc:docMk/>
          <pc:sldMk cId="684845598" sldId="262"/>
        </pc:sldMkLst>
        <pc:spChg chg="mod">
          <ac:chgData name="andy chen" userId="d4c4c15ec06c74ad" providerId="LiveId" clId="{CCEACD39-9D77-49C0-8339-3FBBAE6E211B}" dt="2021-04-29T11:33:01.056" v="424"/>
          <ac:spMkLst>
            <pc:docMk/>
            <pc:sldMk cId="684845598" sldId="262"/>
            <ac:spMk id="2" creationId="{EEF8EFC4-FBA4-433A-905B-2BFCD4E7A525}"/>
          </ac:spMkLst>
        </pc:spChg>
        <pc:spChg chg="del">
          <ac:chgData name="andy chen" userId="d4c4c15ec06c74ad" providerId="LiveId" clId="{CCEACD39-9D77-49C0-8339-3FBBAE6E211B}" dt="2021-04-29T11:33:31.785" v="425" actId="22"/>
          <ac:spMkLst>
            <pc:docMk/>
            <pc:sldMk cId="684845598" sldId="262"/>
            <ac:spMk id="3" creationId="{D2624D78-3811-4319-AE69-5354A6490657}"/>
          </ac:spMkLst>
        </pc:spChg>
        <pc:spChg chg="add del mod">
          <ac:chgData name="andy chen" userId="d4c4c15ec06c74ad" providerId="LiveId" clId="{CCEACD39-9D77-49C0-8339-3FBBAE6E211B}" dt="2021-04-29T11:36:13.026" v="441" actId="478"/>
          <ac:spMkLst>
            <pc:docMk/>
            <pc:sldMk cId="684845598" sldId="262"/>
            <ac:spMk id="7" creationId="{0B081F22-0610-4336-B34F-ED3394EC3F50}"/>
          </ac:spMkLst>
        </pc:spChg>
        <pc:picChg chg="add del mod ord">
          <ac:chgData name="andy chen" userId="d4c4c15ec06c74ad" providerId="LiveId" clId="{CCEACD39-9D77-49C0-8339-3FBBAE6E211B}" dt="2021-04-29T11:36:10.436" v="439" actId="478"/>
          <ac:picMkLst>
            <pc:docMk/>
            <pc:sldMk cId="684845598" sldId="262"/>
            <ac:picMk id="5" creationId="{CB36DA9E-E026-44FB-AD62-80179EB75785}"/>
          </ac:picMkLst>
        </pc:picChg>
      </pc:sldChg>
      <pc:sldChg chg="addSp delSp modSp add mod">
        <pc:chgData name="andy chen" userId="d4c4c15ec06c74ad" providerId="LiveId" clId="{CCEACD39-9D77-49C0-8339-3FBBAE6E211B}" dt="2021-04-29T11:41:45.078" v="565"/>
        <pc:sldMkLst>
          <pc:docMk/>
          <pc:sldMk cId="2909179527" sldId="263"/>
        </pc:sldMkLst>
        <pc:spChg chg="del mod">
          <ac:chgData name="andy chen" userId="d4c4c15ec06c74ad" providerId="LiveId" clId="{CCEACD39-9D77-49C0-8339-3FBBAE6E211B}" dt="2021-04-29T11:37:54.293" v="460" actId="478"/>
          <ac:spMkLst>
            <pc:docMk/>
            <pc:sldMk cId="2909179527" sldId="263"/>
            <ac:spMk id="6" creationId="{C2EDE714-F7B6-496A-8D87-A89764F54873}"/>
          </ac:spMkLst>
        </pc:spChg>
        <pc:spChg chg="mod">
          <ac:chgData name="andy chen" userId="d4c4c15ec06c74ad" providerId="LiveId" clId="{CCEACD39-9D77-49C0-8339-3FBBAE6E211B}" dt="2021-04-29T11:37:51.201" v="459" actId="1076"/>
          <ac:spMkLst>
            <pc:docMk/>
            <pc:sldMk cId="2909179527" sldId="263"/>
            <ac:spMk id="11" creationId="{AB71FFCC-2B1B-4743-B3F9-2F19A892EE84}"/>
          </ac:spMkLst>
        </pc:spChg>
        <pc:spChg chg="del">
          <ac:chgData name="andy chen" userId="d4c4c15ec06c74ad" providerId="LiveId" clId="{CCEACD39-9D77-49C0-8339-3FBBAE6E211B}" dt="2021-04-29T11:37:11.537" v="451" actId="478"/>
          <ac:spMkLst>
            <pc:docMk/>
            <pc:sldMk cId="2909179527" sldId="263"/>
            <ac:spMk id="16" creationId="{7D343AE2-0F90-47DF-B671-71CD7C2EAB00}"/>
          </ac:spMkLst>
        </pc:spChg>
        <pc:spChg chg="del">
          <ac:chgData name="andy chen" userId="d4c4c15ec06c74ad" providerId="LiveId" clId="{CCEACD39-9D77-49C0-8339-3FBBAE6E211B}" dt="2021-04-29T11:37:11.537" v="451" actId="478"/>
          <ac:spMkLst>
            <pc:docMk/>
            <pc:sldMk cId="2909179527" sldId="263"/>
            <ac:spMk id="17" creationId="{A04CB6EB-A9FD-4BD9-8144-9823432523A7}"/>
          </ac:spMkLst>
        </pc:spChg>
        <pc:spChg chg="del">
          <ac:chgData name="andy chen" userId="d4c4c15ec06c74ad" providerId="LiveId" clId="{CCEACD39-9D77-49C0-8339-3FBBAE6E211B}" dt="2021-04-29T11:37:11.537" v="451" actId="478"/>
          <ac:spMkLst>
            <pc:docMk/>
            <pc:sldMk cId="2909179527" sldId="263"/>
            <ac:spMk id="18" creationId="{1B49D273-61DF-4288-AA6D-109674B18566}"/>
          </ac:spMkLst>
        </pc:spChg>
        <pc:spChg chg="add mod">
          <ac:chgData name="andy chen" userId="d4c4c15ec06c74ad" providerId="LiveId" clId="{CCEACD39-9D77-49C0-8339-3FBBAE6E211B}" dt="2021-04-29T11:39:06.255" v="466" actId="1076"/>
          <ac:spMkLst>
            <pc:docMk/>
            <pc:sldMk cId="2909179527" sldId="263"/>
            <ac:spMk id="21" creationId="{BA04C1C3-5610-47C6-AFB3-08F3FE99EC64}"/>
          </ac:spMkLst>
        </pc:spChg>
        <pc:spChg chg="add mod">
          <ac:chgData name="andy chen" userId="d4c4c15ec06c74ad" providerId="LiveId" clId="{CCEACD39-9D77-49C0-8339-3FBBAE6E211B}" dt="2021-04-29T11:39:12.042" v="471"/>
          <ac:spMkLst>
            <pc:docMk/>
            <pc:sldMk cId="2909179527" sldId="263"/>
            <ac:spMk id="22" creationId="{E5E78BD4-C719-4A96-9FDD-02A62F96D38B}"/>
          </ac:spMkLst>
        </pc:spChg>
        <pc:spChg chg="add mod">
          <ac:chgData name="andy chen" userId="d4c4c15ec06c74ad" providerId="LiveId" clId="{CCEACD39-9D77-49C0-8339-3FBBAE6E211B}" dt="2021-04-29T11:39:18.644" v="476"/>
          <ac:spMkLst>
            <pc:docMk/>
            <pc:sldMk cId="2909179527" sldId="263"/>
            <ac:spMk id="23" creationId="{D7146047-BB74-4E55-82A2-B8497A89122A}"/>
          </ac:spMkLst>
        </pc:spChg>
        <pc:spChg chg="add mod">
          <ac:chgData name="andy chen" userId="d4c4c15ec06c74ad" providerId="LiveId" clId="{CCEACD39-9D77-49C0-8339-3FBBAE6E211B}" dt="2021-04-29T11:39:24.079" v="481"/>
          <ac:spMkLst>
            <pc:docMk/>
            <pc:sldMk cId="2909179527" sldId="263"/>
            <ac:spMk id="24" creationId="{52E3430F-9EB2-45FA-92C7-B81E53D0D987}"/>
          </ac:spMkLst>
        </pc:spChg>
        <pc:spChg chg="add mod">
          <ac:chgData name="andy chen" userId="d4c4c15ec06c74ad" providerId="LiveId" clId="{CCEACD39-9D77-49C0-8339-3FBBAE6E211B}" dt="2021-04-29T11:39:31.279" v="486"/>
          <ac:spMkLst>
            <pc:docMk/>
            <pc:sldMk cId="2909179527" sldId="263"/>
            <ac:spMk id="25" creationId="{178954BE-D0B3-4737-8A4B-F647E147EC87}"/>
          </ac:spMkLst>
        </pc:spChg>
        <pc:spChg chg="add mod">
          <ac:chgData name="andy chen" userId="d4c4c15ec06c74ad" providerId="LiveId" clId="{CCEACD39-9D77-49C0-8339-3FBBAE6E211B}" dt="2021-04-29T11:39:38.997" v="491"/>
          <ac:spMkLst>
            <pc:docMk/>
            <pc:sldMk cId="2909179527" sldId="263"/>
            <ac:spMk id="26" creationId="{2C6B6401-B61D-4FD8-8BBC-31BAFA7E8E64}"/>
          </ac:spMkLst>
        </pc:spChg>
        <pc:spChg chg="add mod">
          <ac:chgData name="andy chen" userId="d4c4c15ec06c74ad" providerId="LiveId" clId="{CCEACD39-9D77-49C0-8339-3FBBAE6E211B}" dt="2021-04-29T11:39:51.545" v="497" actId="1076"/>
          <ac:spMkLst>
            <pc:docMk/>
            <pc:sldMk cId="2909179527" sldId="263"/>
            <ac:spMk id="27" creationId="{94BA1D47-FB30-4566-8E2A-00AB1CBBB388}"/>
          </ac:spMkLst>
        </pc:spChg>
        <pc:spChg chg="add mod">
          <ac:chgData name="andy chen" userId="d4c4c15ec06c74ad" providerId="LiveId" clId="{CCEACD39-9D77-49C0-8339-3FBBAE6E211B}" dt="2021-04-29T11:39:58.783" v="502"/>
          <ac:spMkLst>
            <pc:docMk/>
            <pc:sldMk cId="2909179527" sldId="263"/>
            <ac:spMk id="28" creationId="{7C14A0BB-784B-463B-B695-6A190D32B9A9}"/>
          </ac:spMkLst>
        </pc:spChg>
        <pc:spChg chg="add mod">
          <ac:chgData name="andy chen" userId="d4c4c15ec06c74ad" providerId="LiveId" clId="{CCEACD39-9D77-49C0-8339-3FBBAE6E211B}" dt="2021-04-29T11:40:05.183" v="507"/>
          <ac:spMkLst>
            <pc:docMk/>
            <pc:sldMk cId="2909179527" sldId="263"/>
            <ac:spMk id="29" creationId="{4E5445A2-6254-4FCC-BFA2-FC29F0C80D3D}"/>
          </ac:spMkLst>
        </pc:spChg>
        <pc:spChg chg="add mod">
          <ac:chgData name="andy chen" userId="d4c4c15ec06c74ad" providerId="LiveId" clId="{CCEACD39-9D77-49C0-8339-3FBBAE6E211B}" dt="2021-04-29T11:40:09.940" v="512"/>
          <ac:spMkLst>
            <pc:docMk/>
            <pc:sldMk cId="2909179527" sldId="263"/>
            <ac:spMk id="30" creationId="{5F8C65C8-9726-4ABA-A1FA-65F9FD8E350F}"/>
          </ac:spMkLst>
        </pc:spChg>
        <pc:spChg chg="add mod">
          <ac:chgData name="andy chen" userId="d4c4c15ec06c74ad" providerId="LiveId" clId="{CCEACD39-9D77-49C0-8339-3FBBAE6E211B}" dt="2021-04-29T11:40:29.160" v="517" actId="255"/>
          <ac:spMkLst>
            <pc:docMk/>
            <pc:sldMk cId="2909179527" sldId="263"/>
            <ac:spMk id="31" creationId="{05519892-1863-4D1B-983F-50D29AD6D124}"/>
          </ac:spMkLst>
        </pc:spChg>
        <pc:spChg chg="add del mod">
          <ac:chgData name="andy chen" userId="d4c4c15ec06c74ad" providerId="LiveId" clId="{CCEACD39-9D77-49C0-8339-3FBBAE6E211B}" dt="2021-04-29T11:40:34.325" v="519"/>
          <ac:spMkLst>
            <pc:docMk/>
            <pc:sldMk cId="2909179527" sldId="263"/>
            <ac:spMk id="32" creationId="{42C25EB7-716E-4F08-96EE-FB2D0C14CC89}"/>
          </ac:spMkLst>
        </pc:spChg>
        <pc:spChg chg="add mod">
          <ac:chgData name="andy chen" userId="d4c4c15ec06c74ad" providerId="LiveId" clId="{CCEACD39-9D77-49C0-8339-3FBBAE6E211B}" dt="2021-04-29T11:40:42.330" v="524"/>
          <ac:spMkLst>
            <pc:docMk/>
            <pc:sldMk cId="2909179527" sldId="263"/>
            <ac:spMk id="33" creationId="{C816FFB8-E861-4027-A90F-1BA7B55C0433}"/>
          </ac:spMkLst>
        </pc:spChg>
        <pc:spChg chg="add mod">
          <ac:chgData name="andy chen" userId="d4c4c15ec06c74ad" providerId="LiveId" clId="{CCEACD39-9D77-49C0-8339-3FBBAE6E211B}" dt="2021-04-29T11:40:49.344" v="529"/>
          <ac:spMkLst>
            <pc:docMk/>
            <pc:sldMk cId="2909179527" sldId="263"/>
            <ac:spMk id="34" creationId="{CA735A09-53E1-4459-A30D-4073B0DF889D}"/>
          </ac:spMkLst>
        </pc:spChg>
        <pc:spChg chg="add mod">
          <ac:chgData name="andy chen" userId="d4c4c15ec06c74ad" providerId="LiveId" clId="{CCEACD39-9D77-49C0-8339-3FBBAE6E211B}" dt="2021-04-29T11:40:57.373" v="534"/>
          <ac:spMkLst>
            <pc:docMk/>
            <pc:sldMk cId="2909179527" sldId="263"/>
            <ac:spMk id="35" creationId="{6D580269-A22E-4E05-BE4A-5A32D1F64F60}"/>
          </ac:spMkLst>
        </pc:spChg>
        <pc:spChg chg="add mod">
          <ac:chgData name="andy chen" userId="d4c4c15ec06c74ad" providerId="LiveId" clId="{CCEACD39-9D77-49C0-8339-3FBBAE6E211B}" dt="2021-04-29T11:41:04.594" v="539"/>
          <ac:spMkLst>
            <pc:docMk/>
            <pc:sldMk cId="2909179527" sldId="263"/>
            <ac:spMk id="36" creationId="{40A01E51-9A74-456B-9D6A-3952F81D771B}"/>
          </ac:spMkLst>
        </pc:spChg>
        <pc:spChg chg="add mod">
          <ac:chgData name="andy chen" userId="d4c4c15ec06c74ad" providerId="LiveId" clId="{CCEACD39-9D77-49C0-8339-3FBBAE6E211B}" dt="2021-04-29T11:41:11.093" v="544"/>
          <ac:spMkLst>
            <pc:docMk/>
            <pc:sldMk cId="2909179527" sldId="263"/>
            <ac:spMk id="37" creationId="{2C7233C0-E083-43FC-BBBB-9BADA3453A6C}"/>
          </ac:spMkLst>
        </pc:spChg>
        <pc:spChg chg="add mod">
          <ac:chgData name="andy chen" userId="d4c4c15ec06c74ad" providerId="LiveId" clId="{CCEACD39-9D77-49C0-8339-3FBBAE6E211B}" dt="2021-04-29T11:41:24.054" v="551" actId="1076"/>
          <ac:spMkLst>
            <pc:docMk/>
            <pc:sldMk cId="2909179527" sldId="263"/>
            <ac:spMk id="38" creationId="{932B640B-3F6A-4C02-85BD-1ECDFEEA65EB}"/>
          </ac:spMkLst>
        </pc:spChg>
        <pc:spChg chg="add mod">
          <ac:chgData name="andy chen" userId="d4c4c15ec06c74ad" providerId="LiveId" clId="{CCEACD39-9D77-49C0-8339-3FBBAE6E211B}" dt="2021-04-29T11:41:31.239" v="555"/>
          <ac:spMkLst>
            <pc:docMk/>
            <pc:sldMk cId="2909179527" sldId="263"/>
            <ac:spMk id="39" creationId="{A753FB77-477F-4300-8E6C-9348459BB007}"/>
          </ac:spMkLst>
        </pc:spChg>
        <pc:spChg chg="add mod">
          <ac:chgData name="andy chen" userId="d4c4c15ec06c74ad" providerId="LiveId" clId="{CCEACD39-9D77-49C0-8339-3FBBAE6E211B}" dt="2021-04-29T11:41:37.274" v="560"/>
          <ac:spMkLst>
            <pc:docMk/>
            <pc:sldMk cId="2909179527" sldId="263"/>
            <ac:spMk id="40" creationId="{48C7D6A3-E4F5-4C46-90AD-B15A83D5584C}"/>
          </ac:spMkLst>
        </pc:spChg>
        <pc:spChg chg="add mod">
          <ac:chgData name="andy chen" userId="d4c4c15ec06c74ad" providerId="LiveId" clId="{CCEACD39-9D77-49C0-8339-3FBBAE6E211B}" dt="2021-04-29T11:41:45.078" v="565"/>
          <ac:spMkLst>
            <pc:docMk/>
            <pc:sldMk cId="2909179527" sldId="263"/>
            <ac:spMk id="41" creationId="{FBDFCB64-6C56-4390-BA36-4844C62A7CAC}"/>
          </ac:spMkLst>
        </pc:spChg>
        <pc:spChg chg="del">
          <ac:chgData name="andy chen" userId="d4c4c15ec06c74ad" providerId="LiveId" clId="{CCEACD39-9D77-49C0-8339-3FBBAE6E211B}" dt="2021-04-29T11:37:11.537" v="451" actId="478"/>
          <ac:spMkLst>
            <pc:docMk/>
            <pc:sldMk cId="2909179527" sldId="263"/>
            <ac:spMk id="51" creationId="{74BFC4F8-7FE4-42E5-B0F3-4B51FF7252FB}"/>
          </ac:spMkLst>
        </pc:spChg>
        <pc:spChg chg="del">
          <ac:chgData name="andy chen" userId="d4c4c15ec06c74ad" providerId="LiveId" clId="{CCEACD39-9D77-49C0-8339-3FBBAE6E211B}" dt="2021-04-29T11:37:11.537" v="451" actId="478"/>
          <ac:spMkLst>
            <pc:docMk/>
            <pc:sldMk cId="2909179527" sldId="263"/>
            <ac:spMk id="52" creationId="{E191C9D6-E4E0-4A6C-BF4F-410E4560AFFD}"/>
          </ac:spMkLst>
        </pc:spChg>
        <pc:spChg chg="del">
          <ac:chgData name="andy chen" userId="d4c4c15ec06c74ad" providerId="LiveId" clId="{CCEACD39-9D77-49C0-8339-3FBBAE6E211B}" dt="2021-04-29T11:37:11.537" v="451" actId="478"/>
          <ac:spMkLst>
            <pc:docMk/>
            <pc:sldMk cId="2909179527" sldId="263"/>
            <ac:spMk id="53" creationId="{024424F4-9C33-4E3E-A22F-90F63FECF43E}"/>
          </ac:spMkLst>
        </pc:spChg>
        <pc:spChg chg="del mod">
          <ac:chgData name="andy chen" userId="d4c4c15ec06c74ad" providerId="LiveId" clId="{CCEACD39-9D77-49C0-8339-3FBBAE6E211B}" dt="2021-04-29T11:37:08.458" v="450" actId="478"/>
          <ac:spMkLst>
            <pc:docMk/>
            <pc:sldMk cId="2909179527" sldId="263"/>
            <ac:spMk id="57" creationId="{13DCB388-0808-45BE-8B43-93F6156EAA21}"/>
          </ac:spMkLst>
        </pc:spChg>
        <pc:picChg chg="add mod ord">
          <ac:chgData name="andy chen" userId="d4c4c15ec06c74ad" providerId="LiveId" clId="{CCEACD39-9D77-49C0-8339-3FBBAE6E211B}" dt="2021-04-29T11:37:23.928" v="455" actId="1076"/>
          <ac:picMkLst>
            <pc:docMk/>
            <pc:sldMk cId="2909179527" sldId="263"/>
            <ac:picMk id="4" creationId="{DB8B5A28-B8AD-4171-9956-0075ADBF8F9F}"/>
          </ac:picMkLst>
        </pc:picChg>
        <pc:picChg chg="del">
          <ac:chgData name="andy chen" userId="d4c4c15ec06c74ad" providerId="LiveId" clId="{CCEACD39-9D77-49C0-8339-3FBBAE6E211B}" dt="2021-04-29T11:36:54.060" v="443" actId="478"/>
          <ac:picMkLst>
            <pc:docMk/>
            <pc:sldMk cId="2909179527" sldId="263"/>
            <ac:picMk id="5" creationId="{6CC4C9B0-A164-470D-B083-7EF2C617686B}"/>
          </ac:picMkLst>
        </pc:picChg>
        <pc:picChg chg="add mod">
          <ac:chgData name="andy chen" userId="d4c4c15ec06c74ad" providerId="LiveId" clId="{CCEACD39-9D77-49C0-8339-3FBBAE6E211B}" dt="2021-04-29T11:38:31.710" v="464" actId="1076"/>
          <ac:picMkLst>
            <pc:docMk/>
            <pc:sldMk cId="2909179527" sldId="263"/>
            <ac:picMk id="8" creationId="{6501F1D1-7F79-4320-8B02-403B32990597}"/>
          </ac:picMkLst>
        </pc:picChg>
        <pc:cxnChg chg="del mod">
          <ac:chgData name="andy chen" userId="d4c4c15ec06c74ad" providerId="LiveId" clId="{CCEACD39-9D77-49C0-8339-3FBBAE6E211B}" dt="2021-04-29T11:37:11.537" v="451" actId="478"/>
          <ac:cxnSpMkLst>
            <pc:docMk/>
            <pc:sldMk cId="2909179527" sldId="263"/>
            <ac:cxnSpMk id="3" creationId="{06D2E691-A7E4-4A0B-B084-04FD4D6DE44D}"/>
          </ac:cxnSpMkLst>
        </pc:cxnChg>
        <pc:cxnChg chg="del mod">
          <ac:chgData name="andy chen" userId="d4c4c15ec06c74ad" providerId="LiveId" clId="{CCEACD39-9D77-49C0-8339-3FBBAE6E211B}" dt="2021-04-29T11:37:11.537" v="451" actId="478"/>
          <ac:cxnSpMkLst>
            <pc:docMk/>
            <pc:sldMk cId="2909179527" sldId="263"/>
            <ac:cxnSpMk id="48" creationId="{D7BE942D-AFA4-40B2-A2BD-1AD1B88FAB78}"/>
          </ac:cxnSpMkLst>
        </pc:cxnChg>
        <pc:cxnChg chg="del mod">
          <ac:chgData name="andy chen" userId="d4c4c15ec06c74ad" providerId="LiveId" clId="{CCEACD39-9D77-49C0-8339-3FBBAE6E211B}" dt="2021-04-29T11:37:11.537" v="451" actId="478"/>
          <ac:cxnSpMkLst>
            <pc:docMk/>
            <pc:sldMk cId="2909179527" sldId="263"/>
            <ac:cxnSpMk id="50" creationId="{C6BE920A-F009-4330-BA46-027BD541F1B3}"/>
          </ac:cxnSpMkLst>
        </pc:cxnChg>
        <pc:cxnChg chg="del">
          <ac:chgData name="andy chen" userId="d4c4c15ec06c74ad" providerId="LiveId" clId="{CCEACD39-9D77-49C0-8339-3FBBAE6E211B}" dt="2021-04-29T11:37:05.205" v="447" actId="478"/>
          <ac:cxnSpMkLst>
            <pc:docMk/>
            <pc:sldMk cId="2909179527" sldId="263"/>
            <ac:cxnSpMk id="55" creationId="{02BCBB02-4985-45A9-B4F3-BF0AF66735B4}"/>
          </ac:cxnSpMkLst>
        </pc:cxnChg>
        <pc:cxnChg chg="del">
          <ac:chgData name="andy chen" userId="d4c4c15ec06c74ad" providerId="LiveId" clId="{CCEACD39-9D77-49C0-8339-3FBBAE6E211B}" dt="2021-04-29T11:37:06.228" v="448" actId="478"/>
          <ac:cxnSpMkLst>
            <pc:docMk/>
            <pc:sldMk cId="2909179527" sldId="263"/>
            <ac:cxnSpMk id="56" creationId="{3E5E6E99-02B0-494F-829D-DDCEE1353C36}"/>
          </ac:cxnSpMkLst>
        </pc:cxnChg>
      </pc:sldChg>
      <pc:sldChg chg="addSp delSp modSp add mod ord">
        <pc:chgData name="andy chen" userId="d4c4c15ec06c74ad" providerId="LiveId" clId="{CCEACD39-9D77-49C0-8339-3FBBAE6E211B}" dt="2021-04-29T11:47:59.722" v="605" actId="1582"/>
        <pc:sldMkLst>
          <pc:docMk/>
          <pc:sldMk cId="249369329" sldId="264"/>
        </pc:sldMkLst>
        <pc:spChg chg="del">
          <ac:chgData name="andy chen" userId="d4c4c15ec06c74ad" providerId="LiveId" clId="{CCEACD39-9D77-49C0-8339-3FBBAE6E211B}" dt="2021-04-29T11:44:36.579" v="578" actId="478"/>
          <ac:spMkLst>
            <pc:docMk/>
            <pc:sldMk cId="249369329" sldId="264"/>
            <ac:spMk id="6" creationId="{C2EDE714-F7B6-496A-8D87-A89764F54873}"/>
          </ac:spMkLst>
        </pc:spChg>
        <pc:spChg chg="mod">
          <ac:chgData name="andy chen" userId="d4c4c15ec06c74ad" providerId="LiveId" clId="{CCEACD39-9D77-49C0-8339-3FBBAE6E211B}" dt="2021-04-29T11:44:42.148" v="579" actId="1076"/>
          <ac:spMkLst>
            <pc:docMk/>
            <pc:sldMk cId="249369329" sldId="264"/>
            <ac:spMk id="11" creationId="{AB71FFCC-2B1B-4743-B3F9-2F19A892EE84}"/>
          </ac:spMkLst>
        </pc:spChg>
        <pc:spChg chg="mod">
          <ac:chgData name="andy chen" userId="d4c4c15ec06c74ad" providerId="LiveId" clId="{CCEACD39-9D77-49C0-8339-3FBBAE6E211B}" dt="2021-04-29T11:46:52.085" v="591" actId="1076"/>
          <ac:spMkLst>
            <pc:docMk/>
            <pc:sldMk cId="249369329" sldId="264"/>
            <ac:spMk id="16" creationId="{7D343AE2-0F90-47DF-B671-71CD7C2EAB00}"/>
          </ac:spMkLst>
        </pc:spChg>
        <pc:spChg chg="mod">
          <ac:chgData name="andy chen" userId="d4c4c15ec06c74ad" providerId="LiveId" clId="{CCEACD39-9D77-49C0-8339-3FBBAE6E211B}" dt="2021-04-29T11:46:46.243" v="590" actId="1076"/>
          <ac:spMkLst>
            <pc:docMk/>
            <pc:sldMk cId="249369329" sldId="264"/>
            <ac:spMk id="17" creationId="{A04CB6EB-A9FD-4BD9-8144-9823432523A7}"/>
          </ac:spMkLst>
        </pc:spChg>
        <pc:spChg chg="mod">
          <ac:chgData name="andy chen" userId="d4c4c15ec06c74ad" providerId="LiveId" clId="{CCEACD39-9D77-49C0-8339-3FBBAE6E211B}" dt="2021-04-29T11:46:43.144" v="589" actId="1076"/>
          <ac:spMkLst>
            <pc:docMk/>
            <pc:sldMk cId="249369329" sldId="264"/>
            <ac:spMk id="18" creationId="{1B49D273-61DF-4288-AA6D-109674B18566}"/>
          </ac:spMkLst>
        </pc:spChg>
        <pc:spChg chg="add mod">
          <ac:chgData name="andy chen" userId="d4c4c15ec06c74ad" providerId="LiveId" clId="{CCEACD39-9D77-49C0-8339-3FBBAE6E211B}" dt="2021-04-29T11:47:06.093" v="598" actId="20577"/>
          <ac:spMkLst>
            <pc:docMk/>
            <pc:sldMk cId="249369329" sldId="264"/>
            <ac:spMk id="19" creationId="{AB68569D-8251-4C7F-B315-5DF054D75A87}"/>
          </ac:spMkLst>
        </pc:spChg>
        <pc:spChg chg="add mod">
          <ac:chgData name="andy chen" userId="d4c4c15ec06c74ad" providerId="LiveId" clId="{CCEACD39-9D77-49C0-8339-3FBBAE6E211B}" dt="2021-04-29T11:46:59.956" v="595" actId="20577"/>
          <ac:spMkLst>
            <pc:docMk/>
            <pc:sldMk cId="249369329" sldId="264"/>
            <ac:spMk id="20" creationId="{C51A8427-AEAC-4891-92F4-4527DEA7A935}"/>
          </ac:spMkLst>
        </pc:spChg>
        <pc:spChg chg="del">
          <ac:chgData name="andy chen" userId="d4c4c15ec06c74ad" providerId="LiveId" clId="{CCEACD39-9D77-49C0-8339-3FBBAE6E211B}" dt="2021-04-29T11:46:20.389" v="580" actId="478"/>
          <ac:spMkLst>
            <pc:docMk/>
            <pc:sldMk cId="249369329" sldId="264"/>
            <ac:spMk id="51" creationId="{74BFC4F8-7FE4-42E5-B0F3-4B51FF7252FB}"/>
          </ac:spMkLst>
        </pc:spChg>
        <pc:spChg chg="del">
          <ac:chgData name="andy chen" userId="d4c4c15ec06c74ad" providerId="LiveId" clId="{CCEACD39-9D77-49C0-8339-3FBBAE6E211B}" dt="2021-04-29T11:46:21.806" v="581" actId="478"/>
          <ac:spMkLst>
            <pc:docMk/>
            <pc:sldMk cId="249369329" sldId="264"/>
            <ac:spMk id="52" creationId="{E191C9D6-E4E0-4A6C-BF4F-410E4560AFFD}"/>
          </ac:spMkLst>
        </pc:spChg>
        <pc:spChg chg="del">
          <ac:chgData name="andy chen" userId="d4c4c15ec06c74ad" providerId="LiveId" clId="{CCEACD39-9D77-49C0-8339-3FBBAE6E211B}" dt="2021-04-29T11:46:23.197" v="582" actId="478"/>
          <ac:spMkLst>
            <pc:docMk/>
            <pc:sldMk cId="249369329" sldId="264"/>
            <ac:spMk id="53" creationId="{024424F4-9C33-4E3E-A22F-90F63FECF43E}"/>
          </ac:spMkLst>
        </pc:spChg>
        <pc:picChg chg="add mod ord">
          <ac:chgData name="andy chen" userId="d4c4c15ec06c74ad" providerId="LiveId" clId="{CCEACD39-9D77-49C0-8339-3FBBAE6E211B}" dt="2021-04-29T11:44:25.434" v="574" actId="167"/>
          <ac:picMkLst>
            <pc:docMk/>
            <pc:sldMk cId="249369329" sldId="264"/>
            <ac:picMk id="4" creationId="{A09C7778-F3C1-4370-A6FB-0BE64A601294}"/>
          </ac:picMkLst>
        </pc:picChg>
        <pc:picChg chg="del">
          <ac:chgData name="andy chen" userId="d4c4c15ec06c74ad" providerId="LiveId" clId="{CCEACD39-9D77-49C0-8339-3FBBAE6E211B}" dt="2021-04-29T11:44:13.345" v="570" actId="478"/>
          <ac:picMkLst>
            <pc:docMk/>
            <pc:sldMk cId="249369329" sldId="264"/>
            <ac:picMk id="5" creationId="{6CC4C9B0-A164-470D-B083-7EF2C617686B}"/>
          </ac:picMkLst>
        </pc:picChg>
        <pc:cxnChg chg="del mod">
          <ac:chgData name="andy chen" userId="d4c4c15ec06c74ad" providerId="LiveId" clId="{CCEACD39-9D77-49C0-8339-3FBBAE6E211B}" dt="2021-04-29T11:46:33.069" v="586" actId="478"/>
          <ac:cxnSpMkLst>
            <pc:docMk/>
            <pc:sldMk cId="249369329" sldId="264"/>
            <ac:cxnSpMk id="3" creationId="{06D2E691-A7E4-4A0B-B084-04FD4D6DE44D}"/>
          </ac:cxnSpMkLst>
        </pc:cxnChg>
        <pc:cxnChg chg="add mod">
          <ac:chgData name="andy chen" userId="d4c4c15ec06c74ad" providerId="LiveId" clId="{CCEACD39-9D77-49C0-8339-3FBBAE6E211B}" dt="2021-04-29T11:47:59.722" v="605" actId="1582"/>
          <ac:cxnSpMkLst>
            <pc:docMk/>
            <pc:sldMk cId="249369329" sldId="264"/>
            <ac:cxnSpMk id="10" creationId="{F6A346B7-041A-44B8-93F9-32E79B0C0B3E}"/>
          </ac:cxnSpMkLst>
        </pc:cxnChg>
        <pc:cxnChg chg="add mod">
          <ac:chgData name="andy chen" userId="d4c4c15ec06c74ad" providerId="LiveId" clId="{CCEACD39-9D77-49C0-8339-3FBBAE6E211B}" dt="2021-04-29T11:47:59.722" v="605" actId="1582"/>
          <ac:cxnSpMkLst>
            <pc:docMk/>
            <pc:sldMk cId="249369329" sldId="264"/>
            <ac:cxnSpMk id="14" creationId="{F7E2329E-6063-4451-B74A-F2FCA188AE02}"/>
          </ac:cxnSpMkLst>
        </pc:cxnChg>
        <pc:cxnChg chg="add mod">
          <ac:chgData name="andy chen" userId="d4c4c15ec06c74ad" providerId="LiveId" clId="{CCEACD39-9D77-49C0-8339-3FBBAE6E211B}" dt="2021-04-29T11:47:59.722" v="605" actId="1582"/>
          <ac:cxnSpMkLst>
            <pc:docMk/>
            <pc:sldMk cId="249369329" sldId="264"/>
            <ac:cxnSpMk id="21" creationId="{95122C5B-967C-4A18-9A8F-1D579792A550}"/>
          </ac:cxnSpMkLst>
        </pc:cxnChg>
        <pc:cxnChg chg="add mod">
          <ac:chgData name="andy chen" userId="d4c4c15ec06c74ad" providerId="LiveId" clId="{CCEACD39-9D77-49C0-8339-3FBBAE6E211B}" dt="2021-04-29T11:47:59.722" v="605" actId="1582"/>
          <ac:cxnSpMkLst>
            <pc:docMk/>
            <pc:sldMk cId="249369329" sldId="264"/>
            <ac:cxnSpMk id="23" creationId="{BE762077-814A-4582-87C0-25529566C73C}"/>
          </ac:cxnSpMkLst>
        </pc:cxnChg>
        <pc:cxnChg chg="del mod">
          <ac:chgData name="andy chen" userId="d4c4c15ec06c74ad" providerId="LiveId" clId="{CCEACD39-9D77-49C0-8339-3FBBAE6E211B}" dt="2021-04-29T11:46:34.727" v="587" actId="478"/>
          <ac:cxnSpMkLst>
            <pc:docMk/>
            <pc:sldMk cId="249369329" sldId="264"/>
            <ac:cxnSpMk id="48" creationId="{D7BE942D-AFA4-40B2-A2BD-1AD1B88FAB78}"/>
          </ac:cxnSpMkLst>
        </pc:cxnChg>
        <pc:cxnChg chg="del mod">
          <ac:chgData name="andy chen" userId="d4c4c15ec06c74ad" providerId="LiveId" clId="{CCEACD39-9D77-49C0-8339-3FBBAE6E211B}" dt="2021-04-29T11:46:36.857" v="588" actId="478"/>
          <ac:cxnSpMkLst>
            <pc:docMk/>
            <pc:sldMk cId="249369329" sldId="264"/>
            <ac:cxnSpMk id="50" creationId="{C6BE920A-F009-4330-BA46-027BD541F1B3}"/>
          </ac:cxnSpMkLst>
        </pc:cxnChg>
      </pc:sldChg>
      <pc:sldChg chg="addSp delSp modSp add mod">
        <pc:chgData name="andy chen" userId="d4c4c15ec06c74ad" providerId="LiveId" clId="{CCEACD39-9D77-49C0-8339-3FBBAE6E211B}" dt="2021-04-29T11:54:10.517" v="656" actId="14100"/>
        <pc:sldMkLst>
          <pc:docMk/>
          <pc:sldMk cId="2297143103" sldId="265"/>
        </pc:sldMkLst>
        <pc:spChg chg="mod">
          <ac:chgData name="andy chen" userId="d4c4c15ec06c74ad" providerId="LiveId" clId="{CCEACD39-9D77-49C0-8339-3FBBAE6E211B}" dt="2021-04-29T11:49:59.137" v="619" actId="1076"/>
          <ac:spMkLst>
            <pc:docMk/>
            <pc:sldMk cId="2297143103" sldId="265"/>
            <ac:spMk id="11" creationId="{AB71FFCC-2B1B-4743-B3F9-2F19A892EE84}"/>
          </ac:spMkLst>
        </pc:spChg>
        <pc:spChg chg="mod">
          <ac:chgData name="andy chen" userId="d4c4c15ec06c74ad" providerId="LiveId" clId="{CCEACD39-9D77-49C0-8339-3FBBAE6E211B}" dt="2021-04-29T11:50:13.633" v="623" actId="20577"/>
          <ac:spMkLst>
            <pc:docMk/>
            <pc:sldMk cId="2297143103" sldId="265"/>
            <ac:spMk id="19" creationId="{AB68569D-8251-4C7F-B315-5DF054D75A87}"/>
          </ac:spMkLst>
        </pc:spChg>
        <pc:spChg chg="add del mod">
          <ac:chgData name="andy chen" userId="d4c4c15ec06c74ad" providerId="LiveId" clId="{CCEACD39-9D77-49C0-8339-3FBBAE6E211B}" dt="2021-04-29T11:50:31.275" v="629" actId="20577"/>
          <ac:spMkLst>
            <pc:docMk/>
            <pc:sldMk cId="2297143103" sldId="265"/>
            <ac:spMk id="20" creationId="{C51A8427-AEAC-4891-92F4-4527DEA7A935}"/>
          </ac:spMkLst>
        </pc:spChg>
        <pc:spChg chg="add mod">
          <ac:chgData name="andy chen" userId="d4c4c15ec06c74ad" providerId="LiveId" clId="{CCEACD39-9D77-49C0-8339-3FBBAE6E211B}" dt="2021-04-29T11:50:21.791" v="627" actId="1076"/>
          <ac:spMkLst>
            <pc:docMk/>
            <pc:sldMk cId="2297143103" sldId="265"/>
            <ac:spMk id="22" creationId="{96B72DDC-E24F-4393-8078-87A116854571}"/>
          </ac:spMkLst>
        </pc:spChg>
        <pc:spChg chg="del mod">
          <ac:chgData name="andy chen" userId="d4c4c15ec06c74ad" providerId="LiveId" clId="{CCEACD39-9D77-49C0-8339-3FBBAE6E211B}" dt="2021-04-29T11:49:40.129" v="615" actId="478"/>
          <ac:spMkLst>
            <pc:docMk/>
            <pc:sldMk cId="2297143103" sldId="265"/>
            <ac:spMk id="57" creationId="{13DCB388-0808-45BE-8B43-93F6156EAA21}"/>
          </ac:spMkLst>
        </pc:spChg>
        <pc:picChg chg="add mod ord">
          <ac:chgData name="andy chen" userId="d4c4c15ec06c74ad" providerId="LiveId" clId="{CCEACD39-9D77-49C0-8339-3FBBAE6E211B}" dt="2021-04-29T11:49:46.934" v="616" actId="167"/>
          <ac:picMkLst>
            <pc:docMk/>
            <pc:sldMk cId="2297143103" sldId="265"/>
            <ac:picMk id="3" creationId="{9BB2BC65-C544-4B0D-8983-98262860057D}"/>
          </ac:picMkLst>
        </pc:picChg>
        <pc:picChg chg="del">
          <ac:chgData name="andy chen" userId="d4c4c15ec06c74ad" providerId="LiveId" clId="{CCEACD39-9D77-49C0-8339-3FBBAE6E211B}" dt="2021-04-29T11:49:21.746" v="608" actId="478"/>
          <ac:picMkLst>
            <pc:docMk/>
            <pc:sldMk cId="2297143103" sldId="265"/>
            <ac:picMk id="4" creationId="{A09C7778-F3C1-4370-A6FB-0BE64A601294}"/>
          </ac:picMkLst>
        </pc:picChg>
        <pc:cxnChg chg="mod">
          <ac:chgData name="andy chen" userId="d4c4c15ec06c74ad" providerId="LiveId" clId="{CCEACD39-9D77-49C0-8339-3FBBAE6E211B}" dt="2021-04-29T11:54:10.517" v="656" actId="14100"/>
          <ac:cxnSpMkLst>
            <pc:docMk/>
            <pc:sldMk cId="2297143103" sldId="265"/>
            <ac:cxnSpMk id="21" creationId="{95122C5B-967C-4A18-9A8F-1D579792A550}"/>
          </ac:cxnSpMkLst>
        </pc:cxnChg>
        <pc:cxnChg chg="mod">
          <ac:chgData name="andy chen" userId="d4c4c15ec06c74ad" providerId="LiveId" clId="{CCEACD39-9D77-49C0-8339-3FBBAE6E211B}" dt="2021-04-29T11:51:02.958" v="632" actId="14100"/>
          <ac:cxnSpMkLst>
            <pc:docMk/>
            <pc:sldMk cId="2297143103" sldId="265"/>
            <ac:cxnSpMk id="23" creationId="{BE762077-814A-4582-87C0-25529566C73C}"/>
          </ac:cxnSpMkLst>
        </pc:cxnChg>
        <pc:cxnChg chg="add mod">
          <ac:chgData name="andy chen" userId="d4c4c15ec06c74ad" providerId="LiveId" clId="{CCEACD39-9D77-49C0-8339-3FBBAE6E211B}" dt="2021-04-29T11:51:24.608" v="636" actId="14100"/>
          <ac:cxnSpMkLst>
            <pc:docMk/>
            <pc:sldMk cId="2297143103" sldId="265"/>
            <ac:cxnSpMk id="24" creationId="{4DC1C9A8-24C8-4142-BB73-634C3530D64B}"/>
          </ac:cxnSpMkLst>
        </pc:cxnChg>
        <pc:cxnChg chg="add mod">
          <ac:chgData name="andy chen" userId="d4c4c15ec06c74ad" providerId="LiveId" clId="{CCEACD39-9D77-49C0-8339-3FBBAE6E211B}" dt="2021-04-29T11:51:34.616" v="640" actId="14100"/>
          <ac:cxnSpMkLst>
            <pc:docMk/>
            <pc:sldMk cId="2297143103" sldId="265"/>
            <ac:cxnSpMk id="25" creationId="{52E69D9D-BB52-4575-952C-FB56CA340717}"/>
          </ac:cxnSpMkLst>
        </pc:cxnChg>
        <pc:cxnChg chg="del">
          <ac:chgData name="andy chen" userId="d4c4c15ec06c74ad" providerId="LiveId" clId="{CCEACD39-9D77-49C0-8339-3FBBAE6E211B}" dt="2021-04-29T11:49:36.747" v="612" actId="478"/>
          <ac:cxnSpMkLst>
            <pc:docMk/>
            <pc:sldMk cId="2297143103" sldId="265"/>
            <ac:cxnSpMk id="55" creationId="{02BCBB02-4985-45A9-B4F3-BF0AF66735B4}"/>
          </ac:cxnSpMkLst>
        </pc:cxnChg>
        <pc:cxnChg chg="del">
          <ac:chgData name="andy chen" userId="d4c4c15ec06c74ad" providerId="LiveId" clId="{CCEACD39-9D77-49C0-8339-3FBBAE6E211B}" dt="2021-04-29T11:49:38.044" v="613" actId="478"/>
          <ac:cxnSpMkLst>
            <pc:docMk/>
            <pc:sldMk cId="2297143103" sldId="265"/>
            <ac:cxnSpMk id="56" creationId="{3E5E6E99-02B0-494F-829D-DDCEE1353C36}"/>
          </ac:cxnSpMkLst>
        </pc:cxnChg>
      </pc:sldChg>
      <pc:sldChg chg="addSp delSp modSp add mod">
        <pc:chgData name="andy chen" userId="d4c4c15ec06c74ad" providerId="LiveId" clId="{CCEACD39-9D77-49C0-8339-3FBBAE6E211B}" dt="2021-04-29T11:54:00.839" v="655" actId="14100"/>
        <pc:sldMkLst>
          <pc:docMk/>
          <pc:sldMk cId="4011090200" sldId="266"/>
        </pc:sldMkLst>
        <pc:spChg chg="mod">
          <ac:chgData name="andy chen" userId="d4c4c15ec06c74ad" providerId="LiveId" clId="{CCEACD39-9D77-49C0-8339-3FBBAE6E211B}" dt="2021-04-29T11:52:54.372" v="648" actId="1076"/>
          <ac:spMkLst>
            <pc:docMk/>
            <pc:sldMk cId="4011090200" sldId="266"/>
            <ac:spMk id="11" creationId="{AB71FFCC-2B1B-4743-B3F9-2F19A892EE84}"/>
          </ac:spMkLst>
        </pc:spChg>
        <pc:picChg chg="del">
          <ac:chgData name="andy chen" userId="d4c4c15ec06c74ad" providerId="LiveId" clId="{CCEACD39-9D77-49C0-8339-3FBBAE6E211B}" dt="2021-04-29T11:52:38.943" v="643" actId="478"/>
          <ac:picMkLst>
            <pc:docMk/>
            <pc:sldMk cId="4011090200" sldId="266"/>
            <ac:picMk id="3" creationId="{9BB2BC65-C544-4B0D-8983-98262860057D}"/>
          </ac:picMkLst>
        </pc:picChg>
        <pc:picChg chg="add mod ord">
          <ac:chgData name="andy chen" userId="d4c4c15ec06c74ad" providerId="LiveId" clId="{CCEACD39-9D77-49C0-8339-3FBBAE6E211B}" dt="2021-04-29T11:52:48.928" v="647" actId="167"/>
          <ac:picMkLst>
            <pc:docMk/>
            <pc:sldMk cId="4011090200" sldId="266"/>
            <ac:picMk id="4" creationId="{642E5ADD-E28C-4B2D-A508-526865A80D81}"/>
          </ac:picMkLst>
        </pc:picChg>
        <pc:cxnChg chg="mod">
          <ac:chgData name="andy chen" userId="d4c4c15ec06c74ad" providerId="LiveId" clId="{CCEACD39-9D77-49C0-8339-3FBBAE6E211B}" dt="2021-04-29T11:54:00.839" v="655" actId="14100"/>
          <ac:cxnSpMkLst>
            <pc:docMk/>
            <pc:sldMk cId="4011090200" sldId="266"/>
            <ac:cxnSpMk id="21" creationId="{95122C5B-967C-4A18-9A8F-1D579792A550}"/>
          </ac:cxnSpMkLst>
        </pc:cxnChg>
        <pc:cxnChg chg="add mod">
          <ac:chgData name="andy chen" userId="d4c4c15ec06c74ad" providerId="LiveId" clId="{CCEACD39-9D77-49C0-8339-3FBBAE6E211B}" dt="2021-04-29T11:53:45.859" v="651" actId="14100"/>
          <ac:cxnSpMkLst>
            <pc:docMk/>
            <pc:sldMk cId="4011090200" sldId="266"/>
            <ac:cxnSpMk id="26" creationId="{D1296009-CC6F-488E-8F3C-78390175A9A9}"/>
          </ac:cxnSpMkLst>
        </pc:cxnChg>
        <pc:cxnChg chg="add mod">
          <ac:chgData name="andy chen" userId="d4c4c15ec06c74ad" providerId="LiveId" clId="{CCEACD39-9D77-49C0-8339-3FBBAE6E211B}" dt="2021-04-29T11:53:53.485" v="654" actId="14100"/>
          <ac:cxnSpMkLst>
            <pc:docMk/>
            <pc:sldMk cId="4011090200" sldId="266"/>
            <ac:cxnSpMk id="27" creationId="{4934ADF9-14F6-476C-9C1A-53699CED8D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293A8-715C-4A10-B85F-31C05272A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A9F36F-FFE6-455C-864C-EAA9D9FD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D6B2-C416-4039-BE5A-58B973ED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FF33F-D484-4DE7-9590-94AA246F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CE456A-CB08-4636-8BCA-01BC8CB2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0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BBE4A-85E5-4044-9233-F0A9CACF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BAC34D-F563-47D9-B7E9-02F0413C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3AF8AA-7E15-4F02-9008-A86EFF29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2C364-32D4-4C91-8342-5A8E8376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C4AD6-FA94-4E29-AB1B-607B471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1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50B30B-8703-4AA3-AD3F-A388FBC8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378BB9-D4C3-4147-9AAC-4111E6FC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1DC517-CCDA-4E0B-A9BD-92161E5E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2DD00-3B71-4094-800D-AA43733F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05843E-ECC6-4691-82D0-AC83EB4C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88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0EA38-6406-4C7F-A346-279144F6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9AA6F-5D3E-464D-8182-BC389122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DEFD4-A1D3-4E51-9D05-6CD5E9BA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E9A6D7-0130-407B-8E0B-2B132709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2E0A5-5CFB-44F7-9D54-07382CA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3F767-E9F5-45A5-969D-D358A680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B67413-737B-4E9A-9B8F-25F0031D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FC758-ED31-48A4-A0DF-9F51EAE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C4BECB-BE5F-4B82-9EED-4C2D9B60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02B79-FAA6-43B0-A566-4747947B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2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5A1F5-114D-424A-AA97-57D76F5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86ED8F-909C-4C91-B56E-72E27ACD7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F94EC7-05C2-4B83-A5B0-FE27ED24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5AA5C-6A30-437A-A1F2-316A8FAA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76F27-CBED-4FD4-BDEB-0CA8A7DE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489A95-2B28-4724-B51A-E6D68639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488D5-4392-4166-A8C4-AAAE621C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22963-B9DF-4FE7-ACA8-EEBEA1E9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1D46FB-9DDC-4CD7-AD25-668E047AD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C9359-0D2F-4AE3-9FC6-289A24D9E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E7E27A-FADB-467E-82A1-B14A3547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41E58F-B9C5-40DC-931A-CABFD65D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BCF8A0-93C0-407D-BCE8-D74B365A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62F1D0-5192-42F6-81D7-C12921AE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3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37B39-47C6-42DA-AC61-848FD842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DACA62-0AF6-4CCC-91EA-DFD66D3A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10C982-2846-43DF-8562-CD3E53DB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2D6292-5D5D-4D6B-8DEB-86ABBC67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67F4E3-260F-4B05-A5F9-EB6D7C2E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6126DC-B920-4DF9-9A74-BFC45E47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E95242-E03B-46F7-A9D0-733B463B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7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A3D0D-ED15-4E02-BC04-0BB4FFBA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6E980-727D-4ECA-BA9B-379C699C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60F760-A3C0-4138-84E5-C8D9D2A4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AD0DCE-7489-42A7-A168-B707DC01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A54A4E-6484-400F-90A2-AAF2F49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93C1C4-A224-4D22-8A37-16FE004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79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DE235-84A8-4D88-9104-2FD8FADD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3354A2-7B03-430E-BCC6-7872F0DFE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9A297D-3982-41DD-B540-DE3C3724E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970A29-CFFE-4558-859E-5BD97106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84FDC9-1285-4712-9CAC-7EF17FB4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097B2-B0CB-45DF-BB25-21D524CC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8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EDE511-E3E7-4D6A-9390-43AFB775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ED11C-26D5-4B13-B131-7DBF3D10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52C3E-3B6B-4C41-B6AE-8C1AB437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1049-22C3-400F-AFA5-DBC00AF3729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4E861-8CA0-4827-905E-88ABAB7FE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60B12A-05CE-479F-87D4-E9EBA418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B8F4-4E88-4D88-9D82-B11CF525D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2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C4C9B0-A164-470D-B083-7EF2C617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57317"/>
            <a:ext cx="4673032" cy="3785419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C2EDE714-F7B6-496A-8D87-A89764F54873}"/>
              </a:ext>
            </a:extLst>
          </p:cNvPr>
          <p:cNvSpPr/>
          <p:nvPr/>
        </p:nvSpPr>
        <p:spPr>
          <a:xfrm>
            <a:off x="2958104" y="854965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5DA7E9D-42F1-4307-ADDE-10A75BB89229}"/>
              </a:ext>
            </a:extLst>
          </p:cNvPr>
          <p:cNvSpPr/>
          <p:nvPr/>
        </p:nvSpPr>
        <p:spPr>
          <a:xfrm>
            <a:off x="2958104" y="1460704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D46435F-ABAE-461D-A5EB-A187A49F7281}"/>
              </a:ext>
            </a:extLst>
          </p:cNvPr>
          <p:cNvSpPr/>
          <p:nvPr/>
        </p:nvSpPr>
        <p:spPr>
          <a:xfrm>
            <a:off x="2958104" y="2061488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64DF60D-A10B-405A-9956-48E6195F4E71}"/>
              </a:ext>
            </a:extLst>
          </p:cNvPr>
          <p:cNvSpPr/>
          <p:nvPr/>
        </p:nvSpPr>
        <p:spPr>
          <a:xfrm>
            <a:off x="2958104" y="2695795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6DC7276-6DBD-48A2-B924-B6B699F72947}"/>
              </a:ext>
            </a:extLst>
          </p:cNvPr>
          <p:cNvSpPr/>
          <p:nvPr/>
        </p:nvSpPr>
        <p:spPr>
          <a:xfrm>
            <a:off x="2958104" y="3384756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71FFCC-2B1B-4743-B3F9-2F19A892EE84}"/>
              </a:ext>
            </a:extLst>
          </p:cNvPr>
          <p:cNvSpPr/>
          <p:nvPr/>
        </p:nvSpPr>
        <p:spPr>
          <a:xfrm>
            <a:off x="4130050" y="741893"/>
            <a:ext cx="2072551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#</a:t>
            </a:r>
            <a:r>
              <a:rPr lang="zh-TW" altLang="en-US" b="1" dirty="0"/>
              <a:t> </a:t>
            </a:r>
            <a:r>
              <a:rPr lang="en-US" altLang="zh-TW" b="1" dirty="0"/>
              <a:t>of Nodes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AB0168-5AD2-4554-944D-97986713AE05}"/>
              </a:ext>
            </a:extLst>
          </p:cNvPr>
          <p:cNvSpPr/>
          <p:nvPr/>
        </p:nvSpPr>
        <p:spPr>
          <a:xfrm>
            <a:off x="4130050" y="1373355"/>
            <a:ext cx="2072551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# of Edges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79E58-FFC7-4384-BD43-CCB8AFDA189E}"/>
              </a:ext>
            </a:extLst>
          </p:cNvPr>
          <p:cNvSpPr/>
          <p:nvPr/>
        </p:nvSpPr>
        <p:spPr>
          <a:xfrm>
            <a:off x="4132306" y="1966702"/>
            <a:ext cx="2072551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Node_0 </a:t>
            </a:r>
            <a:r>
              <a:rPr lang="en-US" altLang="zh-TW" b="1" dirty="0">
                <a:sym typeface="Wingdings" panose="05000000000000000000" pitchFamily="2" charset="2"/>
              </a:rPr>
              <a:t> Node_1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3B593C-08CA-451A-B870-81FF66082D03}"/>
              </a:ext>
            </a:extLst>
          </p:cNvPr>
          <p:cNvSpPr/>
          <p:nvPr/>
        </p:nvSpPr>
        <p:spPr>
          <a:xfrm>
            <a:off x="4132306" y="2636279"/>
            <a:ext cx="2070295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Node_0 </a:t>
            </a:r>
            <a:r>
              <a:rPr lang="en-US" altLang="zh-TW" b="1" dirty="0">
                <a:sym typeface="Wingdings" panose="05000000000000000000" pitchFamily="2" charset="2"/>
              </a:rPr>
              <a:t> Node_2</a:t>
            </a:r>
            <a:endParaRPr lang="zh-TW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9CFEB7-B3DE-4D22-BF13-912221D3DA26}"/>
              </a:ext>
            </a:extLst>
          </p:cNvPr>
          <p:cNvSpPr/>
          <p:nvPr/>
        </p:nvSpPr>
        <p:spPr>
          <a:xfrm>
            <a:off x="4132307" y="3339828"/>
            <a:ext cx="2070294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Node_1 </a:t>
            </a:r>
            <a:r>
              <a:rPr lang="en-US" altLang="zh-TW" b="1" dirty="0">
                <a:sym typeface="Wingdings" panose="05000000000000000000" pitchFamily="2" charset="2"/>
              </a:rPr>
              <a:t> Node_2</a:t>
            </a:r>
            <a:endParaRPr lang="zh-TW" altLang="en-US" b="1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D343AE2-0F90-47DF-B671-71CD7C2EAB00}"/>
              </a:ext>
            </a:extLst>
          </p:cNvPr>
          <p:cNvSpPr/>
          <p:nvPr/>
        </p:nvSpPr>
        <p:spPr>
          <a:xfrm>
            <a:off x="10599576" y="290299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2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04CB6EB-A9FD-4BD9-8144-9823432523A7}"/>
              </a:ext>
            </a:extLst>
          </p:cNvPr>
          <p:cNvSpPr/>
          <p:nvPr/>
        </p:nvSpPr>
        <p:spPr>
          <a:xfrm>
            <a:off x="8588348" y="419700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1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49D273-61DF-4288-AA6D-109674B18566}"/>
              </a:ext>
            </a:extLst>
          </p:cNvPr>
          <p:cNvSpPr/>
          <p:nvPr/>
        </p:nvSpPr>
        <p:spPr>
          <a:xfrm>
            <a:off x="6651172" y="290299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0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EA114E-39A8-403E-9C51-D5F1B08C4040}"/>
              </a:ext>
            </a:extLst>
          </p:cNvPr>
          <p:cNvSpPr/>
          <p:nvPr/>
        </p:nvSpPr>
        <p:spPr>
          <a:xfrm>
            <a:off x="195943" y="4152122"/>
            <a:ext cx="2052735" cy="354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Input Edge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20E913-13BA-4637-9231-F73D9CEDC562}"/>
              </a:ext>
            </a:extLst>
          </p:cNvPr>
          <p:cNvSpPr/>
          <p:nvPr/>
        </p:nvSpPr>
        <p:spPr>
          <a:xfrm>
            <a:off x="2728452" y="4146431"/>
            <a:ext cx="2052735" cy="354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Generated Edge</a:t>
            </a:r>
            <a:endParaRPr lang="zh-TW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1EF930-6EBA-425A-B433-507E418C152B}"/>
              </a:ext>
            </a:extLst>
          </p:cNvPr>
          <p:cNvSpPr/>
          <p:nvPr/>
        </p:nvSpPr>
        <p:spPr>
          <a:xfrm>
            <a:off x="195942" y="4786604"/>
            <a:ext cx="2052735" cy="354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0 </a:t>
            </a:r>
            <a:r>
              <a:rPr lang="en-US" altLang="zh-TW" b="1" dirty="0">
                <a:sym typeface="Wingdings" panose="05000000000000000000" pitchFamily="2" charset="2"/>
              </a:rPr>
              <a:t> 1</a:t>
            </a:r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3A4173-084A-4D81-A80B-3F80F22B3997}"/>
              </a:ext>
            </a:extLst>
          </p:cNvPr>
          <p:cNvSpPr/>
          <p:nvPr/>
        </p:nvSpPr>
        <p:spPr>
          <a:xfrm>
            <a:off x="195942" y="5469094"/>
            <a:ext cx="2052735" cy="354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0 </a:t>
            </a:r>
            <a:r>
              <a:rPr lang="en-US" altLang="zh-TW" b="1" dirty="0">
                <a:sym typeface="Wingdings" panose="05000000000000000000" pitchFamily="2" charset="2"/>
              </a:rPr>
              <a:t> 2</a:t>
            </a:r>
            <a:endParaRPr lang="zh-TW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C701AF-6108-4886-9B73-BDFB295592B1}"/>
              </a:ext>
            </a:extLst>
          </p:cNvPr>
          <p:cNvSpPr/>
          <p:nvPr/>
        </p:nvSpPr>
        <p:spPr>
          <a:xfrm>
            <a:off x="195941" y="6151584"/>
            <a:ext cx="2052735" cy="354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 </a:t>
            </a:r>
            <a:r>
              <a:rPr lang="en-US" altLang="zh-TW" b="1" dirty="0">
                <a:sym typeface="Wingdings" panose="05000000000000000000" pitchFamily="2" charset="2"/>
              </a:rPr>
              <a:t> 2</a:t>
            </a:r>
            <a:endParaRPr lang="zh-TW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FB8FFA-E3BD-412F-8758-58B0B83F726B}"/>
              </a:ext>
            </a:extLst>
          </p:cNvPr>
          <p:cNvSpPr/>
          <p:nvPr/>
        </p:nvSpPr>
        <p:spPr>
          <a:xfrm>
            <a:off x="2728452" y="6151584"/>
            <a:ext cx="2052735" cy="354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</a:t>
            </a:r>
            <a:r>
              <a:rPr lang="en-US" altLang="zh-TW" b="1" dirty="0">
                <a:sym typeface="Wingdings" panose="05000000000000000000" pitchFamily="2" charset="2"/>
              </a:rPr>
              <a:t> 1</a:t>
            </a:r>
            <a:endParaRPr lang="zh-TW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7951C3-7F73-49A2-95E5-AF2BBC2CC9D5}"/>
              </a:ext>
            </a:extLst>
          </p:cNvPr>
          <p:cNvSpPr/>
          <p:nvPr/>
        </p:nvSpPr>
        <p:spPr>
          <a:xfrm>
            <a:off x="2728452" y="5469094"/>
            <a:ext cx="2052735" cy="354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</a:t>
            </a:r>
            <a:r>
              <a:rPr lang="en-US" altLang="zh-TW" b="1" dirty="0">
                <a:sym typeface="Wingdings" panose="05000000000000000000" pitchFamily="2" charset="2"/>
              </a:rPr>
              <a:t> 0</a:t>
            </a:r>
            <a:endParaRPr lang="zh-TW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ED38B8-A3C3-4016-93F1-F14AE299A226}"/>
              </a:ext>
            </a:extLst>
          </p:cNvPr>
          <p:cNvSpPr/>
          <p:nvPr/>
        </p:nvSpPr>
        <p:spPr>
          <a:xfrm>
            <a:off x="2728452" y="4786604"/>
            <a:ext cx="2052735" cy="354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 </a:t>
            </a:r>
            <a:r>
              <a:rPr lang="en-US" altLang="zh-TW" b="1" dirty="0">
                <a:sym typeface="Wingdings" panose="05000000000000000000" pitchFamily="2" charset="2"/>
              </a:rPr>
              <a:t> 0</a:t>
            </a:r>
            <a:endParaRPr lang="zh-TW" altLang="en-US" b="1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B7E63C3-E3BF-470D-92CF-07CCAE09C8E9}"/>
              </a:ext>
            </a:extLst>
          </p:cNvPr>
          <p:cNvSpPr/>
          <p:nvPr/>
        </p:nvSpPr>
        <p:spPr>
          <a:xfrm>
            <a:off x="4244678" y="6078613"/>
            <a:ext cx="531845" cy="5005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f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ED3FC4D-9CF0-4CB3-87FE-88FD023A3DA6}"/>
              </a:ext>
            </a:extLst>
          </p:cNvPr>
          <p:cNvSpPr/>
          <p:nvPr/>
        </p:nvSpPr>
        <p:spPr>
          <a:xfrm>
            <a:off x="4244678" y="5408483"/>
            <a:ext cx="531845" cy="5005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d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1CB261C-CF12-4E31-8C43-BF8BA3C490A5}"/>
              </a:ext>
            </a:extLst>
          </p:cNvPr>
          <p:cNvSpPr/>
          <p:nvPr/>
        </p:nvSpPr>
        <p:spPr>
          <a:xfrm>
            <a:off x="4249342" y="4699487"/>
            <a:ext cx="531845" cy="5005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b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ECB1799-7872-4C0B-8D3C-1D7ABC944EBA}"/>
              </a:ext>
            </a:extLst>
          </p:cNvPr>
          <p:cNvSpPr/>
          <p:nvPr/>
        </p:nvSpPr>
        <p:spPr>
          <a:xfrm>
            <a:off x="1725036" y="6105061"/>
            <a:ext cx="531845" cy="50050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e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BFE75EC-909E-462F-9F86-126CE6A966C8}"/>
              </a:ext>
            </a:extLst>
          </p:cNvPr>
          <p:cNvSpPr/>
          <p:nvPr/>
        </p:nvSpPr>
        <p:spPr>
          <a:xfrm>
            <a:off x="1723480" y="5408483"/>
            <a:ext cx="531845" cy="50050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c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C34CFD2-DCAA-42A6-A0CD-FD5A841ADE27}"/>
              </a:ext>
            </a:extLst>
          </p:cNvPr>
          <p:cNvSpPr/>
          <p:nvPr/>
        </p:nvSpPr>
        <p:spPr>
          <a:xfrm>
            <a:off x="1717260" y="4702758"/>
            <a:ext cx="531845" cy="50050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ysClr val="windowText" lastClr="000000"/>
                </a:solidFill>
              </a:rPr>
              <a:t>a</a:t>
            </a:r>
            <a:endParaRPr lang="zh-TW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102D9DED-BB61-414A-9AF9-A9F1FACAF857}"/>
              </a:ext>
            </a:extLst>
          </p:cNvPr>
          <p:cNvSpPr/>
          <p:nvPr/>
        </p:nvSpPr>
        <p:spPr>
          <a:xfrm rot="18315318">
            <a:off x="7167758" y="1984015"/>
            <a:ext cx="1977626" cy="321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A230D187-D44B-43BD-BDE1-27DB958F2E6F}"/>
              </a:ext>
            </a:extLst>
          </p:cNvPr>
          <p:cNvSpPr/>
          <p:nvPr/>
        </p:nvSpPr>
        <p:spPr>
          <a:xfrm>
            <a:off x="7816526" y="3141601"/>
            <a:ext cx="2615098" cy="321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0FB0EB4-03B8-4DB7-9414-D904EFE5C86D}"/>
              </a:ext>
            </a:extLst>
          </p:cNvPr>
          <p:cNvSpPr/>
          <p:nvPr/>
        </p:nvSpPr>
        <p:spPr>
          <a:xfrm rot="3199853">
            <a:off x="9032170" y="1997358"/>
            <a:ext cx="1977626" cy="321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BA3143B4-8120-4E6E-9602-F686FAF90DAB}"/>
              </a:ext>
            </a:extLst>
          </p:cNvPr>
          <p:cNvSpPr/>
          <p:nvPr/>
        </p:nvSpPr>
        <p:spPr>
          <a:xfrm rot="7543310">
            <a:off x="6795539" y="1786168"/>
            <a:ext cx="1977626" cy="32111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066B5A45-2416-4D16-9B5F-BAE54290D0DC}"/>
              </a:ext>
            </a:extLst>
          </p:cNvPr>
          <p:cNvSpPr/>
          <p:nvPr/>
        </p:nvSpPr>
        <p:spPr>
          <a:xfrm rot="10800000">
            <a:off x="7784352" y="3507428"/>
            <a:ext cx="2647272" cy="32111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5B69C7BD-AE85-4DE6-A331-448F30EB0916}"/>
              </a:ext>
            </a:extLst>
          </p:cNvPr>
          <p:cNvSpPr/>
          <p:nvPr/>
        </p:nvSpPr>
        <p:spPr>
          <a:xfrm rot="14007768">
            <a:off x="9382934" y="1757688"/>
            <a:ext cx="1977626" cy="32111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4500B8-79FB-4C39-B6E2-76B59E6E70EB}"/>
              </a:ext>
            </a:extLst>
          </p:cNvPr>
          <p:cNvSpPr/>
          <p:nvPr/>
        </p:nvSpPr>
        <p:spPr>
          <a:xfrm>
            <a:off x="8058485" y="2050026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ysClr val="windowText" lastClr="000000"/>
                </a:solidFill>
              </a:rPr>
              <a:t>a</a:t>
            </a:r>
            <a:endParaRPr lang="zh-TW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5CA3309-1AF8-49DF-B504-2344E8F48AFE}"/>
              </a:ext>
            </a:extLst>
          </p:cNvPr>
          <p:cNvSpPr/>
          <p:nvPr/>
        </p:nvSpPr>
        <p:spPr>
          <a:xfrm>
            <a:off x="8834382" y="2818039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c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DD57D18-1E2C-4F82-9183-1F5021E9C0BF}"/>
              </a:ext>
            </a:extLst>
          </p:cNvPr>
          <p:cNvSpPr/>
          <p:nvPr/>
        </p:nvSpPr>
        <p:spPr>
          <a:xfrm>
            <a:off x="9578696" y="2050026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e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B3FA5FD-1F24-41DB-8FBB-2EEF4974236F}"/>
              </a:ext>
            </a:extLst>
          </p:cNvPr>
          <p:cNvSpPr/>
          <p:nvPr/>
        </p:nvSpPr>
        <p:spPr>
          <a:xfrm>
            <a:off x="7252507" y="1548044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b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A7E5C46-B98D-4C9C-9584-07D2EF93F02F}"/>
              </a:ext>
            </a:extLst>
          </p:cNvPr>
          <p:cNvSpPr/>
          <p:nvPr/>
        </p:nvSpPr>
        <p:spPr>
          <a:xfrm>
            <a:off x="8842065" y="3642107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d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D9F8C1A-7699-449E-ADE0-9E4B7D81F399}"/>
              </a:ext>
            </a:extLst>
          </p:cNvPr>
          <p:cNvSpPr/>
          <p:nvPr/>
        </p:nvSpPr>
        <p:spPr>
          <a:xfrm>
            <a:off x="10383009" y="1560982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f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CB411651-170A-47B0-9B4A-4344263322BD}"/>
              </a:ext>
            </a:extLst>
          </p:cNvPr>
          <p:cNvSpPr/>
          <p:nvPr/>
        </p:nvSpPr>
        <p:spPr>
          <a:xfrm>
            <a:off x="5166325" y="5469094"/>
            <a:ext cx="1036276" cy="3545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EAEF8F-6ED0-4877-945F-3617CED536FA}"/>
                  </a:ext>
                </a:extLst>
              </p:cNvPr>
              <p:cNvSpPr txBox="1"/>
              <p:nvPr/>
            </p:nvSpPr>
            <p:spPr>
              <a:xfrm>
                <a:off x="6448763" y="5309956"/>
                <a:ext cx="585029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TW" alt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TW" altLang="en-US" sz="4000" i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zh-TW" altLang="en-US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TW" altLang="en-US" sz="4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40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zh-TW" altLang="en-US" sz="4000" i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TW" altLang="en-US" sz="4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40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TW" altLang="en-US" sz="4000" i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EAEF8F-6ED0-4877-945F-3617CED5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63" y="5309956"/>
                <a:ext cx="585029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C4C9B0-A164-470D-B083-7EF2C617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57317"/>
            <a:ext cx="4673032" cy="3785419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C2EDE714-F7B6-496A-8D87-A89764F54873}"/>
              </a:ext>
            </a:extLst>
          </p:cNvPr>
          <p:cNvSpPr/>
          <p:nvPr/>
        </p:nvSpPr>
        <p:spPr>
          <a:xfrm>
            <a:off x="2958104" y="854965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5DA7E9D-42F1-4307-ADDE-10A75BB89229}"/>
              </a:ext>
            </a:extLst>
          </p:cNvPr>
          <p:cNvSpPr/>
          <p:nvPr/>
        </p:nvSpPr>
        <p:spPr>
          <a:xfrm>
            <a:off x="2958104" y="1460704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D46435F-ABAE-461D-A5EB-A187A49F7281}"/>
              </a:ext>
            </a:extLst>
          </p:cNvPr>
          <p:cNvSpPr/>
          <p:nvPr/>
        </p:nvSpPr>
        <p:spPr>
          <a:xfrm>
            <a:off x="2958104" y="2061488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64DF60D-A10B-405A-9956-48E6195F4E71}"/>
              </a:ext>
            </a:extLst>
          </p:cNvPr>
          <p:cNvSpPr/>
          <p:nvPr/>
        </p:nvSpPr>
        <p:spPr>
          <a:xfrm>
            <a:off x="2958104" y="2695795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6DC7276-6DBD-48A2-B924-B6B699F72947}"/>
              </a:ext>
            </a:extLst>
          </p:cNvPr>
          <p:cNvSpPr/>
          <p:nvPr/>
        </p:nvSpPr>
        <p:spPr>
          <a:xfrm>
            <a:off x="2958104" y="3384756"/>
            <a:ext cx="113071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71FFCC-2B1B-4743-B3F9-2F19A892EE84}"/>
              </a:ext>
            </a:extLst>
          </p:cNvPr>
          <p:cNvSpPr/>
          <p:nvPr/>
        </p:nvSpPr>
        <p:spPr>
          <a:xfrm>
            <a:off x="4130050" y="741893"/>
            <a:ext cx="2072551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#</a:t>
            </a:r>
            <a:r>
              <a:rPr lang="zh-TW" altLang="en-US" b="1" dirty="0"/>
              <a:t> </a:t>
            </a:r>
            <a:r>
              <a:rPr lang="en-US" altLang="zh-TW" b="1" dirty="0"/>
              <a:t>of Nodes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AB0168-5AD2-4554-944D-97986713AE05}"/>
              </a:ext>
            </a:extLst>
          </p:cNvPr>
          <p:cNvSpPr/>
          <p:nvPr/>
        </p:nvSpPr>
        <p:spPr>
          <a:xfrm>
            <a:off x="4130050" y="1373355"/>
            <a:ext cx="2072551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# of Edges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79E58-FFC7-4384-BD43-CCB8AFDA189E}"/>
              </a:ext>
            </a:extLst>
          </p:cNvPr>
          <p:cNvSpPr/>
          <p:nvPr/>
        </p:nvSpPr>
        <p:spPr>
          <a:xfrm>
            <a:off x="4132306" y="1966702"/>
            <a:ext cx="2072551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Node_0 </a:t>
            </a:r>
            <a:r>
              <a:rPr lang="en-US" altLang="zh-TW" b="1" dirty="0">
                <a:sym typeface="Wingdings" panose="05000000000000000000" pitchFamily="2" charset="2"/>
              </a:rPr>
              <a:t> Node_1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3B593C-08CA-451A-B870-81FF66082D03}"/>
              </a:ext>
            </a:extLst>
          </p:cNvPr>
          <p:cNvSpPr/>
          <p:nvPr/>
        </p:nvSpPr>
        <p:spPr>
          <a:xfrm>
            <a:off x="4132306" y="2636279"/>
            <a:ext cx="2070295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Node_0 </a:t>
            </a:r>
            <a:r>
              <a:rPr lang="en-US" altLang="zh-TW" b="1" dirty="0">
                <a:sym typeface="Wingdings" panose="05000000000000000000" pitchFamily="2" charset="2"/>
              </a:rPr>
              <a:t> Node_2</a:t>
            </a:r>
            <a:endParaRPr lang="zh-TW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9CFEB7-B3DE-4D22-BF13-912221D3DA26}"/>
              </a:ext>
            </a:extLst>
          </p:cNvPr>
          <p:cNvSpPr/>
          <p:nvPr/>
        </p:nvSpPr>
        <p:spPr>
          <a:xfrm>
            <a:off x="4132307" y="3339828"/>
            <a:ext cx="2070294" cy="48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Node_1 </a:t>
            </a:r>
            <a:r>
              <a:rPr lang="en-US" altLang="zh-TW" b="1" dirty="0">
                <a:sym typeface="Wingdings" panose="05000000000000000000" pitchFamily="2" charset="2"/>
              </a:rPr>
              <a:t> Node_2</a:t>
            </a:r>
            <a:endParaRPr lang="zh-TW" altLang="en-US" b="1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D343AE2-0F90-47DF-B671-71CD7C2EAB00}"/>
              </a:ext>
            </a:extLst>
          </p:cNvPr>
          <p:cNvSpPr/>
          <p:nvPr/>
        </p:nvSpPr>
        <p:spPr>
          <a:xfrm>
            <a:off x="10599576" y="290299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2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04CB6EB-A9FD-4BD9-8144-9823432523A7}"/>
              </a:ext>
            </a:extLst>
          </p:cNvPr>
          <p:cNvSpPr/>
          <p:nvPr/>
        </p:nvSpPr>
        <p:spPr>
          <a:xfrm>
            <a:off x="8588348" y="419700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1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49D273-61DF-4288-AA6D-109674B18566}"/>
              </a:ext>
            </a:extLst>
          </p:cNvPr>
          <p:cNvSpPr/>
          <p:nvPr/>
        </p:nvSpPr>
        <p:spPr>
          <a:xfrm>
            <a:off x="6651172" y="290299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0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EA114E-39A8-403E-9C51-D5F1B08C4040}"/>
              </a:ext>
            </a:extLst>
          </p:cNvPr>
          <p:cNvSpPr/>
          <p:nvPr/>
        </p:nvSpPr>
        <p:spPr>
          <a:xfrm>
            <a:off x="6906459" y="5432533"/>
            <a:ext cx="2052735" cy="354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Flow-out Edges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20E913-13BA-4637-9231-F73D9CEDC562}"/>
              </a:ext>
            </a:extLst>
          </p:cNvPr>
          <p:cNvSpPr/>
          <p:nvPr/>
        </p:nvSpPr>
        <p:spPr>
          <a:xfrm>
            <a:off x="2728452" y="4146431"/>
            <a:ext cx="2052735" cy="354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For Node ‘0’</a:t>
            </a:r>
            <a:endParaRPr lang="zh-TW" altLang="en-US" b="1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102D9DED-BB61-414A-9AF9-A9F1FACAF857}"/>
              </a:ext>
            </a:extLst>
          </p:cNvPr>
          <p:cNvSpPr/>
          <p:nvPr/>
        </p:nvSpPr>
        <p:spPr>
          <a:xfrm rot="18315318">
            <a:off x="7197331" y="2041135"/>
            <a:ext cx="1837726" cy="321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A230D187-D44B-43BD-BDE1-27DB958F2E6F}"/>
              </a:ext>
            </a:extLst>
          </p:cNvPr>
          <p:cNvSpPr/>
          <p:nvPr/>
        </p:nvSpPr>
        <p:spPr>
          <a:xfrm>
            <a:off x="7816526" y="3141601"/>
            <a:ext cx="2497513" cy="321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0FB0EB4-03B8-4DB7-9414-D904EFE5C86D}"/>
              </a:ext>
            </a:extLst>
          </p:cNvPr>
          <p:cNvSpPr/>
          <p:nvPr/>
        </p:nvSpPr>
        <p:spPr>
          <a:xfrm rot="3199853">
            <a:off x="9032170" y="1997358"/>
            <a:ext cx="1977626" cy="321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BA3143B4-8120-4E6E-9602-F686FAF90DAB}"/>
              </a:ext>
            </a:extLst>
          </p:cNvPr>
          <p:cNvSpPr/>
          <p:nvPr/>
        </p:nvSpPr>
        <p:spPr>
          <a:xfrm rot="7543310">
            <a:off x="6817514" y="1829039"/>
            <a:ext cx="1872013" cy="32111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066B5A45-2416-4D16-9B5F-BAE54290D0DC}"/>
              </a:ext>
            </a:extLst>
          </p:cNvPr>
          <p:cNvSpPr/>
          <p:nvPr/>
        </p:nvSpPr>
        <p:spPr>
          <a:xfrm rot="10800000">
            <a:off x="7784352" y="3507428"/>
            <a:ext cx="2529687" cy="32111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5B69C7BD-AE85-4DE6-A331-448F30EB0916}"/>
              </a:ext>
            </a:extLst>
          </p:cNvPr>
          <p:cNvSpPr/>
          <p:nvPr/>
        </p:nvSpPr>
        <p:spPr>
          <a:xfrm rot="14007768">
            <a:off x="9382934" y="1757688"/>
            <a:ext cx="1977626" cy="32111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4500B8-79FB-4C39-B6E2-76B59E6E70EB}"/>
              </a:ext>
            </a:extLst>
          </p:cNvPr>
          <p:cNvSpPr/>
          <p:nvPr/>
        </p:nvSpPr>
        <p:spPr>
          <a:xfrm>
            <a:off x="8058485" y="2050026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ysClr val="windowText" lastClr="000000"/>
                </a:solidFill>
              </a:rPr>
              <a:t>a</a:t>
            </a:r>
            <a:endParaRPr lang="zh-TW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5CA3309-1AF8-49DF-B504-2344E8F48AFE}"/>
              </a:ext>
            </a:extLst>
          </p:cNvPr>
          <p:cNvSpPr/>
          <p:nvPr/>
        </p:nvSpPr>
        <p:spPr>
          <a:xfrm>
            <a:off x="8834382" y="2818039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c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DD57D18-1E2C-4F82-9183-1F5021E9C0BF}"/>
              </a:ext>
            </a:extLst>
          </p:cNvPr>
          <p:cNvSpPr/>
          <p:nvPr/>
        </p:nvSpPr>
        <p:spPr>
          <a:xfrm>
            <a:off x="9578696" y="2050026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e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B3FA5FD-1F24-41DB-8FBB-2EEF4974236F}"/>
              </a:ext>
            </a:extLst>
          </p:cNvPr>
          <p:cNvSpPr/>
          <p:nvPr/>
        </p:nvSpPr>
        <p:spPr>
          <a:xfrm>
            <a:off x="7252507" y="1548044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b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A7E5C46-B98D-4C9C-9584-07D2EF93F02F}"/>
              </a:ext>
            </a:extLst>
          </p:cNvPr>
          <p:cNvSpPr/>
          <p:nvPr/>
        </p:nvSpPr>
        <p:spPr>
          <a:xfrm>
            <a:off x="8842065" y="3642107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d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D9F8C1A-7699-449E-ADE0-9E4B7D81F399}"/>
              </a:ext>
            </a:extLst>
          </p:cNvPr>
          <p:cNvSpPr/>
          <p:nvPr/>
        </p:nvSpPr>
        <p:spPr>
          <a:xfrm>
            <a:off x="10383009" y="1560982"/>
            <a:ext cx="531845" cy="500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f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CB411651-170A-47B0-9B4A-4344263322BD}"/>
              </a:ext>
            </a:extLst>
          </p:cNvPr>
          <p:cNvSpPr/>
          <p:nvPr/>
        </p:nvSpPr>
        <p:spPr>
          <a:xfrm>
            <a:off x="5059724" y="4946492"/>
            <a:ext cx="1036276" cy="3545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A9F946-86FF-4511-A81E-C3EBD1D5E00A}"/>
              </a:ext>
            </a:extLst>
          </p:cNvPr>
          <p:cNvSpPr/>
          <p:nvPr/>
        </p:nvSpPr>
        <p:spPr>
          <a:xfrm rot="19167518">
            <a:off x="9516943" y="-146046"/>
            <a:ext cx="1341021" cy="43094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5144F3-792F-4710-B83E-55026554012B}"/>
              </a:ext>
            </a:extLst>
          </p:cNvPr>
          <p:cNvSpPr/>
          <p:nvPr/>
        </p:nvSpPr>
        <p:spPr>
          <a:xfrm>
            <a:off x="195943" y="4943381"/>
            <a:ext cx="2052735" cy="354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Flow-in Edges</a:t>
            </a:r>
            <a:endParaRPr lang="zh-TW" altLang="en-US" b="1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394D32C-8468-4F81-B6FE-FCF8574133FF}"/>
              </a:ext>
            </a:extLst>
          </p:cNvPr>
          <p:cNvCxnSpPr>
            <a:cxnSpLocks/>
          </p:cNvCxnSpPr>
          <p:nvPr/>
        </p:nvCxnSpPr>
        <p:spPr>
          <a:xfrm>
            <a:off x="195943" y="4660490"/>
            <a:ext cx="4585244" cy="44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70AA80A4-C9E6-4325-84D3-535FD8C6D0F6}"/>
              </a:ext>
            </a:extLst>
          </p:cNvPr>
          <p:cNvCxnSpPr>
            <a:cxnSpLocks/>
          </p:cNvCxnSpPr>
          <p:nvPr/>
        </p:nvCxnSpPr>
        <p:spPr>
          <a:xfrm>
            <a:off x="195943" y="5536636"/>
            <a:ext cx="45852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422DE65-C9CE-44E7-AE39-4AC231A53B23}"/>
              </a:ext>
            </a:extLst>
          </p:cNvPr>
          <p:cNvCxnSpPr>
            <a:cxnSpLocks/>
          </p:cNvCxnSpPr>
          <p:nvPr/>
        </p:nvCxnSpPr>
        <p:spPr>
          <a:xfrm flipH="1">
            <a:off x="2444671" y="4142613"/>
            <a:ext cx="12792" cy="22188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90B7A86-063A-4D0B-98AA-F4D351126BEF}"/>
              </a:ext>
            </a:extLst>
          </p:cNvPr>
          <p:cNvSpPr/>
          <p:nvPr/>
        </p:nvSpPr>
        <p:spPr>
          <a:xfrm>
            <a:off x="2728452" y="5748227"/>
            <a:ext cx="2052735" cy="3545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Edge ‘a’ / Edge ‘c’</a:t>
            </a:r>
            <a:endParaRPr lang="zh-TW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82F25E3-8A24-4AD8-8066-91167156A3D6}"/>
              </a:ext>
            </a:extLst>
          </p:cNvPr>
          <p:cNvSpPr/>
          <p:nvPr/>
        </p:nvSpPr>
        <p:spPr>
          <a:xfrm>
            <a:off x="2728452" y="4943381"/>
            <a:ext cx="2052735" cy="3545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Edge ‘b’ / Edge ‘d’</a:t>
            </a:r>
            <a:endParaRPr lang="zh-TW" altLang="en-US" b="1" dirty="0"/>
          </a:p>
        </p:txBody>
      </p:sp>
      <p:sp>
        <p:nvSpPr>
          <p:cNvPr id="59" name="左大括弧 58">
            <a:extLst>
              <a:ext uri="{FF2B5EF4-FFF2-40B4-BE49-F238E27FC236}">
                <a16:creationId xmlns:a16="http://schemas.microsoft.com/office/drawing/2014/main" id="{CC95975E-CCA8-4209-9867-95C708CD9CC1}"/>
              </a:ext>
            </a:extLst>
          </p:cNvPr>
          <p:cNvSpPr/>
          <p:nvPr/>
        </p:nvSpPr>
        <p:spPr>
          <a:xfrm>
            <a:off x="6546567" y="4500995"/>
            <a:ext cx="151107" cy="1203023"/>
          </a:xfrm>
          <a:prstGeom prst="leftBrace">
            <a:avLst>
              <a:gd name="adj1" fmla="val 8333"/>
              <a:gd name="adj2" fmla="val 5119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C40FE42-52D5-44BE-85E8-BD652820F379}"/>
              </a:ext>
            </a:extLst>
          </p:cNvPr>
          <p:cNvSpPr/>
          <p:nvPr/>
        </p:nvSpPr>
        <p:spPr>
          <a:xfrm>
            <a:off x="6906459" y="4259363"/>
            <a:ext cx="2052735" cy="354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Flow-in Edges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86F1C9C7-E5B8-4B1E-9BCF-7F0B8C667DA0}"/>
                  </a:ext>
                </a:extLst>
              </p:cNvPr>
              <p:cNvSpPr txBox="1"/>
              <p:nvPr/>
            </p:nvSpPr>
            <p:spPr>
              <a:xfrm>
                <a:off x="7219311" y="4730677"/>
                <a:ext cx="33354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d>
                        <m:dPr>
                          <m:ctrlPr>
                            <a:rPr lang="zh-TW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TW" altLang="en-US" sz="3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sz="3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86F1C9C7-E5B8-4B1E-9BCF-7F0B8C66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311" y="4730677"/>
                <a:ext cx="333546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64B058F-DBA2-42C1-A0DE-7038D2539E1B}"/>
                  </a:ext>
                </a:extLst>
              </p:cNvPr>
              <p:cNvSpPr txBox="1"/>
              <p:nvPr/>
            </p:nvSpPr>
            <p:spPr>
              <a:xfrm>
                <a:off x="7225444" y="5884302"/>
                <a:ext cx="3382336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3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8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TW" altLang="en-US" sz="3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zh-TW" altLang="en-US" sz="3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sz="3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TW" altLang="en-US" sz="38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sz="38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sz="3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TW" altLang="en-US" sz="38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380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64B058F-DBA2-42C1-A0DE-7038D2539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44" y="5884302"/>
                <a:ext cx="338233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ED4883A1-85E0-4138-A22D-5AE1C3B46652}"/>
              </a:ext>
            </a:extLst>
          </p:cNvPr>
          <p:cNvSpPr/>
          <p:nvPr/>
        </p:nvSpPr>
        <p:spPr>
          <a:xfrm>
            <a:off x="195943" y="5748227"/>
            <a:ext cx="2052735" cy="354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Flow-out Edges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3574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C4C9B0-A164-470D-B083-7EF2C617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57317"/>
            <a:ext cx="4673032" cy="3785419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C2EDE714-F7B6-496A-8D87-A89764F54873}"/>
              </a:ext>
            </a:extLst>
          </p:cNvPr>
          <p:cNvSpPr/>
          <p:nvPr/>
        </p:nvSpPr>
        <p:spPr>
          <a:xfrm>
            <a:off x="2482212" y="864355"/>
            <a:ext cx="571540" cy="393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71FFCC-2B1B-4743-B3F9-2F19A892EE84}"/>
              </a:ext>
            </a:extLst>
          </p:cNvPr>
          <p:cNvSpPr/>
          <p:nvPr/>
        </p:nvSpPr>
        <p:spPr>
          <a:xfrm>
            <a:off x="3118223" y="795142"/>
            <a:ext cx="1327989" cy="48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rgbClr val="FFFF00"/>
                </a:solidFill>
              </a:rPr>
              <a:t>SAT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D343AE2-0F90-47DF-B671-71CD7C2EAB00}"/>
              </a:ext>
            </a:extLst>
          </p:cNvPr>
          <p:cNvSpPr/>
          <p:nvPr/>
        </p:nvSpPr>
        <p:spPr>
          <a:xfrm>
            <a:off x="10599576" y="290299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2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04CB6EB-A9FD-4BD9-8144-9823432523A7}"/>
              </a:ext>
            </a:extLst>
          </p:cNvPr>
          <p:cNvSpPr/>
          <p:nvPr/>
        </p:nvSpPr>
        <p:spPr>
          <a:xfrm>
            <a:off x="8588348" y="419700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1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49D273-61DF-4288-AA6D-109674B18566}"/>
              </a:ext>
            </a:extLst>
          </p:cNvPr>
          <p:cNvSpPr/>
          <p:nvPr/>
        </p:nvSpPr>
        <p:spPr>
          <a:xfrm>
            <a:off x="6651172" y="290299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0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6D2E691-A7E4-4A0B-B084-04FD4D6DE44D}"/>
              </a:ext>
            </a:extLst>
          </p:cNvPr>
          <p:cNvCxnSpPr>
            <a:stCxn id="18" idx="7"/>
            <a:endCxn id="17" idx="3"/>
          </p:cNvCxnSpPr>
          <p:nvPr/>
        </p:nvCxnSpPr>
        <p:spPr>
          <a:xfrm flipV="1">
            <a:off x="7487410" y="1162743"/>
            <a:ext cx="1244414" cy="18677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7BE942D-AFA4-40B2-A2BD-1AD1B88FAB78}"/>
              </a:ext>
            </a:extLst>
          </p:cNvPr>
          <p:cNvCxnSpPr>
            <a:stCxn id="18" idx="6"/>
            <a:endCxn id="16" idx="2"/>
          </p:cNvCxnSpPr>
          <p:nvPr/>
        </p:nvCxnSpPr>
        <p:spPr>
          <a:xfrm>
            <a:off x="7630886" y="3338258"/>
            <a:ext cx="2968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6BE920A-F009-4330-BA46-027BD541F1B3}"/>
              </a:ext>
            </a:extLst>
          </p:cNvPr>
          <p:cNvCxnSpPr>
            <a:stCxn id="17" idx="5"/>
            <a:endCxn id="16" idx="1"/>
          </p:cNvCxnSpPr>
          <p:nvPr/>
        </p:nvCxnSpPr>
        <p:spPr>
          <a:xfrm>
            <a:off x="9424586" y="1162743"/>
            <a:ext cx="1318466" cy="18677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74BFC4F8-7FE4-42E5-B0F3-4B51FF7252FB}"/>
              </a:ext>
            </a:extLst>
          </p:cNvPr>
          <p:cNvSpPr/>
          <p:nvPr/>
        </p:nvSpPr>
        <p:spPr>
          <a:xfrm rot="18382324">
            <a:off x="7231789" y="1600222"/>
            <a:ext cx="1130710" cy="393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E191C9D6-E4E0-4A6C-BF4F-410E4560AFFD}"/>
              </a:ext>
            </a:extLst>
          </p:cNvPr>
          <p:cNvSpPr/>
          <p:nvPr/>
        </p:nvSpPr>
        <p:spPr>
          <a:xfrm rot="10800000">
            <a:off x="8579192" y="3517677"/>
            <a:ext cx="1130710" cy="393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024424F4-9C33-4E3E-A22F-90F63FECF43E}"/>
              </a:ext>
            </a:extLst>
          </p:cNvPr>
          <p:cNvSpPr/>
          <p:nvPr/>
        </p:nvSpPr>
        <p:spPr>
          <a:xfrm rot="3305397">
            <a:off x="9801374" y="1682335"/>
            <a:ext cx="1130710" cy="393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2BCBB02-4985-45A9-B4F3-BF0AF66735B4}"/>
              </a:ext>
            </a:extLst>
          </p:cNvPr>
          <p:cNvCxnSpPr/>
          <p:nvPr/>
        </p:nvCxnSpPr>
        <p:spPr>
          <a:xfrm>
            <a:off x="108155" y="4871867"/>
            <a:ext cx="4673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E5E6E99-02B0-494F-829D-DDCEE1353C36}"/>
              </a:ext>
            </a:extLst>
          </p:cNvPr>
          <p:cNvCxnSpPr/>
          <p:nvPr/>
        </p:nvCxnSpPr>
        <p:spPr>
          <a:xfrm>
            <a:off x="7468799" y="4871867"/>
            <a:ext cx="4673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3DCB388-0808-45BE-8B43-93F6156EAA21}"/>
              </a:ext>
            </a:extLst>
          </p:cNvPr>
          <p:cNvSpPr/>
          <p:nvPr/>
        </p:nvSpPr>
        <p:spPr>
          <a:xfrm>
            <a:off x="4828992" y="4601497"/>
            <a:ext cx="2534015" cy="5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solidFill>
                  <a:schemeClr val="tx1"/>
                </a:solidFill>
              </a:rPr>
              <a:t>Result</a:t>
            </a:r>
            <a:endParaRPr lang="zh-TW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8B5A28-B8AD-4171-9956-0075ADBF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7" y="280611"/>
            <a:ext cx="2332565" cy="62967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71FFCC-2B1B-4743-B3F9-2F19A892EE84}"/>
              </a:ext>
            </a:extLst>
          </p:cNvPr>
          <p:cNvSpPr/>
          <p:nvPr/>
        </p:nvSpPr>
        <p:spPr>
          <a:xfrm>
            <a:off x="1310805" y="571712"/>
            <a:ext cx="1327989" cy="48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rgbClr val="FFFF00"/>
                </a:solidFill>
              </a:rPr>
              <a:t>SAT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6501F1D1-7F79-4320-8B02-403B32990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0704" y="379248"/>
            <a:ext cx="6370592" cy="6099503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BA04C1C3-5610-47C6-AFB3-08F3FE99EC64}"/>
              </a:ext>
            </a:extLst>
          </p:cNvPr>
          <p:cNvSpPr/>
          <p:nvPr/>
        </p:nvSpPr>
        <p:spPr>
          <a:xfrm>
            <a:off x="7474132" y="5706859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0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5E78BD4-C719-4A96-9FDD-02A62F96D38B}"/>
              </a:ext>
            </a:extLst>
          </p:cNvPr>
          <p:cNvSpPr/>
          <p:nvPr/>
        </p:nvSpPr>
        <p:spPr>
          <a:xfrm>
            <a:off x="8642744" y="2341290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1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7146047-BB74-4E55-82A2-B8497A89122A}"/>
              </a:ext>
            </a:extLst>
          </p:cNvPr>
          <p:cNvSpPr/>
          <p:nvPr/>
        </p:nvSpPr>
        <p:spPr>
          <a:xfrm>
            <a:off x="5606143" y="136447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2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2E3430F-9EB2-45FA-92C7-B81E53D0D987}"/>
              </a:ext>
            </a:extLst>
          </p:cNvPr>
          <p:cNvSpPr/>
          <p:nvPr/>
        </p:nvSpPr>
        <p:spPr>
          <a:xfrm>
            <a:off x="2638794" y="2341289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3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78954BE-D0B3-4737-8A4B-F647E147EC87}"/>
              </a:ext>
            </a:extLst>
          </p:cNvPr>
          <p:cNvSpPr/>
          <p:nvPr/>
        </p:nvSpPr>
        <p:spPr>
          <a:xfrm>
            <a:off x="3722847" y="580530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4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C6B6401-B61D-4FD8-8BBC-31BAFA7E8E64}"/>
              </a:ext>
            </a:extLst>
          </p:cNvPr>
          <p:cNvSpPr/>
          <p:nvPr/>
        </p:nvSpPr>
        <p:spPr>
          <a:xfrm>
            <a:off x="4361399" y="488905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5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4BA1D47-FB30-4566-8E2A-00AB1CBBB388}"/>
              </a:ext>
            </a:extLst>
          </p:cNvPr>
          <p:cNvSpPr/>
          <p:nvPr/>
        </p:nvSpPr>
        <p:spPr>
          <a:xfrm>
            <a:off x="3871542" y="383712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6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C14A0BB-784B-463B-B695-6A190D32B9A9}"/>
              </a:ext>
            </a:extLst>
          </p:cNvPr>
          <p:cNvSpPr/>
          <p:nvPr/>
        </p:nvSpPr>
        <p:spPr>
          <a:xfrm>
            <a:off x="3687760" y="2637416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7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E5445A2-6254-4FCC-BFA2-FC29F0C80D3D}"/>
              </a:ext>
            </a:extLst>
          </p:cNvPr>
          <p:cNvSpPr/>
          <p:nvPr/>
        </p:nvSpPr>
        <p:spPr>
          <a:xfrm>
            <a:off x="4591803" y="1763621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8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F8C65C8-9726-4ABA-A1FA-65F9FD8E350F}"/>
              </a:ext>
            </a:extLst>
          </p:cNvPr>
          <p:cNvSpPr/>
          <p:nvPr/>
        </p:nvSpPr>
        <p:spPr>
          <a:xfrm>
            <a:off x="5606143" y="120043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9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5519892-1863-4D1B-983F-50D29AD6D124}"/>
              </a:ext>
            </a:extLst>
          </p:cNvPr>
          <p:cNvSpPr/>
          <p:nvPr/>
        </p:nvSpPr>
        <p:spPr>
          <a:xfrm>
            <a:off x="6689735" y="178321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10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816FFB8-E861-4027-A90F-1BA7B55C0433}"/>
              </a:ext>
            </a:extLst>
          </p:cNvPr>
          <p:cNvSpPr/>
          <p:nvPr/>
        </p:nvSpPr>
        <p:spPr>
          <a:xfrm>
            <a:off x="7520754" y="2607789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11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A735A09-53E1-4459-A30D-4073B0DF889D}"/>
              </a:ext>
            </a:extLst>
          </p:cNvPr>
          <p:cNvSpPr/>
          <p:nvPr/>
        </p:nvSpPr>
        <p:spPr>
          <a:xfrm>
            <a:off x="7340746" y="3867628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12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D580269-A22E-4E05-BE4A-5A32D1F64F60}"/>
              </a:ext>
            </a:extLst>
          </p:cNvPr>
          <p:cNvSpPr/>
          <p:nvPr/>
        </p:nvSpPr>
        <p:spPr>
          <a:xfrm>
            <a:off x="6498123" y="343236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13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40A01E51-9A74-456B-9D6A-3952F81D771B}"/>
              </a:ext>
            </a:extLst>
          </p:cNvPr>
          <p:cNvSpPr/>
          <p:nvPr/>
        </p:nvSpPr>
        <p:spPr>
          <a:xfrm>
            <a:off x="6096000" y="2555108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14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2C7233C0-E083-43FC-BBBB-9BADA3453A6C}"/>
              </a:ext>
            </a:extLst>
          </p:cNvPr>
          <p:cNvSpPr/>
          <p:nvPr/>
        </p:nvSpPr>
        <p:spPr>
          <a:xfrm>
            <a:off x="4998653" y="2536826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15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32B640B-3F6A-4C02-85BD-1ECDFEEA65EB}"/>
              </a:ext>
            </a:extLst>
          </p:cNvPr>
          <p:cNvSpPr/>
          <p:nvPr/>
        </p:nvSpPr>
        <p:spPr>
          <a:xfrm>
            <a:off x="4814896" y="3578866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16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753FB77-477F-4300-8E6C-9348459BB007}"/>
              </a:ext>
            </a:extLst>
          </p:cNvPr>
          <p:cNvSpPr/>
          <p:nvPr/>
        </p:nvSpPr>
        <p:spPr>
          <a:xfrm>
            <a:off x="5543886" y="432531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17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48C7D6A3-E4F5-4C46-90AD-B15A83D5584C}"/>
              </a:ext>
            </a:extLst>
          </p:cNvPr>
          <p:cNvSpPr/>
          <p:nvPr/>
        </p:nvSpPr>
        <p:spPr>
          <a:xfrm>
            <a:off x="5514704" y="5271498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18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BDFCB64-6C56-4390-BA36-4844C62A7CAC}"/>
              </a:ext>
            </a:extLst>
          </p:cNvPr>
          <p:cNvSpPr/>
          <p:nvPr/>
        </p:nvSpPr>
        <p:spPr>
          <a:xfrm>
            <a:off x="6812046" y="493477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19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7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9C7778-F3C1-4370-A6FB-0BE64A60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51195"/>
            <a:ext cx="4434348" cy="43069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71FFCC-2B1B-4743-B3F9-2F19A892EE84}"/>
              </a:ext>
            </a:extLst>
          </p:cNvPr>
          <p:cNvSpPr/>
          <p:nvPr/>
        </p:nvSpPr>
        <p:spPr>
          <a:xfrm>
            <a:off x="2208903" y="819676"/>
            <a:ext cx="2387842" cy="48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rgbClr val="FFFF00"/>
                </a:solidFill>
              </a:rPr>
              <a:t>UNSAT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D343AE2-0F90-47DF-B671-71CD7C2EAB00}"/>
              </a:ext>
            </a:extLst>
          </p:cNvPr>
          <p:cNvSpPr/>
          <p:nvPr/>
        </p:nvSpPr>
        <p:spPr>
          <a:xfrm>
            <a:off x="7935686" y="117678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2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04CB6EB-A9FD-4BD9-8144-9823432523A7}"/>
              </a:ext>
            </a:extLst>
          </p:cNvPr>
          <p:cNvSpPr/>
          <p:nvPr/>
        </p:nvSpPr>
        <p:spPr>
          <a:xfrm>
            <a:off x="5490313" y="117678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1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49D273-61DF-4288-AA6D-109674B18566}"/>
              </a:ext>
            </a:extLst>
          </p:cNvPr>
          <p:cNvSpPr/>
          <p:nvPr/>
        </p:nvSpPr>
        <p:spPr>
          <a:xfrm>
            <a:off x="5460791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0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2BCBB02-4985-45A9-B4F3-BF0AF66735B4}"/>
              </a:ext>
            </a:extLst>
          </p:cNvPr>
          <p:cNvCxnSpPr/>
          <p:nvPr/>
        </p:nvCxnSpPr>
        <p:spPr>
          <a:xfrm>
            <a:off x="108155" y="4871867"/>
            <a:ext cx="4673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E5E6E99-02B0-494F-829D-DDCEE1353C36}"/>
              </a:ext>
            </a:extLst>
          </p:cNvPr>
          <p:cNvCxnSpPr/>
          <p:nvPr/>
        </p:nvCxnSpPr>
        <p:spPr>
          <a:xfrm>
            <a:off x="7468799" y="4871867"/>
            <a:ext cx="4673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3DCB388-0808-45BE-8B43-93F6156EAA21}"/>
              </a:ext>
            </a:extLst>
          </p:cNvPr>
          <p:cNvSpPr/>
          <p:nvPr/>
        </p:nvSpPr>
        <p:spPr>
          <a:xfrm>
            <a:off x="4828992" y="4601497"/>
            <a:ext cx="2534015" cy="5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solidFill>
                  <a:schemeClr val="tx1"/>
                </a:solidFill>
              </a:rPr>
              <a:t>Result</a:t>
            </a:r>
            <a:endParaRPr lang="zh-TW" altLang="en-US" sz="4800" b="1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B68569D-8251-4C7F-B315-5DF054D75A87}"/>
              </a:ext>
            </a:extLst>
          </p:cNvPr>
          <p:cNvSpPr/>
          <p:nvPr/>
        </p:nvSpPr>
        <p:spPr>
          <a:xfrm>
            <a:off x="7935686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3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51A8427-AEAC-4891-92F4-4527DEA7A935}"/>
              </a:ext>
            </a:extLst>
          </p:cNvPr>
          <p:cNvSpPr/>
          <p:nvPr/>
        </p:nvSpPr>
        <p:spPr>
          <a:xfrm>
            <a:off x="10466088" y="117678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4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6A346B7-041A-44B8-93F9-32E79B0C0B3E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5950648" y="2047313"/>
            <a:ext cx="29522" cy="11604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7E2329E-6063-4451-B74A-F2FCA188AE02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6470027" y="1612049"/>
            <a:ext cx="14656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5122C5B-967C-4A18-9A8F-1D579792A55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8425543" y="2047313"/>
            <a:ext cx="0" cy="11604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E762077-814A-4582-87C0-25529566C73C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8915400" y="1612048"/>
            <a:ext cx="15506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B2BC65-C544-4B0D-8983-98262860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" y="116195"/>
            <a:ext cx="3701824" cy="49204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71FFCC-2B1B-4743-B3F9-2F19A892EE84}"/>
              </a:ext>
            </a:extLst>
          </p:cNvPr>
          <p:cNvSpPr/>
          <p:nvPr/>
        </p:nvSpPr>
        <p:spPr>
          <a:xfrm>
            <a:off x="1692695" y="693638"/>
            <a:ext cx="2387842" cy="48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solidFill>
                  <a:srgbClr val="FFFF00"/>
                </a:solidFill>
              </a:rPr>
              <a:t>UNSAT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D343AE2-0F90-47DF-B671-71CD7C2EAB00}"/>
              </a:ext>
            </a:extLst>
          </p:cNvPr>
          <p:cNvSpPr/>
          <p:nvPr/>
        </p:nvSpPr>
        <p:spPr>
          <a:xfrm>
            <a:off x="7935686" y="117678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2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04CB6EB-A9FD-4BD9-8144-9823432523A7}"/>
              </a:ext>
            </a:extLst>
          </p:cNvPr>
          <p:cNvSpPr/>
          <p:nvPr/>
        </p:nvSpPr>
        <p:spPr>
          <a:xfrm>
            <a:off x="5490313" y="117678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1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49D273-61DF-4288-AA6D-109674B18566}"/>
              </a:ext>
            </a:extLst>
          </p:cNvPr>
          <p:cNvSpPr/>
          <p:nvPr/>
        </p:nvSpPr>
        <p:spPr>
          <a:xfrm>
            <a:off x="5460791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0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B68569D-8251-4C7F-B315-5DF054D75A87}"/>
              </a:ext>
            </a:extLst>
          </p:cNvPr>
          <p:cNvSpPr/>
          <p:nvPr/>
        </p:nvSpPr>
        <p:spPr>
          <a:xfrm>
            <a:off x="7935686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3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51A8427-AEAC-4891-92F4-4527DEA7A935}"/>
              </a:ext>
            </a:extLst>
          </p:cNvPr>
          <p:cNvSpPr/>
          <p:nvPr/>
        </p:nvSpPr>
        <p:spPr>
          <a:xfrm>
            <a:off x="10466088" y="117678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5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6A346B7-041A-44B8-93F9-32E79B0C0B3E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5950648" y="2047313"/>
            <a:ext cx="29522" cy="11604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7E2329E-6063-4451-B74A-F2FCA188AE02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6470027" y="1612049"/>
            <a:ext cx="14656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5122C5B-967C-4A18-9A8F-1D579792A550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6297029" y="1919827"/>
            <a:ext cx="1782133" cy="14154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E762077-814A-4582-87C0-25529566C73C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V="1">
            <a:off x="10955945" y="2047312"/>
            <a:ext cx="0" cy="1160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6B72DDC-E24F-4393-8078-87A116854571}"/>
              </a:ext>
            </a:extLst>
          </p:cNvPr>
          <p:cNvSpPr/>
          <p:nvPr/>
        </p:nvSpPr>
        <p:spPr>
          <a:xfrm>
            <a:off x="10466088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4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DC1C9A8-24C8-4142-BB73-634C3530D64B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8915400" y="3643057"/>
            <a:ext cx="15506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2E69D9D-BB52-4575-952C-FB56CA340717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8771924" y="1919826"/>
            <a:ext cx="1837640" cy="14154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4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42E5ADD-E28C-4B2D-A508-526865A80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9" y="174665"/>
            <a:ext cx="3671649" cy="53946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71FFCC-2B1B-4743-B3F9-2F19A892EE84}"/>
              </a:ext>
            </a:extLst>
          </p:cNvPr>
          <p:cNvSpPr/>
          <p:nvPr/>
        </p:nvSpPr>
        <p:spPr>
          <a:xfrm>
            <a:off x="1551783" y="690550"/>
            <a:ext cx="2387842" cy="48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solidFill>
                  <a:srgbClr val="FFFF00"/>
                </a:solidFill>
              </a:rPr>
              <a:t>UNSAT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D343AE2-0F90-47DF-B671-71CD7C2EAB00}"/>
              </a:ext>
            </a:extLst>
          </p:cNvPr>
          <p:cNvSpPr/>
          <p:nvPr/>
        </p:nvSpPr>
        <p:spPr>
          <a:xfrm>
            <a:off x="7935686" y="117678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2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04CB6EB-A9FD-4BD9-8144-9823432523A7}"/>
              </a:ext>
            </a:extLst>
          </p:cNvPr>
          <p:cNvSpPr/>
          <p:nvPr/>
        </p:nvSpPr>
        <p:spPr>
          <a:xfrm>
            <a:off x="5490313" y="1176784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1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49D273-61DF-4288-AA6D-109674B18566}"/>
              </a:ext>
            </a:extLst>
          </p:cNvPr>
          <p:cNvSpPr/>
          <p:nvPr/>
        </p:nvSpPr>
        <p:spPr>
          <a:xfrm>
            <a:off x="5460791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0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B68569D-8251-4C7F-B315-5DF054D75A87}"/>
              </a:ext>
            </a:extLst>
          </p:cNvPr>
          <p:cNvSpPr/>
          <p:nvPr/>
        </p:nvSpPr>
        <p:spPr>
          <a:xfrm>
            <a:off x="7935686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3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51A8427-AEAC-4891-92F4-4527DEA7A935}"/>
              </a:ext>
            </a:extLst>
          </p:cNvPr>
          <p:cNvSpPr/>
          <p:nvPr/>
        </p:nvSpPr>
        <p:spPr>
          <a:xfrm>
            <a:off x="10466088" y="1176783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5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6A346B7-041A-44B8-93F9-32E79B0C0B3E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5950648" y="2047313"/>
            <a:ext cx="29522" cy="11604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7E2329E-6063-4451-B74A-F2FCA188AE02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6470027" y="1612049"/>
            <a:ext cx="14656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5122C5B-967C-4A18-9A8F-1D579792A550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6297029" y="1919827"/>
            <a:ext cx="1782133" cy="14154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E762077-814A-4582-87C0-25529566C73C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V="1">
            <a:off x="10955945" y="2047312"/>
            <a:ext cx="0" cy="1160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6B72DDC-E24F-4393-8078-87A116854571}"/>
              </a:ext>
            </a:extLst>
          </p:cNvPr>
          <p:cNvSpPr/>
          <p:nvPr/>
        </p:nvSpPr>
        <p:spPr>
          <a:xfrm>
            <a:off x="10466088" y="3207792"/>
            <a:ext cx="979714" cy="8705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4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DC1C9A8-24C8-4142-BB73-634C3530D64B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8915400" y="3643057"/>
            <a:ext cx="15506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2E69D9D-BB52-4575-952C-FB56CA340717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8771924" y="1919826"/>
            <a:ext cx="1837640" cy="14154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1296009-CC6F-488E-8F3C-78390175A9A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440505" y="3643056"/>
            <a:ext cx="1495181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934ADF9-14F6-476C-9C1A-53699CED8D62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8915400" y="1612047"/>
            <a:ext cx="1550688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8EFC4-FBA4-433A-905B-2BFCD4E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84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186</Words>
  <Application>Microsoft Office PowerPoint</Application>
  <PresentationFormat>寬螢幕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6_8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chen</dc:creator>
  <cp:lastModifiedBy>andy chen</cp:lastModifiedBy>
  <cp:revision>15</cp:revision>
  <dcterms:created xsi:type="dcterms:W3CDTF">2021-04-29T07:15:54Z</dcterms:created>
  <dcterms:modified xsi:type="dcterms:W3CDTF">2021-04-29T11:54:12Z</dcterms:modified>
</cp:coreProperties>
</file>