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84" r:id="rId4"/>
    <p:sldId id="283" r:id="rId5"/>
    <p:sldId id="286" r:id="rId6"/>
    <p:sldId id="287" r:id="rId7"/>
    <p:sldId id="290" r:id="rId8"/>
    <p:sldId id="289" r:id="rId9"/>
    <p:sldId id="291" r:id="rId10"/>
    <p:sldId id="292" r:id="rId11"/>
    <p:sldId id="293" r:id="rId12"/>
    <p:sldId id="294" r:id="rId13"/>
    <p:sldId id="296" r:id="rId14"/>
    <p:sldId id="297" r:id="rId15"/>
    <p:sldId id="298" r:id="rId16"/>
    <p:sldId id="299" r:id="rId17"/>
    <p:sldId id="300" r:id="rId18"/>
    <p:sldId id="302" r:id="rId19"/>
    <p:sldId id="301" r:id="rId20"/>
    <p:sldId id="303" r:id="rId21"/>
    <p:sldId id="310" r:id="rId22"/>
    <p:sldId id="311" r:id="rId23"/>
    <p:sldId id="312" r:id="rId24"/>
    <p:sldId id="313" r:id="rId25"/>
    <p:sldId id="309" r:id="rId26"/>
    <p:sldId id="304" r:id="rId27"/>
    <p:sldId id="318" r:id="rId28"/>
    <p:sldId id="305" r:id="rId29"/>
    <p:sldId id="314" r:id="rId30"/>
    <p:sldId id="306" r:id="rId31"/>
    <p:sldId id="315" r:id="rId32"/>
    <p:sldId id="316" r:id="rId33"/>
    <p:sldId id="317" r:id="rId34"/>
    <p:sldId id="308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3AFCE-EB18-4A8A-9418-FDB82963BCE0}" v="1206" dt="2020-07-03T03:53:51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hen" userId="d4c4c15ec06c74ad" providerId="LiveId" clId="{ADA3AFCE-EB18-4A8A-9418-FDB82963BCE0}"/>
    <pc:docChg chg="undo custSel mod addSld delSld modSld sldOrd">
      <pc:chgData name="andy chen" userId="d4c4c15ec06c74ad" providerId="LiveId" clId="{ADA3AFCE-EB18-4A8A-9418-FDB82963BCE0}" dt="2020-07-03T03:54:12.666" v="8006" actId="1076"/>
      <pc:docMkLst>
        <pc:docMk/>
      </pc:docMkLst>
      <pc:sldChg chg="delSp modSp del mod">
        <pc:chgData name="andy chen" userId="d4c4c15ec06c74ad" providerId="LiveId" clId="{ADA3AFCE-EB18-4A8A-9418-FDB82963BCE0}" dt="2020-07-01T08:46:08.022" v="2914" actId="47"/>
        <pc:sldMkLst>
          <pc:docMk/>
          <pc:sldMk cId="3484249161" sldId="256"/>
        </pc:sldMkLst>
        <pc:spChg chg="mod">
          <ac:chgData name="andy chen" userId="d4c4c15ec06c74ad" providerId="LiveId" clId="{ADA3AFCE-EB18-4A8A-9418-FDB82963BCE0}" dt="2020-07-01T06:27:26.882" v="54"/>
          <ac:spMkLst>
            <pc:docMk/>
            <pc:sldMk cId="3484249161" sldId="256"/>
            <ac:spMk id="2" creationId="{DEC1EB4E-DD98-4935-88B3-9EDAFB79D780}"/>
          </ac:spMkLst>
        </pc:spChg>
        <pc:spChg chg="del mod">
          <ac:chgData name="andy chen" userId="d4c4c15ec06c74ad" providerId="LiveId" clId="{ADA3AFCE-EB18-4A8A-9418-FDB82963BCE0}" dt="2020-07-01T06:27:07.148" v="1" actId="478"/>
          <ac:spMkLst>
            <pc:docMk/>
            <pc:sldMk cId="3484249161" sldId="256"/>
            <ac:spMk id="3" creationId="{342D3ACD-B694-49B1-8B8D-386A7F0C00AD}"/>
          </ac:spMkLst>
        </pc:spChg>
      </pc:sldChg>
      <pc:sldChg chg="modSp new del mod">
        <pc:chgData name="andy chen" userId="d4c4c15ec06c74ad" providerId="LiveId" clId="{ADA3AFCE-EB18-4A8A-9418-FDB82963BCE0}" dt="2020-07-01T08:46:16.988" v="2915" actId="47"/>
        <pc:sldMkLst>
          <pc:docMk/>
          <pc:sldMk cId="2655687116" sldId="257"/>
        </pc:sldMkLst>
        <pc:spChg chg="mod">
          <ac:chgData name="andy chen" userId="d4c4c15ec06c74ad" providerId="LiveId" clId="{ADA3AFCE-EB18-4A8A-9418-FDB82963BCE0}" dt="2020-07-01T06:28:05.566" v="134"/>
          <ac:spMkLst>
            <pc:docMk/>
            <pc:sldMk cId="2655687116" sldId="257"/>
            <ac:spMk id="2" creationId="{9022416A-AA10-49FA-911C-96D4C451E885}"/>
          </ac:spMkLst>
        </pc:spChg>
      </pc:sldChg>
      <pc:sldChg chg="addSp delSp modSp new del mod">
        <pc:chgData name="andy chen" userId="d4c4c15ec06c74ad" providerId="LiveId" clId="{ADA3AFCE-EB18-4A8A-9418-FDB82963BCE0}" dt="2020-07-01T10:19:40.976" v="4253" actId="47"/>
        <pc:sldMkLst>
          <pc:docMk/>
          <pc:sldMk cId="1542350583" sldId="258"/>
        </pc:sldMkLst>
        <pc:spChg chg="mod">
          <ac:chgData name="andy chen" userId="d4c4c15ec06c74ad" providerId="LiveId" clId="{ADA3AFCE-EB18-4A8A-9418-FDB82963BCE0}" dt="2020-07-01T06:37:01.339" v="472" actId="20577"/>
          <ac:spMkLst>
            <pc:docMk/>
            <pc:sldMk cId="1542350583" sldId="258"/>
            <ac:spMk id="2" creationId="{55769021-8C38-4D7C-8DDC-8931CCFDD052}"/>
          </ac:spMkLst>
        </pc:spChg>
        <pc:spChg chg="del">
          <ac:chgData name="andy chen" userId="d4c4c15ec06c74ad" providerId="LiveId" clId="{ADA3AFCE-EB18-4A8A-9418-FDB82963BCE0}" dt="2020-07-01T09:57:42.697" v="3841"/>
          <ac:spMkLst>
            <pc:docMk/>
            <pc:sldMk cId="1542350583" sldId="258"/>
            <ac:spMk id="3" creationId="{2378F7E0-6C00-4C9E-85B4-AC40AF445189}"/>
          </ac:spMkLst>
        </pc:spChg>
        <pc:picChg chg="add mod">
          <ac:chgData name="andy chen" userId="d4c4c15ec06c74ad" providerId="LiveId" clId="{ADA3AFCE-EB18-4A8A-9418-FDB82963BCE0}" dt="2020-07-01T09:57:42.697" v="3841"/>
          <ac:picMkLst>
            <pc:docMk/>
            <pc:sldMk cId="1542350583" sldId="258"/>
            <ac:picMk id="4" creationId="{3630C4F8-3A62-4B33-A6B5-627BE876027F}"/>
          </ac:picMkLst>
        </pc:picChg>
      </pc:sldChg>
      <pc:sldChg chg="modSp new del mod ord">
        <pc:chgData name="andy chen" userId="d4c4c15ec06c74ad" providerId="LiveId" clId="{ADA3AFCE-EB18-4A8A-9418-FDB82963BCE0}" dt="2020-07-01T09:50:12.048" v="3839" actId="47"/>
        <pc:sldMkLst>
          <pc:docMk/>
          <pc:sldMk cId="1685711499" sldId="259"/>
        </pc:sldMkLst>
        <pc:spChg chg="mod">
          <ac:chgData name="andy chen" userId="d4c4c15ec06c74ad" providerId="LiveId" clId="{ADA3AFCE-EB18-4A8A-9418-FDB82963BCE0}" dt="2020-07-01T06:34:52.588" v="270"/>
          <ac:spMkLst>
            <pc:docMk/>
            <pc:sldMk cId="1685711499" sldId="259"/>
            <ac:spMk id="2" creationId="{7F5A3429-C00F-4CC5-965E-113714DEF9E0}"/>
          </ac:spMkLst>
        </pc:spChg>
      </pc:sldChg>
      <pc:sldChg chg="modSp new del mod">
        <pc:chgData name="andy chen" userId="d4c4c15ec06c74ad" providerId="LiveId" clId="{ADA3AFCE-EB18-4A8A-9418-FDB82963BCE0}" dt="2020-07-01T09:50:18.486" v="3840" actId="47"/>
        <pc:sldMkLst>
          <pc:docMk/>
          <pc:sldMk cId="4256467706" sldId="260"/>
        </pc:sldMkLst>
        <pc:spChg chg="mod">
          <ac:chgData name="andy chen" userId="d4c4c15ec06c74ad" providerId="LiveId" clId="{ADA3AFCE-EB18-4A8A-9418-FDB82963BCE0}" dt="2020-07-01T06:36:49.444" v="445"/>
          <ac:spMkLst>
            <pc:docMk/>
            <pc:sldMk cId="4256467706" sldId="260"/>
            <ac:spMk id="2" creationId="{FC38D7C3-17EE-409B-AB49-AB713211984A}"/>
          </ac:spMkLst>
        </pc:spChg>
      </pc:sldChg>
      <pc:sldChg chg="modSp new del mod">
        <pc:chgData name="andy chen" userId="d4c4c15ec06c74ad" providerId="LiveId" clId="{ADA3AFCE-EB18-4A8A-9418-FDB82963BCE0}" dt="2020-07-01T18:11:09.409" v="4953" actId="47"/>
        <pc:sldMkLst>
          <pc:docMk/>
          <pc:sldMk cId="4076999701" sldId="261"/>
        </pc:sldMkLst>
        <pc:spChg chg="mod">
          <ac:chgData name="andy chen" userId="d4c4c15ec06c74ad" providerId="LiveId" clId="{ADA3AFCE-EB18-4A8A-9418-FDB82963BCE0}" dt="2020-07-01T06:48:07.681" v="1210"/>
          <ac:spMkLst>
            <pc:docMk/>
            <pc:sldMk cId="4076999701" sldId="261"/>
            <ac:spMk id="2" creationId="{EBDDCFA5-41F2-41C2-BA74-3B73DB856F00}"/>
          </ac:spMkLst>
        </pc:spChg>
      </pc:sldChg>
      <pc:sldChg chg="delSp modSp new del mod">
        <pc:chgData name="andy chen" userId="d4c4c15ec06c74ad" providerId="LiveId" clId="{ADA3AFCE-EB18-4A8A-9418-FDB82963BCE0}" dt="2020-07-01T09:01:34.591" v="3248" actId="47"/>
        <pc:sldMkLst>
          <pc:docMk/>
          <pc:sldMk cId="2305862234" sldId="262"/>
        </pc:sldMkLst>
        <pc:spChg chg="mod">
          <ac:chgData name="andy chen" userId="d4c4c15ec06c74ad" providerId="LiveId" clId="{ADA3AFCE-EB18-4A8A-9418-FDB82963BCE0}" dt="2020-07-01T06:56:57.910" v="1758"/>
          <ac:spMkLst>
            <pc:docMk/>
            <pc:sldMk cId="2305862234" sldId="262"/>
            <ac:spMk id="2" creationId="{07C766A4-8CE2-4DE7-BFE6-FD7944DE88DC}"/>
          </ac:spMkLst>
        </pc:spChg>
        <pc:spChg chg="del mod">
          <ac:chgData name="andy chen" userId="d4c4c15ec06c74ad" providerId="LiveId" clId="{ADA3AFCE-EB18-4A8A-9418-FDB82963BCE0}" dt="2020-07-01T06:39:02.945" v="529" actId="478"/>
          <ac:spMkLst>
            <pc:docMk/>
            <pc:sldMk cId="2305862234" sldId="262"/>
            <ac:spMk id="3" creationId="{BCCD3971-1F16-4ABE-A270-668519A9BB76}"/>
          </ac:spMkLst>
        </pc:spChg>
      </pc:sldChg>
      <pc:sldChg chg="modSp new del mod">
        <pc:chgData name="andy chen" userId="d4c4c15ec06c74ad" providerId="LiveId" clId="{ADA3AFCE-EB18-4A8A-9418-FDB82963BCE0}" dt="2020-07-01T09:12:20.857" v="3318" actId="47"/>
        <pc:sldMkLst>
          <pc:docMk/>
          <pc:sldMk cId="2110714162" sldId="263"/>
        </pc:sldMkLst>
        <pc:spChg chg="mod">
          <ac:chgData name="andy chen" userId="d4c4c15ec06c74ad" providerId="LiveId" clId="{ADA3AFCE-EB18-4A8A-9418-FDB82963BCE0}" dt="2020-07-01T06:46:38.878" v="1067"/>
          <ac:spMkLst>
            <pc:docMk/>
            <pc:sldMk cId="2110714162" sldId="263"/>
            <ac:spMk id="2" creationId="{4921E01B-12C5-4F0A-86B0-2555E184FDC5}"/>
          </ac:spMkLst>
        </pc:spChg>
      </pc:sldChg>
      <pc:sldChg chg="modSp new del mod">
        <pc:chgData name="andy chen" userId="d4c4c15ec06c74ad" providerId="LiveId" clId="{ADA3AFCE-EB18-4A8A-9418-FDB82963BCE0}" dt="2020-07-01T10:21:23.557" v="4259" actId="47"/>
        <pc:sldMkLst>
          <pc:docMk/>
          <pc:sldMk cId="2258309020" sldId="264"/>
        </pc:sldMkLst>
        <pc:spChg chg="mod">
          <ac:chgData name="andy chen" userId="d4c4c15ec06c74ad" providerId="LiveId" clId="{ADA3AFCE-EB18-4A8A-9418-FDB82963BCE0}" dt="2020-07-01T06:47:20.150" v="1110"/>
          <ac:spMkLst>
            <pc:docMk/>
            <pc:sldMk cId="2258309020" sldId="264"/>
            <ac:spMk id="2" creationId="{972B20B8-C8FA-4055-B3F3-7B323BAD062B}"/>
          </ac:spMkLst>
        </pc:spChg>
      </pc:sldChg>
      <pc:sldChg chg="modSp new del mod">
        <pc:chgData name="andy chen" userId="d4c4c15ec06c74ad" providerId="LiveId" clId="{ADA3AFCE-EB18-4A8A-9418-FDB82963BCE0}" dt="2020-07-01T19:06:13.847" v="5854" actId="47"/>
        <pc:sldMkLst>
          <pc:docMk/>
          <pc:sldMk cId="2734329275" sldId="265"/>
        </pc:sldMkLst>
        <pc:spChg chg="mod">
          <ac:chgData name="andy chen" userId="d4c4c15ec06c74ad" providerId="LiveId" clId="{ADA3AFCE-EB18-4A8A-9418-FDB82963BCE0}" dt="2020-07-01T06:52:41.189" v="1324"/>
          <ac:spMkLst>
            <pc:docMk/>
            <pc:sldMk cId="2734329275" sldId="265"/>
            <ac:spMk id="2" creationId="{4FD326E9-062F-4564-AAE4-03AB93ABDBF0}"/>
          </ac:spMkLst>
        </pc:spChg>
      </pc:sldChg>
      <pc:sldChg chg="modSp new del mod">
        <pc:chgData name="andy chen" userId="d4c4c15ec06c74ad" providerId="LiveId" clId="{ADA3AFCE-EB18-4A8A-9418-FDB82963BCE0}" dt="2020-07-01T19:07:04.921" v="5860" actId="47"/>
        <pc:sldMkLst>
          <pc:docMk/>
          <pc:sldMk cId="1945142392" sldId="266"/>
        </pc:sldMkLst>
        <pc:spChg chg="mod">
          <ac:chgData name="andy chen" userId="d4c4c15ec06c74ad" providerId="LiveId" clId="{ADA3AFCE-EB18-4A8A-9418-FDB82963BCE0}" dt="2020-07-01T06:53:16.599" v="1363"/>
          <ac:spMkLst>
            <pc:docMk/>
            <pc:sldMk cId="1945142392" sldId="266"/>
            <ac:spMk id="2" creationId="{05A94F56-DF08-4404-94A5-85FF48F5C7BA}"/>
          </ac:spMkLst>
        </pc:spChg>
      </pc:sldChg>
      <pc:sldChg chg="modSp new del mod">
        <pc:chgData name="andy chen" userId="d4c4c15ec06c74ad" providerId="LiveId" clId="{ADA3AFCE-EB18-4A8A-9418-FDB82963BCE0}" dt="2020-07-01T19:10:16.575" v="5924" actId="47"/>
        <pc:sldMkLst>
          <pc:docMk/>
          <pc:sldMk cId="3238362001" sldId="267"/>
        </pc:sldMkLst>
        <pc:spChg chg="mod">
          <ac:chgData name="andy chen" userId="d4c4c15ec06c74ad" providerId="LiveId" clId="{ADA3AFCE-EB18-4A8A-9418-FDB82963BCE0}" dt="2020-07-01T06:53:36.385" v="1412"/>
          <ac:spMkLst>
            <pc:docMk/>
            <pc:sldMk cId="3238362001" sldId="267"/>
            <ac:spMk id="2" creationId="{B30C88A1-90D7-47AC-83C8-5CE1E1EC6198}"/>
          </ac:spMkLst>
        </pc:spChg>
      </pc:sldChg>
      <pc:sldChg chg="modSp new add del mod ord">
        <pc:chgData name="andy chen" userId="d4c4c15ec06c74ad" providerId="LiveId" clId="{ADA3AFCE-EB18-4A8A-9418-FDB82963BCE0}" dt="2020-07-01T19:51:21.660" v="6306" actId="47"/>
        <pc:sldMkLst>
          <pc:docMk/>
          <pc:sldMk cId="2853466768" sldId="268"/>
        </pc:sldMkLst>
        <pc:spChg chg="mod">
          <ac:chgData name="andy chen" userId="d4c4c15ec06c74ad" providerId="LiveId" clId="{ADA3AFCE-EB18-4A8A-9418-FDB82963BCE0}" dt="2020-07-01T06:53:46.346" v="1430"/>
          <ac:spMkLst>
            <pc:docMk/>
            <pc:sldMk cId="2853466768" sldId="268"/>
            <ac:spMk id="2" creationId="{532525BC-E685-4475-A495-6BF56ECA02A1}"/>
          </ac:spMkLst>
        </pc:spChg>
      </pc:sldChg>
      <pc:sldChg chg="modSp new del mod">
        <pc:chgData name="andy chen" userId="d4c4c15ec06c74ad" providerId="LiveId" clId="{ADA3AFCE-EB18-4A8A-9418-FDB82963BCE0}" dt="2020-07-01T19:51:47.554" v="6310" actId="47"/>
        <pc:sldMkLst>
          <pc:docMk/>
          <pc:sldMk cId="4064005001" sldId="269"/>
        </pc:sldMkLst>
        <pc:spChg chg="mod">
          <ac:chgData name="andy chen" userId="d4c4c15ec06c74ad" providerId="LiveId" clId="{ADA3AFCE-EB18-4A8A-9418-FDB82963BCE0}" dt="2020-07-01T06:54:12.845" v="1478"/>
          <ac:spMkLst>
            <pc:docMk/>
            <pc:sldMk cId="4064005001" sldId="269"/>
            <ac:spMk id="2" creationId="{DB2A0E2C-0107-41F2-A6E7-8C5B871F6BC0}"/>
          </ac:spMkLst>
        </pc:spChg>
      </pc:sldChg>
      <pc:sldChg chg="modSp new del mod">
        <pc:chgData name="andy chen" userId="d4c4c15ec06c74ad" providerId="LiveId" clId="{ADA3AFCE-EB18-4A8A-9418-FDB82963BCE0}" dt="2020-07-01T20:28:05.761" v="7071" actId="47"/>
        <pc:sldMkLst>
          <pc:docMk/>
          <pc:sldMk cId="1466630083" sldId="270"/>
        </pc:sldMkLst>
        <pc:spChg chg="mod">
          <ac:chgData name="andy chen" userId="d4c4c15ec06c74ad" providerId="LiveId" clId="{ADA3AFCE-EB18-4A8A-9418-FDB82963BCE0}" dt="2020-07-01T06:54:25.532" v="1501" actId="20577"/>
          <ac:spMkLst>
            <pc:docMk/>
            <pc:sldMk cId="1466630083" sldId="270"/>
            <ac:spMk id="2" creationId="{6E52A3D8-A923-43B1-BA8B-B4C53495AF6C}"/>
          </ac:spMkLst>
        </pc:spChg>
      </pc:sldChg>
      <pc:sldChg chg="modSp new del mod">
        <pc:chgData name="andy chen" userId="d4c4c15ec06c74ad" providerId="LiveId" clId="{ADA3AFCE-EB18-4A8A-9418-FDB82963BCE0}" dt="2020-07-01T20:07:10.361" v="6692" actId="47"/>
        <pc:sldMkLst>
          <pc:docMk/>
          <pc:sldMk cId="1518480716" sldId="271"/>
        </pc:sldMkLst>
        <pc:spChg chg="mod">
          <ac:chgData name="andy chen" userId="d4c4c15ec06c74ad" providerId="LiveId" clId="{ADA3AFCE-EB18-4A8A-9418-FDB82963BCE0}" dt="2020-07-01T06:54:40.995" v="1548"/>
          <ac:spMkLst>
            <pc:docMk/>
            <pc:sldMk cId="1518480716" sldId="271"/>
            <ac:spMk id="2" creationId="{FAAA9C86-FDC8-42BA-9AB4-2F7564460AD2}"/>
          </ac:spMkLst>
        </pc:spChg>
      </pc:sldChg>
      <pc:sldChg chg="modSp new del mod">
        <pc:chgData name="andy chen" userId="d4c4c15ec06c74ad" providerId="LiveId" clId="{ADA3AFCE-EB18-4A8A-9418-FDB82963BCE0}" dt="2020-07-01T19:53:08.100" v="6318" actId="47"/>
        <pc:sldMkLst>
          <pc:docMk/>
          <pc:sldMk cId="2024739605" sldId="272"/>
        </pc:sldMkLst>
        <pc:spChg chg="mod">
          <ac:chgData name="andy chen" userId="d4c4c15ec06c74ad" providerId="LiveId" clId="{ADA3AFCE-EB18-4A8A-9418-FDB82963BCE0}" dt="2020-07-01T06:55:14.671" v="1581"/>
          <ac:spMkLst>
            <pc:docMk/>
            <pc:sldMk cId="2024739605" sldId="272"/>
            <ac:spMk id="2" creationId="{A6DDAF35-E366-486B-B9F6-AD87A1D93B59}"/>
          </ac:spMkLst>
        </pc:spChg>
      </pc:sldChg>
      <pc:sldChg chg="delSp modSp new del mod">
        <pc:chgData name="andy chen" userId="d4c4c15ec06c74ad" providerId="LiveId" clId="{ADA3AFCE-EB18-4A8A-9418-FDB82963BCE0}" dt="2020-07-03T03:47:03.237" v="7951" actId="47"/>
        <pc:sldMkLst>
          <pc:docMk/>
          <pc:sldMk cId="1716829721" sldId="273"/>
        </pc:sldMkLst>
        <pc:spChg chg="mod">
          <ac:chgData name="andy chen" userId="d4c4c15ec06c74ad" providerId="LiveId" clId="{ADA3AFCE-EB18-4A8A-9418-FDB82963BCE0}" dt="2020-07-01T19:54:53.544" v="6384" actId="20577"/>
          <ac:spMkLst>
            <pc:docMk/>
            <pc:sldMk cId="1716829721" sldId="273"/>
            <ac:spMk id="2" creationId="{EE0CFDE4-1EC4-406A-AE08-E0AE209CA6E2}"/>
          </ac:spMkLst>
        </pc:spChg>
        <pc:spChg chg="del mod">
          <ac:chgData name="andy chen" userId="d4c4c15ec06c74ad" providerId="LiveId" clId="{ADA3AFCE-EB18-4A8A-9418-FDB82963BCE0}" dt="2020-07-01T19:53:49.289" v="6323" actId="478"/>
          <ac:spMkLst>
            <pc:docMk/>
            <pc:sldMk cId="1716829721" sldId="273"/>
            <ac:spMk id="3" creationId="{40C11807-A11A-4730-8BC0-70707E18AD7C}"/>
          </ac:spMkLst>
        </pc:spChg>
      </pc:sldChg>
      <pc:sldChg chg="modSp new del mod">
        <pc:chgData name="andy chen" userId="d4c4c15ec06c74ad" providerId="LiveId" clId="{ADA3AFCE-EB18-4A8A-9418-FDB82963BCE0}" dt="2020-07-01T19:55:41.414" v="6388" actId="47"/>
        <pc:sldMkLst>
          <pc:docMk/>
          <pc:sldMk cId="2151302098" sldId="274"/>
        </pc:sldMkLst>
        <pc:spChg chg="mod">
          <ac:chgData name="andy chen" userId="d4c4c15ec06c74ad" providerId="LiveId" clId="{ADA3AFCE-EB18-4A8A-9418-FDB82963BCE0}" dt="2020-07-01T06:55:56.330" v="1652" actId="20577"/>
          <ac:spMkLst>
            <pc:docMk/>
            <pc:sldMk cId="2151302098" sldId="274"/>
            <ac:spMk id="2" creationId="{1A9C0D57-12D9-4B00-8020-318B5D78CA29}"/>
          </ac:spMkLst>
        </pc:spChg>
      </pc:sldChg>
      <pc:sldChg chg="modSp new del mod">
        <pc:chgData name="andy chen" userId="d4c4c15ec06c74ad" providerId="LiveId" clId="{ADA3AFCE-EB18-4A8A-9418-FDB82963BCE0}" dt="2020-07-01T19:55:49.264" v="6391" actId="47"/>
        <pc:sldMkLst>
          <pc:docMk/>
          <pc:sldMk cId="1628410101" sldId="275"/>
        </pc:sldMkLst>
        <pc:spChg chg="mod">
          <ac:chgData name="andy chen" userId="d4c4c15ec06c74ad" providerId="LiveId" clId="{ADA3AFCE-EB18-4A8A-9418-FDB82963BCE0}" dt="2020-07-01T06:56:17.546" v="1712"/>
          <ac:spMkLst>
            <pc:docMk/>
            <pc:sldMk cId="1628410101" sldId="275"/>
            <ac:spMk id="2" creationId="{C6462E99-8450-4071-8856-29BA77CDE0C0}"/>
          </ac:spMkLst>
        </pc:spChg>
      </pc:sldChg>
      <pc:sldChg chg="modSp new del mod">
        <pc:chgData name="andy chen" userId="d4c4c15ec06c74ad" providerId="LiveId" clId="{ADA3AFCE-EB18-4A8A-9418-FDB82963BCE0}" dt="2020-07-02T18:01:01.122" v="7072" actId="47"/>
        <pc:sldMkLst>
          <pc:docMk/>
          <pc:sldMk cId="3273704160" sldId="276"/>
        </pc:sldMkLst>
        <pc:spChg chg="mod">
          <ac:chgData name="andy chen" userId="d4c4c15ec06c74ad" providerId="LiveId" clId="{ADA3AFCE-EB18-4A8A-9418-FDB82963BCE0}" dt="2020-07-01T06:56:39.365" v="1745"/>
          <ac:spMkLst>
            <pc:docMk/>
            <pc:sldMk cId="3273704160" sldId="276"/>
            <ac:spMk id="2" creationId="{A8DE2034-10FF-43C5-B116-BB972700E4B5}"/>
          </ac:spMkLst>
        </pc:spChg>
      </pc:sldChg>
      <pc:sldChg chg="modSp new del mod">
        <pc:chgData name="andy chen" userId="d4c4c15ec06c74ad" providerId="LiveId" clId="{ADA3AFCE-EB18-4A8A-9418-FDB82963BCE0}" dt="2020-07-01T19:56:18.689" v="6397" actId="47"/>
        <pc:sldMkLst>
          <pc:docMk/>
          <pc:sldMk cId="680449817" sldId="277"/>
        </pc:sldMkLst>
        <pc:spChg chg="mod">
          <ac:chgData name="andy chen" userId="d4c4c15ec06c74ad" providerId="LiveId" clId="{ADA3AFCE-EB18-4A8A-9418-FDB82963BCE0}" dt="2020-07-01T06:57:15.354" v="1804"/>
          <ac:spMkLst>
            <pc:docMk/>
            <pc:sldMk cId="680449817" sldId="277"/>
            <ac:spMk id="2" creationId="{3614029D-253A-4BCA-84BE-E4EA71C01DA8}"/>
          </ac:spMkLst>
        </pc:spChg>
      </pc:sldChg>
      <pc:sldChg chg="delSp modSp new del mod">
        <pc:chgData name="andy chen" userId="d4c4c15ec06c74ad" providerId="LiveId" clId="{ADA3AFCE-EB18-4A8A-9418-FDB82963BCE0}" dt="2020-07-02T18:01:05.297" v="7073" actId="47"/>
        <pc:sldMkLst>
          <pc:docMk/>
          <pc:sldMk cId="1131614772" sldId="278"/>
        </pc:sldMkLst>
        <pc:spChg chg="mod">
          <ac:chgData name="andy chen" userId="d4c4c15ec06c74ad" providerId="LiveId" clId="{ADA3AFCE-EB18-4A8A-9418-FDB82963BCE0}" dt="2020-07-01T19:58:14.966" v="6414" actId="1076"/>
          <ac:spMkLst>
            <pc:docMk/>
            <pc:sldMk cId="1131614772" sldId="278"/>
            <ac:spMk id="2" creationId="{F05D647B-F773-4BD5-97C0-8061CEE6BA45}"/>
          </ac:spMkLst>
        </pc:spChg>
        <pc:spChg chg="del mod">
          <ac:chgData name="andy chen" userId="d4c4c15ec06c74ad" providerId="LiveId" clId="{ADA3AFCE-EB18-4A8A-9418-FDB82963BCE0}" dt="2020-07-01T19:57:39.126" v="6402" actId="478"/>
          <ac:spMkLst>
            <pc:docMk/>
            <pc:sldMk cId="1131614772" sldId="278"/>
            <ac:spMk id="3" creationId="{ACAEF211-18AC-4EC0-A49C-A7B5A571EB30}"/>
          </ac:spMkLst>
        </pc:spChg>
      </pc:sldChg>
      <pc:sldChg chg="addSp delSp modSp new mod setBg">
        <pc:chgData name="andy chen" userId="d4c4c15ec06c74ad" providerId="LiveId" clId="{ADA3AFCE-EB18-4A8A-9418-FDB82963BCE0}" dt="2020-07-02T20:34:28.562" v="7925"/>
        <pc:sldMkLst>
          <pc:docMk/>
          <pc:sldMk cId="3881007511" sldId="279"/>
        </pc:sldMkLst>
        <pc:spChg chg="del">
          <ac:chgData name="andy chen" userId="d4c4c15ec06c74ad" providerId="LiveId" clId="{ADA3AFCE-EB18-4A8A-9418-FDB82963BCE0}" dt="2020-07-01T07:06:45.001" v="1846" actId="26606"/>
          <ac:spMkLst>
            <pc:docMk/>
            <pc:sldMk cId="3881007511" sldId="279"/>
            <ac:spMk id="2" creationId="{04ACC0CD-F247-4470-AF07-109D28E7894E}"/>
          </ac:spMkLst>
        </pc:spChg>
        <pc:spChg chg="del">
          <ac:chgData name="andy chen" userId="d4c4c15ec06c74ad" providerId="LiveId" clId="{ADA3AFCE-EB18-4A8A-9418-FDB82963BCE0}" dt="2020-07-01T07:06:10.321" v="1838" actId="931"/>
          <ac:spMkLst>
            <pc:docMk/>
            <pc:sldMk cId="3881007511" sldId="279"/>
            <ac:spMk id="3" creationId="{8F069959-40C6-4CC3-AD0A-21C97135B321}"/>
          </ac:spMkLst>
        </pc:spChg>
        <pc:spChg chg="add mod">
          <ac:chgData name="andy chen" userId="d4c4c15ec06c74ad" providerId="LiveId" clId="{ADA3AFCE-EB18-4A8A-9418-FDB82963BCE0}" dt="2020-07-01T07:08:19.283" v="1859" actId="207"/>
          <ac:spMkLst>
            <pc:docMk/>
            <pc:sldMk cId="3881007511" sldId="279"/>
            <ac:spMk id="6" creationId="{21E00BDC-7FFF-4D2A-8894-F292BC62AB1B}"/>
          </ac:spMkLst>
        </pc:spChg>
        <pc:spChg chg="add mod">
          <ac:chgData name="andy chen" userId="d4c4c15ec06c74ad" providerId="LiveId" clId="{ADA3AFCE-EB18-4A8A-9418-FDB82963BCE0}" dt="2020-07-01T07:09:31.232" v="1873" actId="207"/>
          <ac:spMkLst>
            <pc:docMk/>
            <pc:sldMk cId="3881007511" sldId="279"/>
            <ac:spMk id="7" creationId="{70491A7E-55F6-429C-BB88-CAE67A1A881F}"/>
          </ac:spMkLst>
        </pc:spChg>
        <pc:spChg chg="add mod">
          <ac:chgData name="andy chen" userId="d4c4c15ec06c74ad" providerId="LiveId" clId="{ADA3AFCE-EB18-4A8A-9418-FDB82963BCE0}" dt="2020-07-01T07:08:25.732" v="1861" actId="1076"/>
          <ac:spMkLst>
            <pc:docMk/>
            <pc:sldMk cId="3881007511" sldId="279"/>
            <ac:spMk id="8" creationId="{E73C2107-65ED-4867-8B54-8DCAF113EF34}"/>
          </ac:spMkLst>
        </pc:spChg>
        <pc:spChg chg="add mod">
          <ac:chgData name="andy chen" userId="d4c4c15ec06c74ad" providerId="LiveId" clId="{ADA3AFCE-EB18-4A8A-9418-FDB82963BCE0}" dt="2020-07-01T07:11:18.634" v="1888" actId="207"/>
          <ac:spMkLst>
            <pc:docMk/>
            <pc:sldMk cId="3881007511" sldId="279"/>
            <ac:spMk id="9" creationId="{F2B9935F-8D03-49D7-B012-31E5C4FEC420}"/>
          </ac:spMkLst>
        </pc:spChg>
        <pc:spChg chg="add">
          <ac:chgData name="andy chen" userId="d4c4c15ec06c74ad" providerId="LiveId" clId="{ADA3AFCE-EB18-4A8A-9418-FDB82963BCE0}" dt="2020-07-01T07:06:45.001" v="1846" actId="26606"/>
          <ac:spMkLst>
            <pc:docMk/>
            <pc:sldMk cId="3881007511" sldId="279"/>
            <ac:spMk id="10" creationId="{42A4FC2C-047E-45A5-965D-8E1E3BF09BC6}"/>
          </ac:spMkLst>
        </pc:spChg>
        <pc:spChg chg="add mod">
          <ac:chgData name="andy chen" userId="d4c4c15ec06c74ad" providerId="LiveId" clId="{ADA3AFCE-EB18-4A8A-9418-FDB82963BCE0}" dt="2020-07-01T07:13:21.599" v="1918" actId="1076"/>
          <ac:spMkLst>
            <pc:docMk/>
            <pc:sldMk cId="3881007511" sldId="279"/>
            <ac:spMk id="11" creationId="{00A377E1-F98B-443A-A3C1-604E6784CCA7}"/>
          </ac:spMkLst>
        </pc:spChg>
        <pc:spChg chg="add mod">
          <ac:chgData name="andy chen" userId="d4c4c15ec06c74ad" providerId="LiveId" clId="{ADA3AFCE-EB18-4A8A-9418-FDB82963BCE0}" dt="2020-07-02T20:34:28.562" v="7925"/>
          <ac:spMkLst>
            <pc:docMk/>
            <pc:sldMk cId="3881007511" sldId="279"/>
            <ac:spMk id="12" creationId="{CA0F4C08-26FF-4EC6-9918-F34D57E06FDC}"/>
          </ac:spMkLst>
        </pc:spChg>
        <pc:picChg chg="add mod modCrop">
          <ac:chgData name="andy chen" userId="d4c4c15ec06c74ad" providerId="LiveId" clId="{ADA3AFCE-EB18-4A8A-9418-FDB82963BCE0}" dt="2020-07-01T07:07:59.603" v="1856" actId="1076"/>
          <ac:picMkLst>
            <pc:docMk/>
            <pc:sldMk cId="3881007511" sldId="279"/>
            <ac:picMk id="5" creationId="{ECA7C80E-66EA-4EF9-9087-16CD3C2A6552}"/>
          </ac:picMkLst>
        </pc:picChg>
      </pc:sldChg>
      <pc:sldChg chg="delSp modSp new del mod ord">
        <pc:chgData name="andy chen" userId="d4c4c15ec06c74ad" providerId="LiveId" clId="{ADA3AFCE-EB18-4A8A-9418-FDB82963BCE0}" dt="2020-07-02T20:34:32.332" v="7926" actId="47"/>
        <pc:sldMkLst>
          <pc:docMk/>
          <pc:sldMk cId="1353136412" sldId="280"/>
        </pc:sldMkLst>
        <pc:spChg chg="mod">
          <ac:chgData name="andy chen" userId="d4c4c15ec06c74ad" providerId="LiveId" clId="{ADA3AFCE-EB18-4A8A-9418-FDB82963BCE0}" dt="2020-07-01T09:05:46.195" v="3317" actId="20577"/>
          <ac:spMkLst>
            <pc:docMk/>
            <pc:sldMk cId="1353136412" sldId="280"/>
            <ac:spMk id="2" creationId="{FD30676C-437C-4236-870C-38DE8B53AE79}"/>
          </ac:spMkLst>
        </pc:spChg>
        <pc:spChg chg="del mod">
          <ac:chgData name="andy chen" userId="d4c4c15ec06c74ad" providerId="LiveId" clId="{ADA3AFCE-EB18-4A8A-9418-FDB82963BCE0}" dt="2020-07-01T07:23:01.884" v="2125" actId="478"/>
          <ac:spMkLst>
            <pc:docMk/>
            <pc:sldMk cId="1353136412" sldId="280"/>
            <ac:spMk id="3" creationId="{AE51CFED-D851-4452-9BB8-A1742F69C223}"/>
          </ac:spMkLst>
        </pc:spChg>
      </pc:sldChg>
      <pc:sldChg chg="addSp delSp modSp new mod modAnim">
        <pc:chgData name="andy chen" userId="d4c4c15ec06c74ad" providerId="LiveId" clId="{ADA3AFCE-EB18-4A8A-9418-FDB82963BCE0}" dt="2020-07-01T08:28:07.725" v="2634"/>
        <pc:sldMkLst>
          <pc:docMk/>
          <pc:sldMk cId="237470244" sldId="281"/>
        </pc:sldMkLst>
        <pc:spChg chg="mod ord">
          <ac:chgData name="andy chen" userId="d4c4c15ec06c74ad" providerId="LiveId" clId="{ADA3AFCE-EB18-4A8A-9418-FDB82963BCE0}" dt="2020-07-01T08:01:41.810" v="2449" actId="167"/>
          <ac:spMkLst>
            <pc:docMk/>
            <pc:sldMk cId="237470244" sldId="281"/>
            <ac:spMk id="2" creationId="{9401E66D-F695-48F1-A21A-5D66C07E1CF8}"/>
          </ac:spMkLst>
        </pc:spChg>
        <pc:spChg chg="del">
          <ac:chgData name="andy chen" userId="d4c4c15ec06c74ad" providerId="LiveId" clId="{ADA3AFCE-EB18-4A8A-9418-FDB82963BCE0}" dt="2020-07-01T07:28:55.410" v="2189"/>
          <ac:spMkLst>
            <pc:docMk/>
            <pc:sldMk cId="237470244" sldId="281"/>
            <ac:spMk id="3" creationId="{970482D1-DD86-44D2-9048-EC2C1D187E39}"/>
          </ac:spMkLst>
        </pc:spChg>
        <pc:spChg chg="add mod ord">
          <ac:chgData name="andy chen" userId="d4c4c15ec06c74ad" providerId="LiveId" clId="{ADA3AFCE-EB18-4A8A-9418-FDB82963BCE0}" dt="2020-07-01T08:01:50.234" v="2452" actId="167"/>
          <ac:spMkLst>
            <pc:docMk/>
            <pc:sldMk cId="237470244" sldId="281"/>
            <ac:spMk id="4" creationId="{78E2FE43-8879-414A-963A-E71EB7218208}"/>
          </ac:spMkLst>
        </pc:spChg>
        <pc:spChg chg="add mod">
          <ac:chgData name="andy chen" userId="d4c4c15ec06c74ad" providerId="LiveId" clId="{ADA3AFCE-EB18-4A8A-9418-FDB82963BCE0}" dt="2020-07-01T07:32:57.432" v="2222" actId="207"/>
          <ac:spMkLst>
            <pc:docMk/>
            <pc:sldMk cId="237470244" sldId="281"/>
            <ac:spMk id="6" creationId="{804B82C3-97CB-4F66-9309-33CE5D5D7AF2}"/>
          </ac:spMkLst>
        </pc:spChg>
        <pc:spChg chg="add mod">
          <ac:chgData name="andy chen" userId="d4c4c15ec06c74ad" providerId="LiveId" clId="{ADA3AFCE-EB18-4A8A-9418-FDB82963BCE0}" dt="2020-07-01T07:32:57.432" v="2222" actId="207"/>
          <ac:spMkLst>
            <pc:docMk/>
            <pc:sldMk cId="237470244" sldId="281"/>
            <ac:spMk id="7" creationId="{8A154BF7-E5C3-498D-80A2-CE477E179ED4}"/>
          </ac:spMkLst>
        </pc:spChg>
        <pc:spChg chg="add mod">
          <ac:chgData name="andy chen" userId="d4c4c15ec06c74ad" providerId="LiveId" clId="{ADA3AFCE-EB18-4A8A-9418-FDB82963BCE0}" dt="2020-07-01T07:32:57.432" v="2222" actId="207"/>
          <ac:spMkLst>
            <pc:docMk/>
            <pc:sldMk cId="237470244" sldId="281"/>
            <ac:spMk id="8" creationId="{00623150-8E9E-41E3-87AB-5CD86D5B6F80}"/>
          </ac:spMkLst>
        </pc:spChg>
        <pc:spChg chg="add mod">
          <ac:chgData name="andy chen" userId="d4c4c15ec06c74ad" providerId="LiveId" clId="{ADA3AFCE-EB18-4A8A-9418-FDB82963BCE0}" dt="2020-07-01T07:32:57.432" v="2222" actId="207"/>
          <ac:spMkLst>
            <pc:docMk/>
            <pc:sldMk cId="237470244" sldId="281"/>
            <ac:spMk id="9" creationId="{C3677153-52DC-4E18-9C12-E1DAF4418E31}"/>
          </ac:spMkLst>
        </pc:spChg>
        <pc:spChg chg="add mod">
          <ac:chgData name="andy chen" userId="d4c4c15ec06c74ad" providerId="LiveId" clId="{ADA3AFCE-EB18-4A8A-9418-FDB82963BCE0}" dt="2020-07-01T07:34:37.159" v="2234" actId="1076"/>
          <ac:spMkLst>
            <pc:docMk/>
            <pc:sldMk cId="237470244" sldId="281"/>
            <ac:spMk id="10" creationId="{F8D0B55B-A808-4283-AAA0-E8A1F44100A2}"/>
          </ac:spMkLst>
        </pc:spChg>
        <pc:spChg chg="add mod">
          <ac:chgData name="andy chen" userId="d4c4c15ec06c74ad" providerId="LiveId" clId="{ADA3AFCE-EB18-4A8A-9418-FDB82963BCE0}" dt="2020-07-01T07:34:46.250" v="2236" actId="1076"/>
          <ac:spMkLst>
            <pc:docMk/>
            <pc:sldMk cId="237470244" sldId="281"/>
            <ac:spMk id="11" creationId="{E263F696-DEBB-4A10-A49D-A11E51330757}"/>
          </ac:spMkLst>
        </pc:spChg>
        <pc:spChg chg="add mod">
          <ac:chgData name="andy chen" userId="d4c4c15ec06c74ad" providerId="LiveId" clId="{ADA3AFCE-EB18-4A8A-9418-FDB82963BCE0}" dt="2020-07-01T07:37:07.135" v="2264" actId="14100"/>
          <ac:spMkLst>
            <pc:docMk/>
            <pc:sldMk cId="237470244" sldId="281"/>
            <ac:spMk id="12" creationId="{C54FF6AE-057E-464E-B405-0D6E53ACE389}"/>
          </ac:spMkLst>
        </pc:spChg>
        <pc:spChg chg="add mod">
          <ac:chgData name="andy chen" userId="d4c4c15ec06c74ad" providerId="LiveId" clId="{ADA3AFCE-EB18-4A8A-9418-FDB82963BCE0}" dt="2020-07-01T07:39:23.635" v="2279"/>
          <ac:spMkLst>
            <pc:docMk/>
            <pc:sldMk cId="237470244" sldId="281"/>
            <ac:spMk id="25" creationId="{E7CC6955-E13E-42C3-8579-799C22578F14}"/>
          </ac:spMkLst>
        </pc:spChg>
        <pc:spChg chg="add mod">
          <ac:chgData name="andy chen" userId="d4c4c15ec06c74ad" providerId="LiveId" clId="{ADA3AFCE-EB18-4A8A-9418-FDB82963BCE0}" dt="2020-07-01T07:40:24.468" v="2290" actId="1076"/>
          <ac:spMkLst>
            <pc:docMk/>
            <pc:sldMk cId="237470244" sldId="281"/>
            <ac:spMk id="26" creationId="{DF3934C8-604D-4A4F-9893-FAB526BB1F51}"/>
          </ac:spMkLst>
        </pc:spChg>
        <pc:spChg chg="add mod">
          <ac:chgData name="andy chen" userId="d4c4c15ec06c74ad" providerId="LiveId" clId="{ADA3AFCE-EB18-4A8A-9418-FDB82963BCE0}" dt="2020-07-01T07:49:21.137" v="2311" actId="1076"/>
          <ac:spMkLst>
            <pc:docMk/>
            <pc:sldMk cId="237470244" sldId="281"/>
            <ac:spMk id="27" creationId="{36EDE295-AEFB-41DC-82A2-7F9A5F1CFBBD}"/>
          </ac:spMkLst>
        </pc:spChg>
        <pc:spChg chg="add mod">
          <ac:chgData name="andy chen" userId="d4c4c15ec06c74ad" providerId="LiveId" clId="{ADA3AFCE-EB18-4A8A-9418-FDB82963BCE0}" dt="2020-07-01T07:49:05.058" v="2310" actId="1076"/>
          <ac:spMkLst>
            <pc:docMk/>
            <pc:sldMk cId="237470244" sldId="281"/>
            <ac:spMk id="28" creationId="{0A36152F-9871-479B-A202-A40B34B0C149}"/>
          </ac:spMkLst>
        </pc:spChg>
        <pc:spChg chg="add mod">
          <ac:chgData name="andy chen" userId="d4c4c15ec06c74ad" providerId="LiveId" clId="{ADA3AFCE-EB18-4A8A-9418-FDB82963BCE0}" dt="2020-07-01T07:52:01.189" v="2328" actId="1076"/>
          <ac:spMkLst>
            <pc:docMk/>
            <pc:sldMk cId="237470244" sldId="281"/>
            <ac:spMk id="29" creationId="{A9C280E1-F980-49B6-A5FC-C2F8328CEAE7}"/>
          </ac:spMkLst>
        </pc:spChg>
        <pc:spChg chg="add mod">
          <ac:chgData name="andy chen" userId="d4c4c15ec06c74ad" providerId="LiveId" clId="{ADA3AFCE-EB18-4A8A-9418-FDB82963BCE0}" dt="2020-07-01T07:58:00.288" v="2371" actId="1076"/>
          <ac:spMkLst>
            <pc:docMk/>
            <pc:sldMk cId="237470244" sldId="281"/>
            <ac:spMk id="30" creationId="{D7850E98-C5F0-42B6-964F-12EE2E767030}"/>
          </ac:spMkLst>
        </pc:spChg>
        <pc:picChg chg="add mod">
          <ac:chgData name="andy chen" userId="d4c4c15ec06c74ad" providerId="LiveId" clId="{ADA3AFCE-EB18-4A8A-9418-FDB82963BCE0}" dt="2020-07-01T07:32:57.432" v="2222" actId="207"/>
          <ac:picMkLst>
            <pc:docMk/>
            <pc:sldMk cId="237470244" sldId="281"/>
            <ac:picMk id="5" creationId="{6E072A31-38E8-4F73-BEDF-4A4BF5BAEBAD}"/>
          </ac:picMkLst>
        </pc:picChg>
        <pc:picChg chg="add del">
          <ac:chgData name="andy chen" userId="d4c4c15ec06c74ad" providerId="LiveId" clId="{ADA3AFCE-EB18-4A8A-9418-FDB82963BCE0}" dt="2020-07-01T08:28:07.725" v="2634"/>
          <ac:picMkLst>
            <pc:docMk/>
            <pc:sldMk cId="237470244" sldId="281"/>
            <ac:picMk id="31" creationId="{83A6088C-7AE2-4D5A-89FA-14C12A504DD5}"/>
          </ac:picMkLst>
        </pc:picChg>
        <pc:cxnChg chg="add mod">
          <ac:chgData name="andy chen" userId="d4c4c15ec06c74ad" providerId="LiveId" clId="{ADA3AFCE-EB18-4A8A-9418-FDB82963BCE0}" dt="2020-07-01T07:37:23.155" v="2265" actId="1582"/>
          <ac:cxnSpMkLst>
            <pc:docMk/>
            <pc:sldMk cId="237470244" sldId="281"/>
            <ac:cxnSpMk id="14" creationId="{A27B8831-988F-412A-983F-94091120F632}"/>
          </ac:cxnSpMkLst>
        </pc:cxnChg>
        <pc:cxnChg chg="add mod">
          <ac:chgData name="andy chen" userId="d4c4c15ec06c74ad" providerId="LiveId" clId="{ADA3AFCE-EB18-4A8A-9418-FDB82963BCE0}" dt="2020-07-01T07:37:23.155" v="2265" actId="1582"/>
          <ac:cxnSpMkLst>
            <pc:docMk/>
            <pc:sldMk cId="237470244" sldId="281"/>
            <ac:cxnSpMk id="15" creationId="{9B0A43AD-1BE8-405A-9BE1-4FFBE46F5BCD}"/>
          </ac:cxnSpMkLst>
        </pc:cxnChg>
        <pc:cxnChg chg="add mod">
          <ac:chgData name="andy chen" userId="d4c4c15ec06c74ad" providerId="LiveId" clId="{ADA3AFCE-EB18-4A8A-9418-FDB82963BCE0}" dt="2020-07-01T07:37:23.155" v="2265" actId="1582"/>
          <ac:cxnSpMkLst>
            <pc:docMk/>
            <pc:sldMk cId="237470244" sldId="281"/>
            <ac:cxnSpMk id="18" creationId="{3EAA8A0D-7441-42C9-B230-C0604804D1CD}"/>
          </ac:cxnSpMkLst>
        </pc:cxnChg>
        <pc:cxnChg chg="add mod">
          <ac:chgData name="andy chen" userId="d4c4c15ec06c74ad" providerId="LiveId" clId="{ADA3AFCE-EB18-4A8A-9418-FDB82963BCE0}" dt="2020-07-01T07:37:23.155" v="2265" actId="1582"/>
          <ac:cxnSpMkLst>
            <pc:docMk/>
            <pc:sldMk cId="237470244" sldId="281"/>
            <ac:cxnSpMk id="22" creationId="{1167889C-D0ED-4BEC-95E8-28BDC20CDBF7}"/>
          </ac:cxnSpMkLst>
        </pc:cxnChg>
      </pc:sldChg>
      <pc:sldChg chg="new del">
        <pc:chgData name="andy chen" userId="d4c4c15ec06c74ad" providerId="LiveId" clId="{ADA3AFCE-EB18-4A8A-9418-FDB82963BCE0}" dt="2020-07-01T07:59:10.028" v="2373" actId="47"/>
        <pc:sldMkLst>
          <pc:docMk/>
          <pc:sldMk cId="2249996319" sldId="282"/>
        </pc:sldMkLst>
      </pc:sldChg>
      <pc:sldChg chg="addSp delSp modSp add mod delAnim modAnim">
        <pc:chgData name="andy chen" userId="d4c4c15ec06c74ad" providerId="LiveId" clId="{ADA3AFCE-EB18-4A8A-9418-FDB82963BCE0}" dt="2020-07-01T08:27:29.338" v="2632" actId="1076"/>
        <pc:sldMkLst>
          <pc:docMk/>
          <pc:sldMk cId="4159723812" sldId="283"/>
        </pc:sldMkLst>
        <pc:spChg chg="mod ord">
          <ac:chgData name="andy chen" userId="d4c4c15ec06c74ad" providerId="LiveId" clId="{ADA3AFCE-EB18-4A8A-9418-FDB82963BCE0}" dt="2020-07-01T08:01:25.046" v="2447" actId="20577"/>
          <ac:spMkLst>
            <pc:docMk/>
            <pc:sldMk cId="4159723812" sldId="283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08:01:17.962" v="2446" actId="167"/>
          <ac:spMkLst>
            <pc:docMk/>
            <pc:sldMk cId="4159723812" sldId="283"/>
            <ac:spMk id="4" creationId="{78E2FE43-8879-414A-963A-E71EB7218208}"/>
          </ac:spMkLst>
        </pc:spChg>
        <pc:spChg chg="del">
          <ac:chgData name="andy chen" userId="d4c4c15ec06c74ad" providerId="LiveId" clId="{ADA3AFCE-EB18-4A8A-9418-FDB82963BCE0}" dt="2020-07-01T08:02:47.724" v="2466" actId="478"/>
          <ac:spMkLst>
            <pc:docMk/>
            <pc:sldMk cId="4159723812" sldId="283"/>
            <ac:spMk id="6" creationId="{804B82C3-97CB-4F66-9309-33CE5D5D7AF2}"/>
          </ac:spMkLst>
        </pc:spChg>
        <pc:spChg chg="del">
          <ac:chgData name="andy chen" userId="d4c4c15ec06c74ad" providerId="LiveId" clId="{ADA3AFCE-EB18-4A8A-9418-FDB82963BCE0}" dt="2020-07-01T08:03:12.324" v="2487" actId="478"/>
          <ac:spMkLst>
            <pc:docMk/>
            <pc:sldMk cId="4159723812" sldId="283"/>
            <ac:spMk id="7" creationId="{8A154BF7-E5C3-498D-80A2-CE477E179ED4}"/>
          </ac:spMkLst>
        </pc:spChg>
        <pc:spChg chg="del">
          <ac:chgData name="andy chen" userId="d4c4c15ec06c74ad" providerId="LiveId" clId="{ADA3AFCE-EB18-4A8A-9418-FDB82963BCE0}" dt="2020-07-01T08:02:38.169" v="2457" actId="478"/>
          <ac:spMkLst>
            <pc:docMk/>
            <pc:sldMk cId="4159723812" sldId="283"/>
            <ac:spMk id="10" creationId="{F8D0B55B-A808-4283-AAA0-E8A1F44100A2}"/>
          </ac:spMkLst>
        </pc:spChg>
        <pc:spChg chg="del">
          <ac:chgData name="andy chen" userId="d4c4c15ec06c74ad" providerId="LiveId" clId="{ADA3AFCE-EB18-4A8A-9418-FDB82963BCE0}" dt="2020-07-01T08:02:39.395" v="2458" actId="478"/>
          <ac:spMkLst>
            <pc:docMk/>
            <pc:sldMk cId="4159723812" sldId="283"/>
            <ac:spMk id="11" creationId="{E263F696-DEBB-4A10-A49D-A11E51330757}"/>
          </ac:spMkLst>
        </pc:spChg>
        <pc:spChg chg="del">
          <ac:chgData name="andy chen" userId="d4c4c15ec06c74ad" providerId="LiveId" clId="{ADA3AFCE-EB18-4A8A-9418-FDB82963BCE0}" dt="2020-07-01T08:02:29.866" v="2454" actId="478"/>
          <ac:spMkLst>
            <pc:docMk/>
            <pc:sldMk cId="4159723812" sldId="283"/>
            <ac:spMk id="12" creationId="{C54FF6AE-057E-464E-B405-0D6E53ACE389}"/>
          </ac:spMkLst>
        </pc:spChg>
        <pc:spChg chg="add del mod">
          <ac:chgData name="andy chen" userId="d4c4c15ec06c74ad" providerId="LiveId" clId="{ADA3AFCE-EB18-4A8A-9418-FDB82963BCE0}" dt="2020-07-01T08:02:34.007" v="2456" actId="478"/>
          <ac:spMkLst>
            <pc:docMk/>
            <pc:sldMk cId="4159723812" sldId="283"/>
            <ac:spMk id="13" creationId="{5576A036-45BB-45D1-B133-A93948B79CAD}"/>
          </ac:spMkLst>
        </pc:spChg>
        <pc:spChg chg="del mod">
          <ac:chgData name="andy chen" userId="d4c4c15ec06c74ad" providerId="LiveId" clId="{ADA3AFCE-EB18-4A8A-9418-FDB82963BCE0}" dt="2020-07-01T08:03:08.029" v="2486" actId="478"/>
          <ac:spMkLst>
            <pc:docMk/>
            <pc:sldMk cId="4159723812" sldId="283"/>
            <ac:spMk id="25" creationId="{E7CC6955-E13E-42C3-8579-799C22578F14}"/>
          </ac:spMkLst>
        </pc:spChg>
        <pc:spChg chg="del mod">
          <ac:chgData name="andy chen" userId="d4c4c15ec06c74ad" providerId="LiveId" clId="{ADA3AFCE-EB18-4A8A-9418-FDB82963BCE0}" dt="2020-07-01T08:03:03.113" v="2480" actId="478"/>
          <ac:spMkLst>
            <pc:docMk/>
            <pc:sldMk cId="4159723812" sldId="283"/>
            <ac:spMk id="26" creationId="{DF3934C8-604D-4A4F-9893-FAB526BB1F51}"/>
          </ac:spMkLst>
        </pc:spChg>
        <pc:spChg chg="del mod">
          <ac:chgData name="andy chen" userId="d4c4c15ec06c74ad" providerId="LiveId" clId="{ADA3AFCE-EB18-4A8A-9418-FDB82963BCE0}" dt="2020-07-01T08:03:06.642" v="2484" actId="478"/>
          <ac:spMkLst>
            <pc:docMk/>
            <pc:sldMk cId="4159723812" sldId="283"/>
            <ac:spMk id="27" creationId="{36EDE295-AEFB-41DC-82A2-7F9A5F1CFBBD}"/>
          </ac:spMkLst>
        </pc:spChg>
        <pc:spChg chg="del mod">
          <ac:chgData name="andy chen" userId="d4c4c15ec06c74ad" providerId="LiveId" clId="{ADA3AFCE-EB18-4A8A-9418-FDB82963BCE0}" dt="2020-07-01T08:03:01.475" v="2478" actId="478"/>
          <ac:spMkLst>
            <pc:docMk/>
            <pc:sldMk cId="4159723812" sldId="283"/>
            <ac:spMk id="28" creationId="{0A36152F-9871-479B-A202-A40B34B0C149}"/>
          </ac:spMkLst>
        </pc:spChg>
        <pc:spChg chg="del mod">
          <ac:chgData name="andy chen" userId="d4c4c15ec06c74ad" providerId="LiveId" clId="{ADA3AFCE-EB18-4A8A-9418-FDB82963BCE0}" dt="2020-07-01T08:03:04.702" v="2482" actId="478"/>
          <ac:spMkLst>
            <pc:docMk/>
            <pc:sldMk cId="4159723812" sldId="283"/>
            <ac:spMk id="29" creationId="{A9C280E1-F980-49B6-A5FC-C2F8328CEAE7}"/>
          </ac:spMkLst>
        </pc:spChg>
        <pc:spChg chg="del mod">
          <ac:chgData name="andy chen" userId="d4c4c15ec06c74ad" providerId="LiveId" clId="{ADA3AFCE-EB18-4A8A-9418-FDB82963BCE0}" dt="2020-07-01T08:02:59.648" v="2476" actId="478"/>
          <ac:spMkLst>
            <pc:docMk/>
            <pc:sldMk cId="4159723812" sldId="283"/>
            <ac:spMk id="30" creationId="{D7850E98-C5F0-42B6-964F-12EE2E767030}"/>
          </ac:spMkLst>
        </pc:spChg>
        <pc:spChg chg="add mod">
          <ac:chgData name="andy chen" userId="d4c4c15ec06c74ad" providerId="LiveId" clId="{ADA3AFCE-EB18-4A8A-9418-FDB82963BCE0}" dt="2020-07-01T08:10:56.993" v="2539" actId="1076"/>
          <ac:spMkLst>
            <pc:docMk/>
            <pc:sldMk cId="4159723812" sldId="283"/>
            <ac:spMk id="41" creationId="{18B2F95E-2CEC-4AE3-96F0-4F801C0CB108}"/>
          </ac:spMkLst>
        </pc:spChg>
        <pc:spChg chg="add mod">
          <ac:chgData name="andy chen" userId="d4c4c15ec06c74ad" providerId="LiveId" clId="{ADA3AFCE-EB18-4A8A-9418-FDB82963BCE0}" dt="2020-07-01T08:15:36.005" v="2575" actId="1076"/>
          <ac:spMkLst>
            <pc:docMk/>
            <pc:sldMk cId="4159723812" sldId="283"/>
            <ac:spMk id="45" creationId="{384D1D8C-156D-436D-870C-F14D20B476BD}"/>
          </ac:spMkLst>
        </pc:spChg>
        <pc:spChg chg="add mod">
          <ac:chgData name="andy chen" userId="d4c4c15ec06c74ad" providerId="LiveId" clId="{ADA3AFCE-EB18-4A8A-9418-FDB82963BCE0}" dt="2020-07-01T08:25:54.482" v="2606" actId="1076"/>
          <ac:spMkLst>
            <pc:docMk/>
            <pc:sldMk cId="4159723812" sldId="283"/>
            <ac:spMk id="46" creationId="{9EA2F588-B6B2-4E35-852B-5F50D689B030}"/>
          </ac:spMkLst>
        </pc:spChg>
        <pc:spChg chg="add mod">
          <ac:chgData name="andy chen" userId="d4c4c15ec06c74ad" providerId="LiveId" clId="{ADA3AFCE-EB18-4A8A-9418-FDB82963BCE0}" dt="2020-07-01T08:26:39.666" v="2626" actId="1076"/>
          <ac:spMkLst>
            <pc:docMk/>
            <pc:sldMk cId="4159723812" sldId="283"/>
            <ac:spMk id="47" creationId="{F87E8CA7-F480-43AE-8125-0A03D7D37BCC}"/>
          </ac:spMkLst>
        </pc:spChg>
        <pc:grpChg chg="add mod">
          <ac:chgData name="andy chen" userId="d4c4c15ec06c74ad" providerId="LiveId" clId="{ADA3AFCE-EB18-4A8A-9418-FDB82963BCE0}" dt="2020-07-01T08:14:25.337" v="2573" actId="1076"/>
          <ac:grpSpMkLst>
            <pc:docMk/>
            <pc:sldMk cId="4159723812" sldId="283"/>
            <ac:grpSpMk id="44" creationId="{6063544F-E7B1-47AB-B53E-D9088DC855CF}"/>
          </ac:grpSpMkLst>
        </pc:grpChg>
        <pc:picChg chg="del">
          <ac:chgData name="andy chen" userId="d4c4c15ec06c74ad" providerId="LiveId" clId="{ADA3AFCE-EB18-4A8A-9418-FDB82963BCE0}" dt="2020-07-01T08:02:27.384" v="2453" actId="478"/>
          <ac:picMkLst>
            <pc:docMk/>
            <pc:sldMk cId="4159723812" sldId="283"/>
            <ac:picMk id="5" creationId="{6E072A31-38E8-4F73-BEDF-4A4BF5BAEBAD}"/>
          </ac:picMkLst>
        </pc:picChg>
        <pc:picChg chg="add mod modCrop">
          <ac:chgData name="andy chen" userId="d4c4c15ec06c74ad" providerId="LiveId" clId="{ADA3AFCE-EB18-4A8A-9418-FDB82963BCE0}" dt="2020-07-01T08:26:24.627" v="2623" actId="1076"/>
          <ac:picMkLst>
            <pc:docMk/>
            <pc:sldMk cId="4159723812" sldId="283"/>
            <ac:picMk id="24" creationId="{2DE33741-7E50-4607-9E0E-ED9DD0003F18}"/>
          </ac:picMkLst>
        </pc:picChg>
        <pc:picChg chg="add mod modCrop">
          <ac:chgData name="andy chen" userId="d4c4c15ec06c74ad" providerId="LiveId" clId="{ADA3AFCE-EB18-4A8A-9418-FDB82963BCE0}" dt="2020-07-01T08:10:18.329" v="2526" actId="1076"/>
          <ac:picMkLst>
            <pc:docMk/>
            <pc:sldMk cId="4159723812" sldId="283"/>
            <ac:picMk id="36" creationId="{302F4D6B-68F4-4ED5-80CD-43079C0603D0}"/>
          </ac:picMkLst>
        </pc:picChg>
        <pc:picChg chg="add mod modCrop">
          <ac:chgData name="andy chen" userId="d4c4c15ec06c74ad" providerId="LiveId" clId="{ADA3AFCE-EB18-4A8A-9418-FDB82963BCE0}" dt="2020-07-01T08:13:29.853" v="2559" actId="164"/>
          <ac:picMkLst>
            <pc:docMk/>
            <pc:sldMk cId="4159723812" sldId="283"/>
            <ac:picMk id="42" creationId="{42E4773E-3B4B-4527-9D4B-F2A0F92CE2C7}"/>
          </ac:picMkLst>
        </pc:picChg>
        <pc:picChg chg="add mod modCrop">
          <ac:chgData name="andy chen" userId="d4c4c15ec06c74ad" providerId="LiveId" clId="{ADA3AFCE-EB18-4A8A-9418-FDB82963BCE0}" dt="2020-07-01T08:13:29.853" v="2559" actId="164"/>
          <ac:picMkLst>
            <pc:docMk/>
            <pc:sldMk cId="4159723812" sldId="283"/>
            <ac:picMk id="43" creationId="{B8A94C1E-C8EA-4BE7-8388-B1BD59FF18D8}"/>
          </ac:picMkLst>
        </pc:picChg>
        <pc:picChg chg="add mod">
          <ac:chgData name="andy chen" userId="d4c4c15ec06c74ad" providerId="LiveId" clId="{ADA3AFCE-EB18-4A8A-9418-FDB82963BCE0}" dt="2020-07-01T08:27:29.338" v="2632" actId="1076"/>
          <ac:picMkLst>
            <pc:docMk/>
            <pc:sldMk cId="4159723812" sldId="283"/>
            <ac:picMk id="48" creationId="{E17E63BA-131F-4603-B438-A6AB5C3D1066}"/>
          </ac:picMkLst>
        </pc:picChg>
        <pc:cxnChg chg="del">
          <ac:chgData name="andy chen" userId="d4c4c15ec06c74ad" providerId="LiveId" clId="{ADA3AFCE-EB18-4A8A-9418-FDB82963BCE0}" dt="2020-07-01T08:02:51.758" v="2470" actId="478"/>
          <ac:cxnSpMkLst>
            <pc:docMk/>
            <pc:sldMk cId="4159723812" sldId="283"/>
            <ac:cxnSpMk id="14" creationId="{A27B8831-988F-412A-983F-94091120F632}"/>
          </ac:cxnSpMkLst>
        </pc:cxnChg>
        <pc:cxnChg chg="del">
          <ac:chgData name="andy chen" userId="d4c4c15ec06c74ad" providerId="LiveId" clId="{ADA3AFCE-EB18-4A8A-9418-FDB82963BCE0}" dt="2020-07-01T08:02:50.293" v="2468" actId="478"/>
          <ac:cxnSpMkLst>
            <pc:docMk/>
            <pc:sldMk cId="4159723812" sldId="283"/>
            <ac:cxnSpMk id="15" creationId="{9B0A43AD-1BE8-405A-9BE1-4FFBE46F5BCD}"/>
          </ac:cxnSpMkLst>
        </pc:cxnChg>
        <pc:cxnChg chg="add mod">
          <ac:chgData name="andy chen" userId="d4c4c15ec06c74ad" providerId="LiveId" clId="{ADA3AFCE-EB18-4A8A-9418-FDB82963BCE0}" dt="2020-07-01T08:09:11.241" v="2519" actId="14100"/>
          <ac:cxnSpMkLst>
            <pc:docMk/>
            <pc:sldMk cId="4159723812" sldId="283"/>
            <ac:cxnSpMk id="17" creationId="{E83B5F12-5DB0-45F9-9AC8-6B7410D00201}"/>
          </ac:cxnSpMkLst>
        </pc:cxnChg>
        <pc:cxnChg chg="del">
          <ac:chgData name="andy chen" userId="d4c4c15ec06c74ad" providerId="LiveId" clId="{ADA3AFCE-EB18-4A8A-9418-FDB82963BCE0}" dt="2020-07-01T08:02:41.927" v="2462" actId="478"/>
          <ac:cxnSpMkLst>
            <pc:docMk/>
            <pc:sldMk cId="4159723812" sldId="283"/>
            <ac:cxnSpMk id="18" creationId="{3EAA8A0D-7441-42C9-B230-C0604804D1CD}"/>
          </ac:cxnSpMkLst>
        </pc:cxnChg>
        <pc:cxnChg chg="del">
          <ac:chgData name="andy chen" userId="d4c4c15ec06c74ad" providerId="LiveId" clId="{ADA3AFCE-EB18-4A8A-9418-FDB82963BCE0}" dt="2020-07-01T08:02:40.118" v="2459" actId="478"/>
          <ac:cxnSpMkLst>
            <pc:docMk/>
            <pc:sldMk cId="4159723812" sldId="283"/>
            <ac:cxnSpMk id="22" creationId="{1167889C-D0ED-4BEC-95E8-28BDC20CDBF7}"/>
          </ac:cxnSpMkLst>
        </pc:cxnChg>
        <pc:cxnChg chg="add mod">
          <ac:chgData name="andy chen" userId="d4c4c15ec06c74ad" providerId="LiveId" clId="{ADA3AFCE-EB18-4A8A-9418-FDB82963BCE0}" dt="2020-07-01T08:09:34.202" v="2522" actId="14100"/>
          <ac:cxnSpMkLst>
            <pc:docMk/>
            <pc:sldMk cId="4159723812" sldId="283"/>
            <ac:cxnSpMk id="31" creationId="{30A0BE12-1185-4BCB-8A45-E959530B766D}"/>
          </ac:cxnSpMkLst>
        </pc:cxnChg>
      </pc:sldChg>
      <pc:sldChg chg="addSp delSp modSp add mod ord modAnim">
        <pc:chgData name="andy chen" userId="d4c4c15ec06c74ad" providerId="LiveId" clId="{ADA3AFCE-EB18-4A8A-9418-FDB82963BCE0}" dt="2020-07-01T08:44:01.393" v="2913" actId="20577"/>
        <pc:sldMkLst>
          <pc:docMk/>
          <pc:sldMk cId="1275975612" sldId="284"/>
        </pc:sldMkLst>
        <pc:spChg chg="mod ord">
          <ac:chgData name="andy chen" userId="d4c4c15ec06c74ad" providerId="LiveId" clId="{ADA3AFCE-EB18-4A8A-9418-FDB82963BCE0}" dt="2020-07-01T08:28:55.777" v="2683" actId="167"/>
          <ac:spMkLst>
            <pc:docMk/>
            <pc:sldMk cId="1275975612" sldId="284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08:29:03.627" v="2685" actId="167"/>
          <ac:spMkLst>
            <pc:docMk/>
            <pc:sldMk cId="1275975612" sldId="284"/>
            <ac:spMk id="4" creationId="{78E2FE43-8879-414A-963A-E71EB7218208}"/>
          </ac:spMkLst>
        </pc:spChg>
        <pc:spChg chg="add del mod">
          <ac:chgData name="andy chen" userId="d4c4c15ec06c74ad" providerId="LiveId" clId="{ADA3AFCE-EB18-4A8A-9418-FDB82963BCE0}" dt="2020-07-01T08:29:20.196" v="2689" actId="478"/>
          <ac:spMkLst>
            <pc:docMk/>
            <pc:sldMk cId="1275975612" sldId="284"/>
            <ac:spMk id="5" creationId="{C8743629-00BB-4018-9CDF-7D2BC811918F}"/>
          </ac:spMkLst>
        </pc:spChg>
        <pc:spChg chg="add del">
          <ac:chgData name="andy chen" userId="d4c4c15ec06c74ad" providerId="LiveId" clId="{ADA3AFCE-EB18-4A8A-9418-FDB82963BCE0}" dt="2020-07-01T08:36:14.558" v="2710" actId="478"/>
          <ac:spMkLst>
            <pc:docMk/>
            <pc:sldMk cId="1275975612" sldId="284"/>
            <ac:spMk id="7" creationId="{F8668491-9F59-4097-A8D8-6C1D68505699}"/>
          </ac:spMkLst>
        </pc:spChg>
        <pc:spChg chg="add mod">
          <ac:chgData name="andy chen" userId="d4c4c15ec06c74ad" providerId="LiveId" clId="{ADA3AFCE-EB18-4A8A-9418-FDB82963BCE0}" dt="2020-07-01T08:36:54.942" v="2718" actId="1076"/>
          <ac:spMkLst>
            <pc:docMk/>
            <pc:sldMk cId="1275975612" sldId="284"/>
            <ac:spMk id="10" creationId="{FDE08209-FCBE-4C31-9577-F4E2D0BF4862}"/>
          </ac:spMkLst>
        </pc:spChg>
        <pc:spChg chg="add mod">
          <ac:chgData name="andy chen" userId="d4c4c15ec06c74ad" providerId="LiveId" clId="{ADA3AFCE-EB18-4A8A-9418-FDB82963BCE0}" dt="2020-07-01T08:42:13.680" v="2911" actId="164"/>
          <ac:spMkLst>
            <pc:docMk/>
            <pc:sldMk cId="1275975612" sldId="284"/>
            <ac:spMk id="11" creationId="{4C208B92-565F-450F-9AFB-582FB639D670}"/>
          </ac:spMkLst>
        </pc:spChg>
        <pc:spChg chg="add mod">
          <ac:chgData name="andy chen" userId="d4c4c15ec06c74ad" providerId="LiveId" clId="{ADA3AFCE-EB18-4A8A-9418-FDB82963BCE0}" dt="2020-07-01T08:42:13.680" v="2911" actId="164"/>
          <ac:spMkLst>
            <pc:docMk/>
            <pc:sldMk cId="1275975612" sldId="284"/>
            <ac:spMk id="12" creationId="{82F5665B-1C44-496E-8A17-51A12E831420}"/>
          </ac:spMkLst>
        </pc:spChg>
        <pc:spChg chg="add mod">
          <ac:chgData name="andy chen" userId="d4c4c15ec06c74ad" providerId="LiveId" clId="{ADA3AFCE-EB18-4A8A-9418-FDB82963BCE0}" dt="2020-07-01T08:44:01.393" v="2913" actId="20577"/>
          <ac:spMkLst>
            <pc:docMk/>
            <pc:sldMk cId="1275975612" sldId="284"/>
            <ac:spMk id="13" creationId="{F698707C-BABB-438B-9E89-FA956FE8E42E}"/>
          </ac:spMkLst>
        </pc:spChg>
        <pc:spChg chg="add mod">
          <ac:chgData name="andy chen" userId="d4c4c15ec06c74ad" providerId="LiveId" clId="{ADA3AFCE-EB18-4A8A-9418-FDB82963BCE0}" dt="2020-07-01T08:37:05.715" v="2722" actId="1076"/>
          <ac:spMkLst>
            <pc:docMk/>
            <pc:sldMk cId="1275975612" sldId="284"/>
            <ac:spMk id="23" creationId="{5532B995-7C6C-4E31-A1EE-0CC3180990DA}"/>
          </ac:spMkLst>
        </pc:spChg>
        <pc:spChg chg="del mod">
          <ac:chgData name="andy chen" userId="d4c4c15ec06c74ad" providerId="LiveId" clId="{ADA3AFCE-EB18-4A8A-9418-FDB82963BCE0}" dt="2020-07-01T08:29:24.708" v="2695" actId="478"/>
          <ac:spMkLst>
            <pc:docMk/>
            <pc:sldMk cId="1275975612" sldId="284"/>
            <ac:spMk id="41" creationId="{18B2F95E-2CEC-4AE3-96F0-4F801C0CB108}"/>
          </ac:spMkLst>
        </pc:spChg>
        <pc:spChg chg="del mod">
          <ac:chgData name="andy chen" userId="d4c4c15ec06c74ad" providerId="LiveId" clId="{ADA3AFCE-EB18-4A8A-9418-FDB82963BCE0}" dt="2020-07-01T08:29:26.118" v="2697" actId="478"/>
          <ac:spMkLst>
            <pc:docMk/>
            <pc:sldMk cId="1275975612" sldId="284"/>
            <ac:spMk id="45" creationId="{384D1D8C-156D-436D-870C-F14D20B476BD}"/>
          </ac:spMkLst>
        </pc:spChg>
        <pc:spChg chg="del mod">
          <ac:chgData name="andy chen" userId="d4c4c15ec06c74ad" providerId="LiveId" clId="{ADA3AFCE-EB18-4A8A-9418-FDB82963BCE0}" dt="2020-07-01T08:29:29.375" v="2701" actId="478"/>
          <ac:spMkLst>
            <pc:docMk/>
            <pc:sldMk cId="1275975612" sldId="284"/>
            <ac:spMk id="46" creationId="{9EA2F588-B6B2-4E35-852B-5F50D689B030}"/>
          </ac:spMkLst>
        </pc:spChg>
        <pc:spChg chg="del mod">
          <ac:chgData name="andy chen" userId="d4c4c15ec06c74ad" providerId="LiveId" clId="{ADA3AFCE-EB18-4A8A-9418-FDB82963BCE0}" dt="2020-07-01T08:29:32.965" v="2703" actId="478"/>
          <ac:spMkLst>
            <pc:docMk/>
            <pc:sldMk cId="1275975612" sldId="284"/>
            <ac:spMk id="47" creationId="{F87E8CA7-F480-43AE-8125-0A03D7D37BCC}"/>
          </ac:spMkLst>
        </pc:spChg>
        <pc:grpChg chg="add mod">
          <ac:chgData name="andy chen" userId="d4c4c15ec06c74ad" providerId="LiveId" clId="{ADA3AFCE-EB18-4A8A-9418-FDB82963BCE0}" dt="2020-07-01T08:42:13.680" v="2911" actId="164"/>
          <ac:grpSpMkLst>
            <pc:docMk/>
            <pc:sldMk cId="1275975612" sldId="284"/>
            <ac:grpSpMk id="14" creationId="{EE9FC1A9-1E62-4DBF-ACEC-B626AC5A7095}"/>
          </ac:grpSpMkLst>
        </pc:grpChg>
        <pc:grpChg chg="del">
          <ac:chgData name="andy chen" userId="d4c4c15ec06c74ad" providerId="LiveId" clId="{ADA3AFCE-EB18-4A8A-9418-FDB82963BCE0}" dt="2020-07-01T08:29:27.342" v="2699" actId="478"/>
          <ac:grpSpMkLst>
            <pc:docMk/>
            <pc:sldMk cId="1275975612" sldId="284"/>
            <ac:grpSpMk id="44" creationId="{6063544F-E7B1-47AB-B53E-D9088DC855CF}"/>
          </ac:grpSpMkLst>
        </pc:grpChg>
        <pc:picChg chg="add mod ord">
          <ac:chgData name="andy chen" userId="d4c4c15ec06c74ad" providerId="LiveId" clId="{ADA3AFCE-EB18-4A8A-9418-FDB82963BCE0}" dt="2020-07-01T08:37:12.363" v="2723" actId="167"/>
          <ac:picMkLst>
            <pc:docMk/>
            <pc:sldMk cId="1275975612" sldId="284"/>
            <ac:picMk id="6" creationId="{2BC41149-CB84-4DBF-BFD4-6C76964B554C}"/>
          </ac:picMkLst>
        </pc:picChg>
        <pc:picChg chg="del">
          <ac:chgData name="andy chen" userId="d4c4c15ec06c74ad" providerId="LiveId" clId="{ADA3AFCE-EB18-4A8A-9418-FDB82963BCE0}" dt="2020-07-01T08:29:13.257" v="2686" actId="478"/>
          <ac:picMkLst>
            <pc:docMk/>
            <pc:sldMk cId="1275975612" sldId="284"/>
            <ac:picMk id="24" creationId="{2DE33741-7E50-4607-9E0E-ED9DD0003F18}"/>
          </ac:picMkLst>
        </pc:picChg>
        <pc:picChg chg="del">
          <ac:chgData name="andy chen" userId="d4c4c15ec06c74ad" providerId="LiveId" clId="{ADA3AFCE-EB18-4A8A-9418-FDB82963BCE0}" dt="2020-07-01T08:29:26.645" v="2698" actId="478"/>
          <ac:picMkLst>
            <pc:docMk/>
            <pc:sldMk cId="1275975612" sldId="284"/>
            <ac:picMk id="36" creationId="{302F4D6B-68F4-4ED5-80CD-43079C0603D0}"/>
          </ac:picMkLst>
        </pc:picChg>
        <pc:picChg chg="del">
          <ac:chgData name="andy chen" userId="d4c4c15ec06c74ad" providerId="LiveId" clId="{ADA3AFCE-EB18-4A8A-9418-FDB82963BCE0}" dt="2020-07-01T08:29:33.555" v="2704" actId="478"/>
          <ac:picMkLst>
            <pc:docMk/>
            <pc:sldMk cId="1275975612" sldId="284"/>
            <ac:picMk id="48" creationId="{E17E63BA-131F-4603-B438-A6AB5C3D1066}"/>
          </ac:picMkLst>
        </pc:picChg>
        <pc:cxnChg chg="del mod">
          <ac:chgData name="andy chen" userId="d4c4c15ec06c74ad" providerId="LiveId" clId="{ADA3AFCE-EB18-4A8A-9418-FDB82963BCE0}" dt="2020-07-01T08:29:21.894" v="2691" actId="478"/>
          <ac:cxnSpMkLst>
            <pc:docMk/>
            <pc:sldMk cId="1275975612" sldId="284"/>
            <ac:cxnSpMk id="17" creationId="{E83B5F12-5DB0-45F9-9AC8-6B7410D00201}"/>
          </ac:cxnSpMkLst>
        </pc:cxnChg>
        <pc:cxnChg chg="del">
          <ac:chgData name="andy chen" userId="d4c4c15ec06c74ad" providerId="LiveId" clId="{ADA3AFCE-EB18-4A8A-9418-FDB82963BCE0}" dt="2020-07-01T08:29:23.049" v="2692" actId="478"/>
          <ac:cxnSpMkLst>
            <pc:docMk/>
            <pc:sldMk cId="1275975612" sldId="284"/>
            <ac:cxnSpMk id="31" creationId="{30A0BE12-1185-4BCB-8A45-E959530B766D}"/>
          </ac:cxnSpMkLst>
        </pc:cxnChg>
      </pc:sldChg>
      <pc:sldChg chg="new del">
        <pc:chgData name="andy chen" userId="d4c4c15ec06c74ad" providerId="LiveId" clId="{ADA3AFCE-EB18-4A8A-9418-FDB82963BCE0}" dt="2020-07-01T08:51:25.659" v="2920" actId="47"/>
        <pc:sldMkLst>
          <pc:docMk/>
          <pc:sldMk cId="2028465696" sldId="285"/>
        </pc:sldMkLst>
      </pc:sldChg>
      <pc:sldChg chg="addSp modSp add mod ord">
        <pc:chgData name="andy chen" userId="d4c4c15ec06c74ad" providerId="LiveId" clId="{ADA3AFCE-EB18-4A8A-9418-FDB82963BCE0}" dt="2020-07-01T09:01:57.185" v="3269" actId="20577"/>
        <pc:sldMkLst>
          <pc:docMk/>
          <pc:sldMk cId="1319506026" sldId="286"/>
        </pc:sldMkLst>
        <pc:spChg chg="add mod ord">
          <ac:chgData name="andy chen" userId="d4c4c15ec06c74ad" providerId="LiveId" clId="{ADA3AFCE-EB18-4A8A-9418-FDB82963BCE0}" dt="2020-07-01T08:54:11.071" v="2983" actId="171"/>
          <ac:spMkLst>
            <pc:docMk/>
            <pc:sldMk cId="1319506026" sldId="286"/>
            <ac:spMk id="2" creationId="{D4FB961B-3EF6-4680-8604-DEE5E9F18B60}"/>
          </ac:spMkLst>
        </pc:spChg>
        <pc:spChg chg="add mod">
          <ac:chgData name="andy chen" userId="d4c4c15ec06c74ad" providerId="LiveId" clId="{ADA3AFCE-EB18-4A8A-9418-FDB82963BCE0}" dt="2020-07-01T09:01:57.185" v="3269" actId="20577"/>
          <ac:spMkLst>
            <pc:docMk/>
            <pc:sldMk cId="1319506026" sldId="286"/>
            <ac:spMk id="3" creationId="{EE8701C5-19E1-4842-A861-084C538489B4}"/>
          </ac:spMkLst>
        </pc:spChg>
        <pc:spChg chg="mod">
          <ac:chgData name="andy chen" userId="d4c4c15ec06c74ad" providerId="LiveId" clId="{ADA3AFCE-EB18-4A8A-9418-FDB82963BCE0}" dt="2020-07-01T08:52:07.396" v="2927" actId="207"/>
          <ac:spMkLst>
            <pc:docMk/>
            <pc:sldMk cId="1319506026" sldId="286"/>
            <ac:spMk id="9" creationId="{F2B9935F-8D03-49D7-B012-31E5C4FEC420}"/>
          </ac:spMkLst>
        </pc:spChg>
        <pc:spChg chg="mod">
          <ac:chgData name="andy chen" userId="d4c4c15ec06c74ad" providerId="LiveId" clId="{ADA3AFCE-EB18-4A8A-9418-FDB82963BCE0}" dt="2020-07-01T08:53:26.714" v="2975" actId="1076"/>
          <ac:spMkLst>
            <pc:docMk/>
            <pc:sldMk cId="1319506026" sldId="286"/>
            <ac:spMk id="11" creationId="{00A377E1-F98B-443A-A3C1-604E6784CCA7}"/>
          </ac:spMkLst>
        </pc:spChg>
        <pc:spChg chg="mod">
          <ac:chgData name="andy chen" userId="d4c4c15ec06c74ad" providerId="LiveId" clId="{ADA3AFCE-EB18-4A8A-9418-FDB82963BCE0}" dt="2020-07-01T08:52:24.303" v="2928" actId="20577"/>
          <ac:spMkLst>
            <pc:docMk/>
            <pc:sldMk cId="1319506026" sldId="286"/>
            <ac:spMk id="12" creationId="{CA0F4C08-26FF-4EC6-9918-F34D57E06FDC}"/>
          </ac:spMkLst>
        </pc:spChg>
      </pc:sldChg>
      <pc:sldChg chg="addSp delSp modSp add mod">
        <pc:chgData name="andy chen" userId="d4c4c15ec06c74ad" providerId="LiveId" clId="{ADA3AFCE-EB18-4A8A-9418-FDB82963BCE0}" dt="2020-07-01T09:04:33.803" v="3310" actId="207"/>
        <pc:sldMkLst>
          <pc:docMk/>
          <pc:sldMk cId="1054975018" sldId="287"/>
        </pc:sldMkLst>
        <pc:spChg chg="mod">
          <ac:chgData name="andy chen" userId="d4c4c15ec06c74ad" providerId="LiveId" clId="{ADA3AFCE-EB18-4A8A-9418-FDB82963BCE0}" dt="2020-07-01T09:04:33.803" v="3310" actId="207"/>
          <ac:spMkLst>
            <pc:docMk/>
            <pc:sldMk cId="1054975018" sldId="287"/>
            <ac:spMk id="3" creationId="{EE8701C5-19E1-4842-A861-084C538489B4}"/>
          </ac:spMkLst>
        </pc:spChg>
        <pc:spChg chg="add del mod">
          <ac:chgData name="andy chen" userId="d4c4c15ec06c74ad" providerId="LiveId" clId="{ADA3AFCE-EB18-4A8A-9418-FDB82963BCE0}" dt="2020-07-01T09:03:08.239" v="3303" actId="478"/>
          <ac:spMkLst>
            <pc:docMk/>
            <pc:sldMk cId="1054975018" sldId="287"/>
            <ac:spMk id="4" creationId="{39F2EAD9-D41F-470A-BD0A-B3B7B41577F9}"/>
          </ac:spMkLst>
        </pc:spChg>
      </pc:sldChg>
      <pc:sldChg chg="addSp delSp modSp add del mod ord">
        <pc:chgData name="andy chen" userId="d4c4c15ec06c74ad" providerId="LiveId" clId="{ADA3AFCE-EB18-4A8A-9418-FDB82963BCE0}" dt="2020-07-01T09:35:35.800" v="3494" actId="47"/>
        <pc:sldMkLst>
          <pc:docMk/>
          <pc:sldMk cId="1174786314" sldId="288"/>
        </pc:sldMkLst>
        <pc:spChg chg="mod">
          <ac:chgData name="andy chen" userId="d4c4c15ec06c74ad" providerId="LiveId" clId="{ADA3AFCE-EB18-4A8A-9418-FDB82963BCE0}" dt="2020-07-01T09:16:54.076" v="3354" actId="20577"/>
          <ac:spMkLst>
            <pc:docMk/>
            <pc:sldMk cId="1174786314" sldId="288"/>
            <ac:spMk id="2" creationId="{9401E66D-F695-48F1-A21A-5D66C07E1CF8}"/>
          </ac:spMkLst>
        </pc:spChg>
        <pc:spChg chg="mod">
          <ac:chgData name="andy chen" userId="d4c4c15ec06c74ad" providerId="LiveId" clId="{ADA3AFCE-EB18-4A8A-9418-FDB82963BCE0}" dt="2020-07-01T09:17:10.197" v="3355" actId="14100"/>
          <ac:spMkLst>
            <pc:docMk/>
            <pc:sldMk cId="1174786314" sldId="288"/>
            <ac:spMk id="4" creationId="{78E2FE43-8879-414A-963A-E71EB7218208}"/>
          </ac:spMkLst>
        </pc:spChg>
        <pc:spChg chg="add del mod">
          <ac:chgData name="andy chen" userId="d4c4c15ec06c74ad" providerId="LiveId" clId="{ADA3AFCE-EB18-4A8A-9418-FDB82963BCE0}" dt="2020-07-01T09:17:15.698" v="3358" actId="478"/>
          <ac:spMkLst>
            <pc:docMk/>
            <pc:sldMk cId="1174786314" sldId="288"/>
            <ac:spMk id="5" creationId="{8888A1A1-31A0-432D-9982-E7CD66096AB6}"/>
          </ac:spMkLst>
        </pc:spChg>
        <pc:spChg chg="add mod">
          <ac:chgData name="andy chen" userId="d4c4c15ec06c74ad" providerId="LiveId" clId="{ADA3AFCE-EB18-4A8A-9418-FDB82963BCE0}" dt="2020-07-01T09:35:22.166" v="3489" actId="1076"/>
          <ac:spMkLst>
            <pc:docMk/>
            <pc:sldMk cId="1174786314" sldId="288"/>
            <ac:spMk id="7" creationId="{71C66454-3B0B-4122-A153-EB7B42194A78}"/>
          </ac:spMkLst>
        </pc:spChg>
        <pc:spChg chg="add mod">
          <ac:chgData name="andy chen" userId="d4c4c15ec06c74ad" providerId="LiveId" clId="{ADA3AFCE-EB18-4A8A-9418-FDB82963BCE0}" dt="2020-07-01T09:35:21.826" v="3488" actId="1076"/>
          <ac:spMkLst>
            <pc:docMk/>
            <pc:sldMk cId="1174786314" sldId="288"/>
            <ac:spMk id="10" creationId="{FE15EC40-4370-4A9F-9AC5-C145FA033617}"/>
          </ac:spMkLst>
        </pc:spChg>
        <pc:spChg chg="add mod">
          <ac:chgData name="andy chen" userId="d4c4c15ec06c74ad" providerId="LiveId" clId="{ADA3AFCE-EB18-4A8A-9418-FDB82963BCE0}" dt="2020-07-01T09:35:20.477" v="3484" actId="1076"/>
          <ac:spMkLst>
            <pc:docMk/>
            <pc:sldMk cId="1174786314" sldId="288"/>
            <ac:spMk id="16" creationId="{48C74CB1-2CA6-46A8-BE96-C14F306FD372}"/>
          </ac:spMkLst>
        </pc:spChg>
        <pc:spChg chg="del mod">
          <ac:chgData name="andy chen" userId="d4c4c15ec06c74ad" providerId="LiveId" clId="{ADA3AFCE-EB18-4A8A-9418-FDB82963BCE0}" dt="2020-07-01T09:17:18.485" v="3361" actId="478"/>
          <ac:spMkLst>
            <pc:docMk/>
            <pc:sldMk cId="1174786314" sldId="288"/>
            <ac:spMk id="41" creationId="{18B2F95E-2CEC-4AE3-96F0-4F801C0CB108}"/>
          </ac:spMkLst>
        </pc:spChg>
        <pc:spChg chg="del mod">
          <ac:chgData name="andy chen" userId="d4c4c15ec06c74ad" providerId="LiveId" clId="{ADA3AFCE-EB18-4A8A-9418-FDB82963BCE0}" dt="2020-07-01T09:17:22.060" v="3366" actId="478"/>
          <ac:spMkLst>
            <pc:docMk/>
            <pc:sldMk cId="1174786314" sldId="288"/>
            <ac:spMk id="45" creationId="{384D1D8C-156D-436D-870C-F14D20B476BD}"/>
          </ac:spMkLst>
        </pc:spChg>
        <pc:spChg chg="del mod">
          <ac:chgData name="andy chen" userId="d4c4c15ec06c74ad" providerId="LiveId" clId="{ADA3AFCE-EB18-4A8A-9418-FDB82963BCE0}" dt="2020-07-01T09:17:23.945" v="3368" actId="478"/>
          <ac:spMkLst>
            <pc:docMk/>
            <pc:sldMk cId="1174786314" sldId="288"/>
            <ac:spMk id="46" creationId="{9EA2F588-B6B2-4E35-852B-5F50D689B030}"/>
          </ac:spMkLst>
        </pc:spChg>
        <pc:spChg chg="del mod">
          <ac:chgData name="andy chen" userId="d4c4c15ec06c74ad" providerId="LiveId" clId="{ADA3AFCE-EB18-4A8A-9418-FDB82963BCE0}" dt="2020-07-01T09:17:28.850" v="3372" actId="478"/>
          <ac:spMkLst>
            <pc:docMk/>
            <pc:sldMk cId="1174786314" sldId="288"/>
            <ac:spMk id="47" creationId="{F87E8CA7-F480-43AE-8125-0A03D7D37BCC}"/>
          </ac:spMkLst>
        </pc:spChg>
        <pc:grpChg chg="del">
          <ac:chgData name="andy chen" userId="d4c4c15ec06c74ad" providerId="LiveId" clId="{ADA3AFCE-EB18-4A8A-9418-FDB82963BCE0}" dt="2020-07-01T09:17:20.695" v="3364" actId="478"/>
          <ac:grpSpMkLst>
            <pc:docMk/>
            <pc:sldMk cId="1174786314" sldId="288"/>
            <ac:grpSpMk id="44" creationId="{6063544F-E7B1-47AB-B53E-D9088DC855CF}"/>
          </ac:grpSpMkLst>
        </pc:grpChg>
        <pc:picChg chg="add mod modCrop">
          <ac:chgData name="andy chen" userId="d4c4c15ec06c74ad" providerId="LiveId" clId="{ADA3AFCE-EB18-4A8A-9418-FDB82963BCE0}" dt="2020-07-01T09:35:23.882" v="3493" actId="1076"/>
          <ac:picMkLst>
            <pc:docMk/>
            <pc:sldMk cId="1174786314" sldId="288"/>
            <ac:picMk id="6" creationId="{8ADFB047-FFC5-406C-97F3-11EA35F2E6D7}"/>
          </ac:picMkLst>
        </pc:picChg>
        <pc:picChg chg="add del mod">
          <ac:chgData name="andy chen" userId="d4c4c15ec06c74ad" providerId="LiveId" clId="{ADA3AFCE-EB18-4A8A-9418-FDB82963BCE0}" dt="2020-07-01T09:34:29.903" v="3473" actId="478"/>
          <ac:picMkLst>
            <pc:docMk/>
            <pc:sldMk cId="1174786314" sldId="288"/>
            <ac:picMk id="18" creationId="{0C0DBCF7-560F-4727-9AFA-3750549469F7}"/>
          </ac:picMkLst>
        </pc:picChg>
        <pc:picChg chg="add del mod">
          <ac:chgData name="andy chen" userId="d4c4c15ec06c74ad" providerId="LiveId" clId="{ADA3AFCE-EB18-4A8A-9418-FDB82963BCE0}" dt="2020-07-01T09:34:29.343" v="3472" actId="478"/>
          <ac:picMkLst>
            <pc:docMk/>
            <pc:sldMk cId="1174786314" sldId="288"/>
            <ac:picMk id="19" creationId="{34DA1EA3-1943-435B-8F14-C80067E94682}"/>
          </ac:picMkLst>
        </pc:picChg>
        <pc:picChg chg="del">
          <ac:chgData name="andy chen" userId="d4c4c15ec06c74ad" providerId="LiveId" clId="{ADA3AFCE-EB18-4A8A-9418-FDB82963BCE0}" dt="2020-07-01T09:17:13.468" v="3356" actId="478"/>
          <ac:picMkLst>
            <pc:docMk/>
            <pc:sldMk cId="1174786314" sldId="288"/>
            <ac:picMk id="24" creationId="{2DE33741-7E50-4607-9E0E-ED9DD0003F18}"/>
          </ac:picMkLst>
        </pc:picChg>
        <pc:picChg chg="del">
          <ac:chgData name="andy chen" userId="d4c4c15ec06c74ad" providerId="LiveId" clId="{ADA3AFCE-EB18-4A8A-9418-FDB82963BCE0}" dt="2020-07-01T09:17:16.401" v="3359" actId="478"/>
          <ac:picMkLst>
            <pc:docMk/>
            <pc:sldMk cId="1174786314" sldId="288"/>
            <ac:picMk id="36" creationId="{302F4D6B-68F4-4ED5-80CD-43079C0603D0}"/>
          </ac:picMkLst>
        </pc:picChg>
        <pc:picChg chg="del">
          <ac:chgData name="andy chen" userId="d4c4c15ec06c74ad" providerId="LiveId" clId="{ADA3AFCE-EB18-4A8A-9418-FDB82963BCE0}" dt="2020-07-01T09:17:26.417" v="3370" actId="478"/>
          <ac:picMkLst>
            <pc:docMk/>
            <pc:sldMk cId="1174786314" sldId="288"/>
            <ac:picMk id="48" creationId="{E17E63BA-131F-4603-B438-A6AB5C3D1066}"/>
          </ac:picMkLst>
        </pc:picChg>
        <pc:cxnChg chg="add del">
          <ac:chgData name="andy chen" userId="d4c4c15ec06c74ad" providerId="LiveId" clId="{ADA3AFCE-EB18-4A8A-9418-FDB82963BCE0}" dt="2020-07-01T09:23:48.889" v="3419" actId="478"/>
          <ac:cxnSpMkLst>
            <pc:docMk/>
            <pc:sldMk cId="1174786314" sldId="288"/>
            <ac:cxnSpMk id="12" creationId="{C0E39341-74F1-4598-AFC0-00FCA7ADD998}"/>
          </ac:cxnSpMkLst>
        </pc:cxnChg>
        <pc:cxnChg chg="add mod">
          <ac:chgData name="andy chen" userId="d4c4c15ec06c74ad" providerId="LiveId" clId="{ADA3AFCE-EB18-4A8A-9418-FDB82963BCE0}" dt="2020-07-01T09:35:21.020" v="3485" actId="1076"/>
          <ac:cxnSpMkLst>
            <pc:docMk/>
            <pc:sldMk cId="1174786314" sldId="288"/>
            <ac:cxnSpMk id="14" creationId="{3A9E6F87-27F5-4F10-944F-08CA0F5D5D57}"/>
          </ac:cxnSpMkLst>
        </pc:cxnChg>
        <pc:cxnChg chg="del">
          <ac:chgData name="andy chen" userId="d4c4c15ec06c74ad" providerId="LiveId" clId="{ADA3AFCE-EB18-4A8A-9418-FDB82963BCE0}" dt="2020-07-01T09:17:19.701" v="3362" actId="478"/>
          <ac:cxnSpMkLst>
            <pc:docMk/>
            <pc:sldMk cId="1174786314" sldId="288"/>
            <ac:cxnSpMk id="17" creationId="{E83B5F12-5DB0-45F9-9AC8-6B7410D00201}"/>
          </ac:cxnSpMkLst>
        </pc:cxnChg>
        <pc:cxnChg chg="del">
          <ac:chgData name="andy chen" userId="d4c4c15ec06c74ad" providerId="LiveId" clId="{ADA3AFCE-EB18-4A8A-9418-FDB82963BCE0}" dt="2020-07-01T09:17:20.021" v="3363" actId="478"/>
          <ac:cxnSpMkLst>
            <pc:docMk/>
            <pc:sldMk cId="1174786314" sldId="288"/>
            <ac:cxnSpMk id="31" creationId="{30A0BE12-1185-4BCB-8A45-E959530B766D}"/>
          </ac:cxnSpMkLst>
        </pc:cxnChg>
      </pc:sldChg>
      <pc:sldChg chg="add del ord">
        <pc:chgData name="andy chen" userId="d4c4c15ec06c74ad" providerId="LiveId" clId="{ADA3AFCE-EB18-4A8A-9418-FDB82963BCE0}" dt="2020-07-01T09:05:37.685" v="3316" actId="47"/>
        <pc:sldMkLst>
          <pc:docMk/>
          <pc:sldMk cId="2478984361" sldId="288"/>
        </pc:sldMkLst>
      </pc:sldChg>
      <pc:sldChg chg="addSp delSp modSp add mod ord modAnim">
        <pc:chgData name="andy chen" userId="d4c4c15ec06c74ad" providerId="LiveId" clId="{ADA3AFCE-EB18-4A8A-9418-FDB82963BCE0}" dt="2020-07-01T09:49:44.269" v="3838" actId="20577"/>
        <pc:sldMkLst>
          <pc:docMk/>
          <pc:sldMk cId="2459991653" sldId="289"/>
        </pc:sldMkLst>
        <pc:spChg chg="add mod">
          <ac:chgData name="andy chen" userId="d4c4c15ec06c74ad" providerId="LiveId" clId="{ADA3AFCE-EB18-4A8A-9418-FDB82963BCE0}" dt="2020-07-01T09:49:21.749" v="3836" actId="164"/>
          <ac:spMkLst>
            <pc:docMk/>
            <pc:sldMk cId="2459991653" sldId="289"/>
            <ac:spMk id="3" creationId="{CAD93BEA-EC7E-4BE0-8A56-B7CC41B1C4CF}"/>
          </ac:spMkLst>
        </pc:spChg>
        <pc:spChg chg="add mod">
          <ac:chgData name="andy chen" userId="d4c4c15ec06c74ad" providerId="LiveId" clId="{ADA3AFCE-EB18-4A8A-9418-FDB82963BCE0}" dt="2020-07-01T09:49:21.749" v="3836" actId="164"/>
          <ac:spMkLst>
            <pc:docMk/>
            <pc:sldMk cId="2459991653" sldId="289"/>
            <ac:spMk id="5" creationId="{6FFF4FD9-B323-4DDC-8511-8DFA51B1A2DE}"/>
          </ac:spMkLst>
        </pc:spChg>
        <pc:spChg chg="add mod">
          <ac:chgData name="andy chen" userId="d4c4c15ec06c74ad" providerId="LiveId" clId="{ADA3AFCE-EB18-4A8A-9418-FDB82963BCE0}" dt="2020-07-01T09:44:43.345" v="3656" actId="14100"/>
          <ac:spMkLst>
            <pc:docMk/>
            <pc:sldMk cId="2459991653" sldId="289"/>
            <ac:spMk id="13" creationId="{0E3975DA-68FA-4C0A-ABA6-9D1B487697ED}"/>
          </ac:spMkLst>
        </pc:spChg>
        <pc:spChg chg="add mod">
          <ac:chgData name="andy chen" userId="d4c4c15ec06c74ad" providerId="LiveId" clId="{ADA3AFCE-EB18-4A8A-9418-FDB82963BCE0}" dt="2020-07-01T09:45:12.817" v="3659" actId="14100"/>
          <ac:spMkLst>
            <pc:docMk/>
            <pc:sldMk cId="2459991653" sldId="289"/>
            <ac:spMk id="15" creationId="{595EFA85-C72B-4BE5-9CF8-DE0871B5D328}"/>
          </ac:spMkLst>
        </pc:spChg>
        <pc:spChg chg="mod">
          <ac:chgData name="andy chen" userId="d4c4c15ec06c74ad" providerId="LiveId" clId="{ADA3AFCE-EB18-4A8A-9418-FDB82963BCE0}" dt="2020-07-01T09:49:44.269" v="3838" actId="20577"/>
          <ac:spMkLst>
            <pc:docMk/>
            <pc:sldMk cId="2459991653" sldId="289"/>
            <ac:spMk id="16" creationId="{48C74CB1-2CA6-46A8-BE96-C14F306FD372}"/>
          </ac:spMkLst>
        </pc:spChg>
        <pc:spChg chg="add mod">
          <ac:chgData name="andy chen" userId="d4c4c15ec06c74ad" providerId="LiveId" clId="{ADA3AFCE-EB18-4A8A-9418-FDB82963BCE0}" dt="2020-07-01T09:45:18.246" v="3661" actId="1076"/>
          <ac:spMkLst>
            <pc:docMk/>
            <pc:sldMk cId="2459991653" sldId="289"/>
            <ac:spMk id="17" creationId="{C37279AD-7614-43B4-98CB-CD5CEC402291}"/>
          </ac:spMkLst>
        </pc:spChg>
        <pc:spChg chg="add mod">
          <ac:chgData name="andy chen" userId="d4c4c15ec06c74ad" providerId="LiveId" clId="{ADA3AFCE-EB18-4A8A-9418-FDB82963BCE0}" dt="2020-07-01T09:45:23.417" v="3663" actId="1076"/>
          <ac:spMkLst>
            <pc:docMk/>
            <pc:sldMk cId="2459991653" sldId="289"/>
            <ac:spMk id="20" creationId="{0146E899-0405-490C-91BD-75AF2A7DF0CD}"/>
          </ac:spMkLst>
        </pc:spChg>
        <pc:spChg chg="add mod">
          <ac:chgData name="andy chen" userId="d4c4c15ec06c74ad" providerId="LiveId" clId="{ADA3AFCE-EB18-4A8A-9418-FDB82963BCE0}" dt="2020-07-01T09:45:28.728" v="3665" actId="1076"/>
          <ac:spMkLst>
            <pc:docMk/>
            <pc:sldMk cId="2459991653" sldId="289"/>
            <ac:spMk id="21" creationId="{D259CC6F-A52F-4F7A-9F31-405B9FCFC231}"/>
          </ac:spMkLst>
        </pc:spChg>
        <pc:spChg chg="add mod">
          <ac:chgData name="andy chen" userId="d4c4c15ec06c74ad" providerId="LiveId" clId="{ADA3AFCE-EB18-4A8A-9418-FDB82963BCE0}" dt="2020-07-01T09:45:35.328" v="3667" actId="1076"/>
          <ac:spMkLst>
            <pc:docMk/>
            <pc:sldMk cId="2459991653" sldId="289"/>
            <ac:spMk id="22" creationId="{8FA990D6-5BAC-4664-B142-1CCD2F08AC32}"/>
          </ac:spMkLst>
        </pc:spChg>
        <pc:spChg chg="add mod">
          <ac:chgData name="andy chen" userId="d4c4c15ec06c74ad" providerId="LiveId" clId="{ADA3AFCE-EB18-4A8A-9418-FDB82963BCE0}" dt="2020-07-01T09:45:40.123" v="3669" actId="1076"/>
          <ac:spMkLst>
            <pc:docMk/>
            <pc:sldMk cId="2459991653" sldId="289"/>
            <ac:spMk id="23" creationId="{DAEC6E45-9C98-4F44-8C31-E6A5EC278D36}"/>
          </ac:spMkLst>
        </pc:spChg>
        <pc:spChg chg="add mod">
          <ac:chgData name="andy chen" userId="d4c4c15ec06c74ad" providerId="LiveId" clId="{ADA3AFCE-EB18-4A8A-9418-FDB82963BCE0}" dt="2020-07-01T09:45:45.079" v="3671" actId="1076"/>
          <ac:spMkLst>
            <pc:docMk/>
            <pc:sldMk cId="2459991653" sldId="289"/>
            <ac:spMk id="24" creationId="{D1E95FB9-1D66-48CF-8D0B-8E01EFF5ADC9}"/>
          </ac:spMkLst>
        </pc:spChg>
        <pc:spChg chg="add mod">
          <ac:chgData name="andy chen" userId="d4c4c15ec06c74ad" providerId="LiveId" clId="{ADA3AFCE-EB18-4A8A-9418-FDB82963BCE0}" dt="2020-07-01T09:45:49.218" v="3673" actId="1076"/>
          <ac:spMkLst>
            <pc:docMk/>
            <pc:sldMk cId="2459991653" sldId="289"/>
            <ac:spMk id="25" creationId="{1C60EECC-3EF8-4A67-8031-84DD1979709F}"/>
          </ac:spMkLst>
        </pc:spChg>
        <pc:spChg chg="add mod">
          <ac:chgData name="andy chen" userId="d4c4c15ec06c74ad" providerId="LiveId" clId="{ADA3AFCE-EB18-4A8A-9418-FDB82963BCE0}" dt="2020-07-01T09:45:53.071" v="3675" actId="1076"/>
          <ac:spMkLst>
            <pc:docMk/>
            <pc:sldMk cId="2459991653" sldId="289"/>
            <ac:spMk id="26" creationId="{30E5A515-BB6D-4423-8A6A-5249E65F8C90}"/>
          </ac:spMkLst>
        </pc:spChg>
        <pc:spChg chg="add mod">
          <ac:chgData name="andy chen" userId="d4c4c15ec06c74ad" providerId="LiveId" clId="{ADA3AFCE-EB18-4A8A-9418-FDB82963BCE0}" dt="2020-07-01T09:46:02.577" v="3679" actId="14100"/>
          <ac:spMkLst>
            <pc:docMk/>
            <pc:sldMk cId="2459991653" sldId="289"/>
            <ac:spMk id="27" creationId="{2FC61DC7-F9EF-45CB-8995-378E9760836D}"/>
          </ac:spMkLst>
        </pc:spChg>
        <pc:spChg chg="add mod">
          <ac:chgData name="andy chen" userId="d4c4c15ec06c74ad" providerId="LiveId" clId="{ADA3AFCE-EB18-4A8A-9418-FDB82963BCE0}" dt="2020-07-01T09:46:08.024" v="3681" actId="1076"/>
          <ac:spMkLst>
            <pc:docMk/>
            <pc:sldMk cId="2459991653" sldId="289"/>
            <ac:spMk id="28" creationId="{246D665E-C1A8-4989-A36A-EA8089BBCE43}"/>
          </ac:spMkLst>
        </pc:spChg>
        <pc:spChg chg="add mod">
          <ac:chgData name="andy chen" userId="d4c4c15ec06c74ad" providerId="LiveId" clId="{ADA3AFCE-EB18-4A8A-9418-FDB82963BCE0}" dt="2020-07-01T09:46:14.267" v="3683" actId="1076"/>
          <ac:spMkLst>
            <pc:docMk/>
            <pc:sldMk cId="2459991653" sldId="289"/>
            <ac:spMk id="29" creationId="{E8157DEB-3B2B-49CD-A08B-0151D61C5266}"/>
          </ac:spMkLst>
        </pc:spChg>
        <pc:spChg chg="add mod">
          <ac:chgData name="andy chen" userId="d4c4c15ec06c74ad" providerId="LiveId" clId="{ADA3AFCE-EB18-4A8A-9418-FDB82963BCE0}" dt="2020-07-01T09:46:21.359" v="3686" actId="14100"/>
          <ac:spMkLst>
            <pc:docMk/>
            <pc:sldMk cId="2459991653" sldId="289"/>
            <ac:spMk id="30" creationId="{43FFEF8F-408F-40DF-B851-B792859A84B2}"/>
          </ac:spMkLst>
        </pc:spChg>
        <pc:grpChg chg="add mod">
          <ac:chgData name="andy chen" userId="d4c4c15ec06c74ad" providerId="LiveId" clId="{ADA3AFCE-EB18-4A8A-9418-FDB82963BCE0}" dt="2020-07-01T09:49:21.749" v="3836" actId="164"/>
          <ac:grpSpMkLst>
            <pc:docMk/>
            <pc:sldMk cId="2459991653" sldId="289"/>
            <ac:grpSpMk id="11" creationId="{776289B8-F10B-4685-BB39-DD910EF03380}"/>
          </ac:grpSpMkLst>
        </pc:grpChg>
        <pc:picChg chg="del">
          <ac:chgData name="andy chen" userId="d4c4c15ec06c74ad" providerId="LiveId" clId="{ADA3AFCE-EB18-4A8A-9418-FDB82963BCE0}" dt="2020-07-01T09:43:24.369" v="3650" actId="478"/>
          <ac:picMkLst>
            <pc:docMk/>
            <pc:sldMk cId="2459991653" sldId="289"/>
            <ac:picMk id="18" creationId="{0C0DBCF7-560F-4727-9AFA-3750549469F7}"/>
          </ac:picMkLst>
        </pc:picChg>
        <pc:picChg chg="mod">
          <ac:chgData name="andy chen" userId="d4c4c15ec06c74ad" providerId="LiveId" clId="{ADA3AFCE-EB18-4A8A-9418-FDB82963BCE0}" dt="2020-07-01T09:43:29.898" v="3651" actId="1076"/>
          <ac:picMkLst>
            <pc:docMk/>
            <pc:sldMk cId="2459991653" sldId="289"/>
            <ac:picMk id="19" creationId="{34DA1EA3-1943-435B-8F14-C80067E94682}"/>
          </ac:picMkLst>
        </pc:picChg>
      </pc:sldChg>
      <pc:sldChg chg="addSp delSp modSp add mod modAnim">
        <pc:chgData name="andy chen" userId="d4c4c15ec06c74ad" providerId="LiveId" clId="{ADA3AFCE-EB18-4A8A-9418-FDB82963BCE0}" dt="2020-07-01T09:42:37.747" v="3648" actId="20577"/>
        <pc:sldMkLst>
          <pc:docMk/>
          <pc:sldMk cId="3424408726" sldId="290"/>
        </pc:sldMkLst>
        <pc:spChg chg="add mod">
          <ac:chgData name="andy chen" userId="d4c4c15ec06c74ad" providerId="LiveId" clId="{ADA3AFCE-EB18-4A8A-9418-FDB82963BCE0}" dt="2020-07-01T09:37:59.733" v="3546" actId="1076"/>
          <ac:spMkLst>
            <pc:docMk/>
            <pc:sldMk cId="3424408726" sldId="290"/>
            <ac:spMk id="3" creationId="{D93A4378-1AB1-439F-81C6-9C6FB3D7F29C}"/>
          </ac:spMkLst>
        </pc:spChg>
        <pc:spChg chg="mod">
          <ac:chgData name="andy chen" userId="d4c4c15ec06c74ad" providerId="LiveId" clId="{ADA3AFCE-EB18-4A8A-9418-FDB82963BCE0}" dt="2020-07-01T09:38:25.356" v="3550" actId="1076"/>
          <ac:spMkLst>
            <pc:docMk/>
            <pc:sldMk cId="3424408726" sldId="290"/>
            <ac:spMk id="4" creationId="{78E2FE43-8879-414A-963A-E71EB7218208}"/>
          </ac:spMkLst>
        </pc:spChg>
        <pc:spChg chg="add mod">
          <ac:chgData name="andy chen" userId="d4c4c15ec06c74ad" providerId="LiveId" clId="{ADA3AFCE-EB18-4A8A-9418-FDB82963BCE0}" dt="2020-07-01T09:41:47.934" v="3644" actId="164"/>
          <ac:spMkLst>
            <pc:docMk/>
            <pc:sldMk cId="3424408726" sldId="290"/>
            <ac:spMk id="5" creationId="{36B524BF-E853-4C6A-9600-62A6BB274FA2}"/>
          </ac:spMkLst>
        </pc:spChg>
        <pc:spChg chg="add mod">
          <ac:chgData name="andy chen" userId="d4c4c15ec06c74ad" providerId="LiveId" clId="{ADA3AFCE-EB18-4A8A-9418-FDB82963BCE0}" dt="2020-07-01T09:41:47.934" v="3644" actId="164"/>
          <ac:spMkLst>
            <pc:docMk/>
            <pc:sldMk cId="3424408726" sldId="290"/>
            <ac:spMk id="11" creationId="{D267300B-F1E1-437A-AD59-E17FA878A31C}"/>
          </ac:spMkLst>
        </pc:spChg>
        <pc:spChg chg="add del mod">
          <ac:chgData name="andy chen" userId="d4c4c15ec06c74ad" providerId="LiveId" clId="{ADA3AFCE-EB18-4A8A-9418-FDB82963BCE0}" dt="2020-07-01T09:38:24.872" v="3549"/>
          <ac:spMkLst>
            <pc:docMk/>
            <pc:sldMk cId="3424408726" sldId="290"/>
            <ac:spMk id="15" creationId="{BDDE6359-F381-42CB-B6EF-604D8D8AC034}"/>
          </ac:spMkLst>
        </pc:spChg>
        <pc:spChg chg="mod">
          <ac:chgData name="andy chen" userId="d4c4c15ec06c74ad" providerId="LiveId" clId="{ADA3AFCE-EB18-4A8A-9418-FDB82963BCE0}" dt="2020-07-01T09:42:37.747" v="3648" actId="20577"/>
          <ac:spMkLst>
            <pc:docMk/>
            <pc:sldMk cId="3424408726" sldId="290"/>
            <ac:spMk id="16" creationId="{48C74CB1-2CA6-46A8-BE96-C14F306FD372}"/>
          </ac:spMkLst>
        </pc:spChg>
        <pc:spChg chg="add mod">
          <ac:chgData name="andy chen" userId="d4c4c15ec06c74ad" providerId="LiveId" clId="{ADA3AFCE-EB18-4A8A-9418-FDB82963BCE0}" dt="2020-07-01T09:38:47.657" v="3557" actId="14100"/>
          <ac:spMkLst>
            <pc:docMk/>
            <pc:sldMk cId="3424408726" sldId="290"/>
            <ac:spMk id="17" creationId="{22305C2A-B5D5-40DF-82DE-6965931F6C55}"/>
          </ac:spMkLst>
        </pc:spChg>
        <pc:spChg chg="add mod">
          <ac:chgData name="andy chen" userId="d4c4c15ec06c74ad" providerId="LiveId" clId="{ADA3AFCE-EB18-4A8A-9418-FDB82963BCE0}" dt="2020-07-01T09:38:37.818" v="3555" actId="14100"/>
          <ac:spMkLst>
            <pc:docMk/>
            <pc:sldMk cId="3424408726" sldId="290"/>
            <ac:spMk id="20" creationId="{D25972CA-9AEE-41DD-8E50-B1C2D95EDFAC}"/>
          </ac:spMkLst>
        </pc:spChg>
        <pc:grpChg chg="add mod">
          <ac:chgData name="andy chen" userId="d4c4c15ec06c74ad" providerId="LiveId" clId="{ADA3AFCE-EB18-4A8A-9418-FDB82963BCE0}" dt="2020-07-01T09:41:47.934" v="3644" actId="164"/>
          <ac:grpSpMkLst>
            <pc:docMk/>
            <pc:sldMk cId="3424408726" sldId="290"/>
            <ac:grpSpMk id="12" creationId="{5BD332D5-A163-4CFD-A372-E6C76806EBE0}"/>
          </ac:grpSpMkLst>
        </pc:grpChg>
        <pc:picChg chg="mod modCrop">
          <ac:chgData name="andy chen" userId="d4c4c15ec06c74ad" providerId="LiveId" clId="{ADA3AFCE-EB18-4A8A-9418-FDB82963BCE0}" dt="2020-07-01T09:36:42.270" v="3510" actId="14100"/>
          <ac:picMkLst>
            <pc:docMk/>
            <pc:sldMk cId="3424408726" sldId="290"/>
            <ac:picMk id="18" creationId="{0C0DBCF7-560F-4727-9AFA-3750549469F7}"/>
          </ac:picMkLst>
        </pc:picChg>
        <pc:picChg chg="del">
          <ac:chgData name="andy chen" userId="d4c4c15ec06c74ad" providerId="LiveId" clId="{ADA3AFCE-EB18-4A8A-9418-FDB82963BCE0}" dt="2020-07-01T09:35:50.497" v="3496" actId="478"/>
          <ac:picMkLst>
            <pc:docMk/>
            <pc:sldMk cId="3424408726" sldId="290"/>
            <ac:picMk id="19" creationId="{34DA1EA3-1943-435B-8F14-C80067E94682}"/>
          </ac:picMkLst>
        </pc:picChg>
      </pc:sldChg>
      <pc:sldChg chg="addSp delSp modSp add mod delAnim">
        <pc:chgData name="andy chen" userId="d4c4c15ec06c74ad" providerId="LiveId" clId="{ADA3AFCE-EB18-4A8A-9418-FDB82963BCE0}" dt="2020-07-01T10:19:13.154" v="4252" actId="1076"/>
        <pc:sldMkLst>
          <pc:docMk/>
          <pc:sldMk cId="1771119089" sldId="291"/>
        </pc:sldMkLst>
        <pc:spChg chg="mod ord">
          <ac:chgData name="andy chen" userId="d4c4c15ec06c74ad" providerId="LiveId" clId="{ADA3AFCE-EB18-4A8A-9418-FDB82963BCE0}" dt="2020-07-01T10:01:08.295" v="3858" actId="167"/>
          <ac:spMkLst>
            <pc:docMk/>
            <pc:sldMk cId="1771119089" sldId="291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10:01:14.652" v="3860" actId="167"/>
          <ac:spMkLst>
            <pc:docMk/>
            <pc:sldMk cId="1771119089" sldId="291"/>
            <ac:spMk id="4" creationId="{78E2FE43-8879-414A-963A-E71EB7218208}"/>
          </ac:spMkLst>
        </pc:spChg>
        <pc:spChg chg="del mod">
          <ac:chgData name="andy chen" userId="d4c4c15ec06c74ad" providerId="LiveId" clId="{ADA3AFCE-EB18-4A8A-9418-FDB82963BCE0}" dt="2020-07-01T09:58:58.932" v="3848" actId="478"/>
          <ac:spMkLst>
            <pc:docMk/>
            <pc:sldMk cId="1771119089" sldId="291"/>
            <ac:spMk id="7" creationId="{71C66454-3B0B-4122-A153-EB7B42194A78}"/>
          </ac:spMkLst>
        </pc:spChg>
        <pc:spChg chg="del">
          <ac:chgData name="andy chen" userId="d4c4c15ec06c74ad" providerId="LiveId" clId="{ADA3AFCE-EB18-4A8A-9418-FDB82963BCE0}" dt="2020-07-01T09:58:55.538" v="3846" actId="478"/>
          <ac:spMkLst>
            <pc:docMk/>
            <pc:sldMk cId="1771119089" sldId="291"/>
            <ac:spMk id="8" creationId="{00623150-8E9E-41E3-87AB-5CD86D5B6F80}"/>
          </ac:spMkLst>
        </pc:spChg>
        <pc:spChg chg="del">
          <ac:chgData name="andy chen" userId="d4c4c15ec06c74ad" providerId="LiveId" clId="{ADA3AFCE-EB18-4A8A-9418-FDB82963BCE0}" dt="2020-07-01T09:58:55.538" v="3846" actId="478"/>
          <ac:spMkLst>
            <pc:docMk/>
            <pc:sldMk cId="1771119089" sldId="291"/>
            <ac:spMk id="9" creationId="{C3677153-52DC-4E18-9C12-E1DAF4418E31}"/>
          </ac:spMkLst>
        </pc:spChg>
        <pc:spChg chg="del">
          <ac:chgData name="andy chen" userId="d4c4c15ec06c74ad" providerId="LiveId" clId="{ADA3AFCE-EB18-4A8A-9418-FDB82963BCE0}" dt="2020-07-01T09:58:55.538" v="3846" actId="478"/>
          <ac:spMkLst>
            <pc:docMk/>
            <pc:sldMk cId="1771119089" sldId="291"/>
            <ac:spMk id="10" creationId="{FE15EC40-4370-4A9F-9AC5-C145FA033617}"/>
          </ac:spMkLst>
        </pc:spChg>
        <pc:spChg chg="add mod ord">
          <ac:chgData name="andy chen" userId="d4c4c15ec06c74ad" providerId="LiveId" clId="{ADA3AFCE-EB18-4A8A-9418-FDB82963BCE0}" dt="2020-07-01T10:17:15.539" v="4180" actId="1076"/>
          <ac:spMkLst>
            <pc:docMk/>
            <pc:sldMk cId="1771119089" sldId="291"/>
            <ac:spMk id="12" creationId="{A367E727-FBDD-4F04-91A5-0002C9A30B53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13" creationId="{0E3975DA-68FA-4C0A-ABA6-9D1B487697ED}"/>
          </ac:spMkLst>
        </pc:spChg>
        <pc:spChg chg="del mod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15" creationId="{595EFA85-C72B-4BE5-9CF8-DE0871B5D328}"/>
          </ac:spMkLst>
        </pc:spChg>
        <pc:spChg chg="del">
          <ac:chgData name="andy chen" userId="d4c4c15ec06c74ad" providerId="LiveId" clId="{ADA3AFCE-EB18-4A8A-9418-FDB82963BCE0}" dt="2020-07-01T09:58:55.538" v="3846" actId="478"/>
          <ac:spMkLst>
            <pc:docMk/>
            <pc:sldMk cId="1771119089" sldId="291"/>
            <ac:spMk id="16" creationId="{48C74CB1-2CA6-46A8-BE96-C14F306FD372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17" creationId="{C37279AD-7614-43B4-98CB-CD5CEC402291}"/>
          </ac:spMkLst>
        </pc:spChg>
        <pc:spChg chg="add mod">
          <ac:chgData name="andy chen" userId="d4c4c15ec06c74ad" providerId="LiveId" clId="{ADA3AFCE-EB18-4A8A-9418-FDB82963BCE0}" dt="2020-07-01T10:17:07.526" v="4178" actId="14100"/>
          <ac:spMkLst>
            <pc:docMk/>
            <pc:sldMk cId="1771119089" sldId="291"/>
            <ac:spMk id="18" creationId="{F48A2BC0-FB0D-407A-9025-A75022685652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0" creationId="{0146E899-0405-490C-91BD-75AF2A7DF0CD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1" creationId="{D259CC6F-A52F-4F7A-9F31-405B9FCFC231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2" creationId="{8FA990D6-5BAC-4664-B142-1CCD2F08AC32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3" creationId="{DAEC6E45-9C98-4F44-8C31-E6A5EC278D36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4" creationId="{D1E95FB9-1D66-48CF-8D0B-8E01EFF5ADC9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5" creationId="{1C60EECC-3EF8-4A67-8031-84DD1979709F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6" creationId="{30E5A515-BB6D-4423-8A6A-5249E65F8C90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7" creationId="{2FC61DC7-F9EF-45CB-8995-378E9760836D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8" creationId="{246D665E-C1A8-4989-A36A-EA8089BBCE43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29" creationId="{E8157DEB-3B2B-49CD-A08B-0151D61C5266}"/>
          </ac:spMkLst>
        </pc:spChg>
        <pc:spChg chg="del">
          <ac:chgData name="andy chen" userId="d4c4c15ec06c74ad" providerId="LiveId" clId="{ADA3AFCE-EB18-4A8A-9418-FDB82963BCE0}" dt="2020-07-01T09:58:46.317" v="3845" actId="478"/>
          <ac:spMkLst>
            <pc:docMk/>
            <pc:sldMk cId="1771119089" sldId="291"/>
            <ac:spMk id="30" creationId="{43FFEF8F-408F-40DF-B851-B792859A84B2}"/>
          </ac:spMkLst>
        </pc:spChg>
        <pc:spChg chg="add mod">
          <ac:chgData name="andy chen" userId="d4c4c15ec06c74ad" providerId="LiveId" clId="{ADA3AFCE-EB18-4A8A-9418-FDB82963BCE0}" dt="2020-07-01T10:17:12.423" v="4179" actId="1076"/>
          <ac:spMkLst>
            <pc:docMk/>
            <pc:sldMk cId="1771119089" sldId="291"/>
            <ac:spMk id="33" creationId="{9F0528F9-6C1B-4D1A-8E67-9ACBEC733775}"/>
          </ac:spMkLst>
        </pc:spChg>
        <pc:spChg chg="add mod">
          <ac:chgData name="andy chen" userId="d4c4c15ec06c74ad" providerId="LiveId" clId="{ADA3AFCE-EB18-4A8A-9418-FDB82963BCE0}" dt="2020-07-01T10:19:13.154" v="4252" actId="1076"/>
          <ac:spMkLst>
            <pc:docMk/>
            <pc:sldMk cId="1771119089" sldId="291"/>
            <ac:spMk id="34" creationId="{1BBBA138-2BBA-4178-A304-583C179A4B93}"/>
          </ac:spMkLst>
        </pc:spChg>
        <pc:grpChg chg="del">
          <ac:chgData name="andy chen" userId="d4c4c15ec06c74ad" providerId="LiveId" clId="{ADA3AFCE-EB18-4A8A-9418-FDB82963BCE0}" dt="2020-07-01T09:58:46.317" v="3845" actId="478"/>
          <ac:grpSpMkLst>
            <pc:docMk/>
            <pc:sldMk cId="1771119089" sldId="291"/>
            <ac:grpSpMk id="11" creationId="{776289B8-F10B-4685-BB39-DD910EF03380}"/>
          </ac:grpSpMkLst>
        </pc:grpChg>
        <pc:picChg chg="del">
          <ac:chgData name="andy chen" userId="d4c4c15ec06c74ad" providerId="LiveId" clId="{ADA3AFCE-EB18-4A8A-9418-FDB82963BCE0}" dt="2020-07-01T09:58:55.538" v="3846" actId="478"/>
          <ac:picMkLst>
            <pc:docMk/>
            <pc:sldMk cId="1771119089" sldId="291"/>
            <ac:picMk id="6" creationId="{8ADFB047-FFC5-406C-97F3-11EA35F2E6D7}"/>
          </ac:picMkLst>
        </pc:picChg>
        <pc:picChg chg="del">
          <ac:chgData name="andy chen" userId="d4c4c15ec06c74ad" providerId="LiveId" clId="{ADA3AFCE-EB18-4A8A-9418-FDB82963BCE0}" dt="2020-07-01T09:58:37.178" v="3843" actId="478"/>
          <ac:picMkLst>
            <pc:docMk/>
            <pc:sldMk cId="1771119089" sldId="291"/>
            <ac:picMk id="19" creationId="{34DA1EA3-1943-435B-8F14-C80067E94682}"/>
          </ac:picMkLst>
        </pc:picChg>
        <pc:picChg chg="add mod">
          <ac:chgData name="andy chen" userId="d4c4c15ec06c74ad" providerId="LiveId" clId="{ADA3AFCE-EB18-4A8A-9418-FDB82963BCE0}" dt="2020-07-01T10:02:13.969" v="3865" actId="1076"/>
          <ac:picMkLst>
            <pc:docMk/>
            <pc:sldMk cId="1771119089" sldId="291"/>
            <ac:picMk id="31" creationId="{F46C4E7A-603D-4BF6-B456-BF0753C1DAD7}"/>
          </ac:picMkLst>
        </pc:picChg>
        <pc:picChg chg="add mod">
          <ac:chgData name="andy chen" userId="d4c4c15ec06c74ad" providerId="LiveId" clId="{ADA3AFCE-EB18-4A8A-9418-FDB82963BCE0}" dt="2020-07-01T10:11:48.582" v="3971" actId="14100"/>
          <ac:picMkLst>
            <pc:docMk/>
            <pc:sldMk cId="1771119089" sldId="291"/>
            <ac:picMk id="32" creationId="{15EDB3A8-78A8-4A70-9A67-34B687B781FA}"/>
          </ac:picMkLst>
        </pc:picChg>
        <pc:cxnChg chg="del">
          <ac:chgData name="andy chen" userId="d4c4c15ec06c74ad" providerId="LiveId" clId="{ADA3AFCE-EB18-4A8A-9418-FDB82963BCE0}" dt="2020-07-01T09:58:55.538" v="3846" actId="478"/>
          <ac:cxnSpMkLst>
            <pc:docMk/>
            <pc:sldMk cId="1771119089" sldId="291"/>
            <ac:cxnSpMk id="14" creationId="{3A9E6F87-27F5-4F10-944F-08CA0F5D5D57}"/>
          </ac:cxnSpMkLst>
        </pc:cxnChg>
      </pc:sldChg>
      <pc:sldChg chg="modSp add ord">
        <pc:chgData name="andy chen" userId="d4c4c15ec06c74ad" providerId="LiveId" clId="{ADA3AFCE-EB18-4A8A-9418-FDB82963BCE0}" dt="2020-07-01T10:20:53.992" v="4258" actId="207"/>
        <pc:sldMkLst>
          <pc:docMk/>
          <pc:sldMk cId="2477745884" sldId="292"/>
        </pc:sldMkLst>
        <pc:spChg chg="mod">
          <ac:chgData name="andy chen" userId="d4c4c15ec06c74ad" providerId="LiveId" clId="{ADA3AFCE-EB18-4A8A-9418-FDB82963BCE0}" dt="2020-07-01T10:20:53.992" v="4258" actId="207"/>
          <ac:spMkLst>
            <pc:docMk/>
            <pc:sldMk cId="2477745884" sldId="292"/>
            <ac:spMk id="3" creationId="{EE8701C5-19E1-4842-A861-084C538489B4}"/>
          </ac:spMkLst>
        </pc:spChg>
      </pc:sldChg>
      <pc:sldChg chg="addSp delSp modSp add mod ord modAnim">
        <pc:chgData name="andy chen" userId="d4c4c15ec06c74ad" providerId="LiveId" clId="{ADA3AFCE-EB18-4A8A-9418-FDB82963BCE0}" dt="2020-07-03T03:17:39.644" v="7947" actId="1076"/>
        <pc:sldMkLst>
          <pc:docMk/>
          <pc:sldMk cId="1867531320" sldId="293"/>
        </pc:sldMkLst>
        <pc:spChg chg="mod ord">
          <ac:chgData name="andy chen" userId="d4c4c15ec06c74ad" providerId="LiveId" clId="{ADA3AFCE-EB18-4A8A-9418-FDB82963BCE0}" dt="2020-07-01T17:20:17.593" v="4284" actId="167"/>
          <ac:spMkLst>
            <pc:docMk/>
            <pc:sldMk cId="1867531320" sldId="293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17:20:33.655" v="4287" actId="167"/>
          <ac:spMkLst>
            <pc:docMk/>
            <pc:sldMk cId="1867531320" sldId="293"/>
            <ac:spMk id="4" creationId="{78E2FE43-8879-414A-963A-E71EB7218208}"/>
          </ac:spMkLst>
        </pc:spChg>
        <pc:spChg chg="add del mod">
          <ac:chgData name="andy chen" userId="d4c4c15ec06c74ad" providerId="LiveId" clId="{ADA3AFCE-EB18-4A8A-9418-FDB82963BCE0}" dt="2020-07-01T17:21:07.070" v="4299" actId="478"/>
          <ac:spMkLst>
            <pc:docMk/>
            <pc:sldMk cId="1867531320" sldId="293"/>
            <ac:spMk id="5" creationId="{5F04395D-7F90-45D4-B87F-190692AB75CC}"/>
          </ac:spMkLst>
        </pc:spChg>
        <pc:spChg chg="add mod">
          <ac:chgData name="andy chen" userId="d4c4c15ec06c74ad" providerId="LiveId" clId="{ADA3AFCE-EB18-4A8A-9418-FDB82963BCE0}" dt="2020-07-01T17:32:01.948" v="4401" actId="1076"/>
          <ac:spMkLst>
            <pc:docMk/>
            <pc:sldMk cId="1867531320" sldId="293"/>
            <ac:spMk id="6" creationId="{0B07BCF3-02BF-4D97-9682-4EE6675863B5}"/>
          </ac:spMkLst>
        </pc:spChg>
        <pc:spChg chg="add">
          <ac:chgData name="andy chen" userId="d4c4c15ec06c74ad" providerId="LiveId" clId="{ADA3AFCE-EB18-4A8A-9418-FDB82963BCE0}" dt="2020-07-01T17:25:33.238" v="4312" actId="11529"/>
          <ac:spMkLst>
            <pc:docMk/>
            <pc:sldMk cId="1867531320" sldId="293"/>
            <ac:spMk id="7" creationId="{9D1F1409-A271-43E4-A921-F6585E68FBAE}"/>
          </ac:spMkLst>
        </pc:spChg>
        <pc:spChg chg="add mod">
          <ac:chgData name="andy chen" userId="d4c4c15ec06c74ad" providerId="LiveId" clId="{ADA3AFCE-EB18-4A8A-9418-FDB82963BCE0}" dt="2020-07-01T17:31:32.553" v="4393" actId="1076"/>
          <ac:spMkLst>
            <pc:docMk/>
            <pc:sldMk cId="1867531320" sldId="293"/>
            <ac:spMk id="8" creationId="{FC2A09B8-F6E8-4BB7-8157-5A7136FF3DA8}"/>
          </ac:spMkLst>
        </pc:spChg>
        <pc:spChg chg="add del mod">
          <ac:chgData name="andy chen" userId="d4c4c15ec06c74ad" providerId="LiveId" clId="{ADA3AFCE-EB18-4A8A-9418-FDB82963BCE0}" dt="2020-07-01T17:30:14.511" v="4381" actId="478"/>
          <ac:spMkLst>
            <pc:docMk/>
            <pc:sldMk cId="1867531320" sldId="293"/>
            <ac:spMk id="9" creationId="{27D7DC43-E0C6-408D-8624-0A4CEF31A808}"/>
          </ac:spMkLst>
        </pc:spChg>
        <pc:spChg chg="add del mod">
          <ac:chgData name="andy chen" userId="d4c4c15ec06c74ad" providerId="LiveId" clId="{ADA3AFCE-EB18-4A8A-9418-FDB82963BCE0}" dt="2020-07-01T17:27:24.445" v="4346" actId="478"/>
          <ac:spMkLst>
            <pc:docMk/>
            <pc:sldMk cId="1867531320" sldId="293"/>
            <ac:spMk id="10" creationId="{56824A0F-0C75-4306-B4B6-21300D7EB77F}"/>
          </ac:spMkLst>
        </pc:spChg>
        <pc:spChg chg="del mod">
          <ac:chgData name="andy chen" userId="d4c4c15ec06c74ad" providerId="LiveId" clId="{ADA3AFCE-EB18-4A8A-9418-FDB82963BCE0}" dt="2020-07-01T17:27:51.968" v="4353" actId="478"/>
          <ac:spMkLst>
            <pc:docMk/>
            <pc:sldMk cId="1867531320" sldId="293"/>
            <ac:spMk id="11" creationId="{E32DE1A7-17E2-4835-B55C-6F5606DE1F6A}"/>
          </ac:spMkLst>
        </pc:spChg>
        <pc:spChg chg="del mod">
          <ac:chgData name="andy chen" userId="d4c4c15ec06c74ad" providerId="LiveId" clId="{ADA3AFCE-EB18-4A8A-9418-FDB82963BCE0}" dt="2020-07-01T17:21:02.397" v="4295" actId="478"/>
          <ac:spMkLst>
            <pc:docMk/>
            <pc:sldMk cId="1867531320" sldId="293"/>
            <ac:spMk id="12" creationId="{A367E727-FBDD-4F04-91A5-0002C9A30B53}"/>
          </ac:spMkLst>
        </pc:spChg>
        <pc:spChg chg="add mod">
          <ac:chgData name="andy chen" userId="d4c4c15ec06c74ad" providerId="LiveId" clId="{ADA3AFCE-EB18-4A8A-9418-FDB82963BCE0}" dt="2020-07-01T17:41:47.523" v="4579" actId="14100"/>
          <ac:spMkLst>
            <pc:docMk/>
            <pc:sldMk cId="1867531320" sldId="293"/>
            <ac:spMk id="13" creationId="{535FE0D1-764B-4867-97E0-EFF307D3BDDC}"/>
          </ac:spMkLst>
        </pc:spChg>
        <pc:spChg chg="add del mod">
          <ac:chgData name="andy chen" userId="d4c4c15ec06c74ad" providerId="LiveId" clId="{ADA3AFCE-EB18-4A8A-9418-FDB82963BCE0}" dt="2020-07-01T17:28:35.890" v="4359" actId="478"/>
          <ac:spMkLst>
            <pc:docMk/>
            <pc:sldMk cId="1867531320" sldId="293"/>
            <ac:spMk id="14" creationId="{6204ABCD-E18B-4C30-9810-85EB1BC940E3}"/>
          </ac:spMkLst>
        </pc:spChg>
        <pc:spChg chg="add del mod">
          <ac:chgData name="andy chen" userId="d4c4c15ec06c74ad" providerId="LiveId" clId="{ADA3AFCE-EB18-4A8A-9418-FDB82963BCE0}" dt="2020-07-01T17:30:32.913" v="4384" actId="478"/>
          <ac:spMkLst>
            <pc:docMk/>
            <pc:sldMk cId="1867531320" sldId="293"/>
            <ac:spMk id="15" creationId="{69679A3C-3F08-4B37-B158-743FADB5BF22}"/>
          </ac:spMkLst>
        </pc:spChg>
        <pc:spChg chg="add mod">
          <ac:chgData name="andy chen" userId="d4c4c15ec06c74ad" providerId="LiveId" clId="{ADA3AFCE-EB18-4A8A-9418-FDB82963BCE0}" dt="2020-07-01T17:30:52.920" v="4387" actId="1582"/>
          <ac:spMkLst>
            <pc:docMk/>
            <pc:sldMk cId="1867531320" sldId="293"/>
            <ac:spMk id="16" creationId="{226493C6-5E4C-45B6-92BC-5D2A01DFD451}"/>
          </ac:spMkLst>
        </pc:spChg>
        <pc:spChg chg="del">
          <ac:chgData name="andy chen" userId="d4c4c15ec06c74ad" providerId="LiveId" clId="{ADA3AFCE-EB18-4A8A-9418-FDB82963BCE0}" dt="2020-07-01T17:20:59.277" v="4291" actId="478"/>
          <ac:spMkLst>
            <pc:docMk/>
            <pc:sldMk cId="1867531320" sldId="293"/>
            <ac:spMk id="18" creationId="{F48A2BC0-FB0D-407A-9025-A75022685652}"/>
          </ac:spMkLst>
        </pc:spChg>
        <pc:spChg chg="add mod">
          <ac:chgData name="andy chen" userId="d4c4c15ec06c74ad" providerId="LiveId" clId="{ADA3AFCE-EB18-4A8A-9418-FDB82963BCE0}" dt="2020-07-01T17:34:42.547" v="4458" actId="2085"/>
          <ac:spMkLst>
            <pc:docMk/>
            <pc:sldMk cId="1867531320" sldId="293"/>
            <ac:spMk id="20" creationId="{85D96D6F-6805-494E-9D69-3D77A7CD0886}"/>
          </ac:spMkLst>
        </pc:spChg>
        <pc:spChg chg="add mod">
          <ac:chgData name="andy chen" userId="d4c4c15ec06c74ad" providerId="LiveId" clId="{ADA3AFCE-EB18-4A8A-9418-FDB82963BCE0}" dt="2020-07-01T17:37:22.313" v="4564" actId="1076"/>
          <ac:spMkLst>
            <pc:docMk/>
            <pc:sldMk cId="1867531320" sldId="293"/>
            <ac:spMk id="23" creationId="{9D24B57F-F1E7-4022-95B1-88AE01366373}"/>
          </ac:spMkLst>
        </pc:spChg>
        <pc:spChg chg="add mod">
          <ac:chgData name="andy chen" userId="d4c4c15ec06c74ad" providerId="LiveId" clId="{ADA3AFCE-EB18-4A8A-9418-FDB82963BCE0}" dt="2020-07-01T17:34:45.048" v="4460" actId="207"/>
          <ac:spMkLst>
            <pc:docMk/>
            <pc:sldMk cId="1867531320" sldId="293"/>
            <ac:spMk id="25" creationId="{818B1572-92B5-4EA9-A180-29646F74420A}"/>
          </ac:spMkLst>
        </pc:spChg>
        <pc:spChg chg="add mod">
          <ac:chgData name="andy chen" userId="d4c4c15ec06c74ad" providerId="LiveId" clId="{ADA3AFCE-EB18-4A8A-9418-FDB82963BCE0}" dt="2020-07-01T17:34:51.377" v="4462" actId="207"/>
          <ac:spMkLst>
            <pc:docMk/>
            <pc:sldMk cId="1867531320" sldId="293"/>
            <ac:spMk id="26" creationId="{EAC1065D-1F45-4971-BB9F-3CA9D1EC44A6}"/>
          </ac:spMkLst>
        </pc:spChg>
        <pc:spChg chg="add mod">
          <ac:chgData name="andy chen" userId="d4c4c15ec06c74ad" providerId="LiveId" clId="{ADA3AFCE-EB18-4A8A-9418-FDB82963BCE0}" dt="2020-07-01T17:44:25.105" v="4619" actId="1076"/>
          <ac:spMkLst>
            <pc:docMk/>
            <pc:sldMk cId="1867531320" sldId="293"/>
            <ac:spMk id="27" creationId="{AB4A54F7-6928-4298-9726-8A11279ABAE3}"/>
          </ac:spMkLst>
        </pc:spChg>
        <pc:spChg chg="add mod">
          <ac:chgData name="andy chen" userId="d4c4c15ec06c74ad" providerId="LiveId" clId="{ADA3AFCE-EB18-4A8A-9418-FDB82963BCE0}" dt="2020-07-01T17:34:56.368" v="4466" actId="2085"/>
          <ac:spMkLst>
            <pc:docMk/>
            <pc:sldMk cId="1867531320" sldId="293"/>
            <ac:spMk id="28" creationId="{C67D52AD-7D5C-4583-B7D0-E49968234780}"/>
          </ac:spMkLst>
        </pc:spChg>
        <pc:spChg chg="add mod">
          <ac:chgData name="andy chen" userId="d4c4c15ec06c74ad" providerId="LiveId" clId="{ADA3AFCE-EB18-4A8A-9418-FDB82963BCE0}" dt="2020-07-01T17:34:59.129" v="4468" actId="2085"/>
          <ac:spMkLst>
            <pc:docMk/>
            <pc:sldMk cId="1867531320" sldId="293"/>
            <ac:spMk id="29" creationId="{14C8F507-0B92-441B-B5CC-88431B237237}"/>
          </ac:spMkLst>
        </pc:spChg>
        <pc:spChg chg="del mod">
          <ac:chgData name="andy chen" userId="d4c4c15ec06c74ad" providerId="LiveId" clId="{ADA3AFCE-EB18-4A8A-9418-FDB82963BCE0}" dt="2020-07-01T17:21:05.397" v="4297" actId="478"/>
          <ac:spMkLst>
            <pc:docMk/>
            <pc:sldMk cId="1867531320" sldId="293"/>
            <ac:spMk id="33" creationId="{9F0528F9-6C1B-4D1A-8E67-9ACBEC733775}"/>
          </ac:spMkLst>
        </pc:spChg>
        <pc:spChg chg="del mod">
          <ac:chgData name="andy chen" userId="d4c4c15ec06c74ad" providerId="LiveId" clId="{ADA3AFCE-EB18-4A8A-9418-FDB82963BCE0}" dt="2020-07-01T17:21:00.885" v="4293" actId="478"/>
          <ac:spMkLst>
            <pc:docMk/>
            <pc:sldMk cId="1867531320" sldId="293"/>
            <ac:spMk id="34" creationId="{1BBBA138-2BBA-4178-A304-583C179A4B93}"/>
          </ac:spMkLst>
        </pc:spChg>
        <pc:spChg chg="add mod">
          <ac:chgData name="andy chen" userId="d4c4c15ec06c74ad" providerId="LiveId" clId="{ADA3AFCE-EB18-4A8A-9418-FDB82963BCE0}" dt="2020-07-01T17:41:09.184" v="4574" actId="571"/>
          <ac:spMkLst>
            <pc:docMk/>
            <pc:sldMk cId="1867531320" sldId="293"/>
            <ac:spMk id="39" creationId="{D79BB2EC-5D6F-46CF-8E0B-BBA6283432EE}"/>
          </ac:spMkLst>
        </pc:spChg>
        <pc:spChg chg="add mod">
          <ac:chgData name="andy chen" userId="d4c4c15ec06c74ad" providerId="LiveId" clId="{ADA3AFCE-EB18-4A8A-9418-FDB82963BCE0}" dt="2020-07-01T17:41:09.184" v="4574" actId="571"/>
          <ac:spMkLst>
            <pc:docMk/>
            <pc:sldMk cId="1867531320" sldId="293"/>
            <ac:spMk id="40" creationId="{54CDA3A5-17CF-4456-8635-0E6C5074EFFC}"/>
          </ac:spMkLst>
        </pc:spChg>
        <pc:spChg chg="add mod">
          <ac:chgData name="andy chen" userId="d4c4c15ec06c74ad" providerId="LiveId" clId="{ADA3AFCE-EB18-4A8A-9418-FDB82963BCE0}" dt="2020-07-01T17:42:09.828" v="4590" actId="1076"/>
          <ac:spMkLst>
            <pc:docMk/>
            <pc:sldMk cId="1867531320" sldId="293"/>
            <ac:spMk id="41" creationId="{2254F660-7C5A-4897-8C27-D2496B9A5FDA}"/>
          </ac:spMkLst>
        </pc:spChg>
        <pc:spChg chg="add mod">
          <ac:chgData name="andy chen" userId="d4c4c15ec06c74ad" providerId="LiveId" clId="{ADA3AFCE-EB18-4A8A-9418-FDB82963BCE0}" dt="2020-07-01T17:42:29.101" v="4592" actId="1076"/>
          <ac:spMkLst>
            <pc:docMk/>
            <pc:sldMk cId="1867531320" sldId="293"/>
            <ac:spMk id="42" creationId="{E3C3A036-F31C-46EF-B7EF-64449DED4722}"/>
          </ac:spMkLst>
        </pc:spChg>
        <pc:spChg chg="add mod">
          <ac:chgData name="andy chen" userId="d4c4c15ec06c74ad" providerId="LiveId" clId="{ADA3AFCE-EB18-4A8A-9418-FDB82963BCE0}" dt="2020-07-01T17:43:09.526" v="4599" actId="1076"/>
          <ac:spMkLst>
            <pc:docMk/>
            <pc:sldMk cId="1867531320" sldId="293"/>
            <ac:spMk id="44" creationId="{ECBF4DD6-8A21-4629-8B85-FFEC03FD843D}"/>
          </ac:spMkLst>
        </pc:spChg>
        <pc:spChg chg="add mod">
          <ac:chgData name="andy chen" userId="d4c4c15ec06c74ad" providerId="LiveId" clId="{ADA3AFCE-EB18-4A8A-9418-FDB82963BCE0}" dt="2020-07-01T17:43:32.604" v="4605" actId="1076"/>
          <ac:spMkLst>
            <pc:docMk/>
            <pc:sldMk cId="1867531320" sldId="293"/>
            <ac:spMk id="45" creationId="{A1943F57-3FF5-49A1-ABDE-7324ED274613}"/>
          </ac:spMkLst>
        </pc:spChg>
        <pc:spChg chg="add mod">
          <ac:chgData name="andy chen" userId="d4c4c15ec06c74ad" providerId="LiveId" clId="{ADA3AFCE-EB18-4A8A-9418-FDB82963BCE0}" dt="2020-07-01T17:44:06.341" v="4612" actId="1076"/>
          <ac:spMkLst>
            <pc:docMk/>
            <pc:sldMk cId="1867531320" sldId="293"/>
            <ac:spMk id="46" creationId="{2E603ED7-A9B3-4EE7-A2F7-D4C4DF431830}"/>
          </ac:spMkLst>
        </pc:spChg>
        <pc:spChg chg="add mod">
          <ac:chgData name="andy chen" userId="d4c4c15ec06c74ad" providerId="LiveId" clId="{ADA3AFCE-EB18-4A8A-9418-FDB82963BCE0}" dt="2020-07-01T17:44:55.358" v="4624" actId="1076"/>
          <ac:spMkLst>
            <pc:docMk/>
            <pc:sldMk cId="1867531320" sldId="293"/>
            <ac:spMk id="50" creationId="{B81728E1-EE46-475B-AFCA-D425A6CCC282}"/>
          </ac:spMkLst>
        </pc:spChg>
        <pc:spChg chg="add mod">
          <ac:chgData name="andy chen" userId="d4c4c15ec06c74ad" providerId="LiveId" clId="{ADA3AFCE-EB18-4A8A-9418-FDB82963BCE0}" dt="2020-07-01T17:45:33.999" v="4633" actId="1076"/>
          <ac:spMkLst>
            <pc:docMk/>
            <pc:sldMk cId="1867531320" sldId="293"/>
            <ac:spMk id="51" creationId="{E53A4849-8DE1-4331-B867-6A0078723F3B}"/>
          </ac:spMkLst>
        </pc:spChg>
        <pc:spChg chg="add mod">
          <ac:chgData name="andy chen" userId="d4c4c15ec06c74ad" providerId="LiveId" clId="{ADA3AFCE-EB18-4A8A-9418-FDB82963BCE0}" dt="2020-07-01T17:45:53.744" v="4637" actId="1076"/>
          <ac:spMkLst>
            <pc:docMk/>
            <pc:sldMk cId="1867531320" sldId="293"/>
            <ac:spMk id="52" creationId="{27E48E11-B7D9-43EF-AF13-CFD7E62B3EC5}"/>
          </ac:spMkLst>
        </pc:spChg>
        <pc:spChg chg="add del mod">
          <ac:chgData name="andy chen" userId="d4c4c15ec06c74ad" providerId="LiveId" clId="{ADA3AFCE-EB18-4A8A-9418-FDB82963BCE0}" dt="2020-07-01T17:46:19.083" v="4643"/>
          <ac:spMkLst>
            <pc:docMk/>
            <pc:sldMk cId="1867531320" sldId="293"/>
            <ac:spMk id="53" creationId="{F9B39402-CC1E-4DF7-B2D6-98D6C9FE29BC}"/>
          </ac:spMkLst>
        </pc:spChg>
        <pc:spChg chg="add mod">
          <ac:chgData name="andy chen" userId="d4c4c15ec06c74ad" providerId="LiveId" clId="{ADA3AFCE-EB18-4A8A-9418-FDB82963BCE0}" dt="2020-07-01T17:48:18.563" v="4728" actId="1076"/>
          <ac:spMkLst>
            <pc:docMk/>
            <pc:sldMk cId="1867531320" sldId="293"/>
            <ac:spMk id="54" creationId="{8B11F6B2-750D-475E-84EF-61232916F857}"/>
          </ac:spMkLst>
        </pc:spChg>
        <pc:spChg chg="add mod">
          <ac:chgData name="andy chen" userId="d4c4c15ec06c74ad" providerId="LiveId" clId="{ADA3AFCE-EB18-4A8A-9418-FDB82963BCE0}" dt="2020-07-01T17:52:28.962" v="4767" actId="1076"/>
          <ac:spMkLst>
            <pc:docMk/>
            <pc:sldMk cId="1867531320" sldId="293"/>
            <ac:spMk id="55" creationId="{A4F4ED78-0DDD-4EAE-8D8C-EDF30C48D7F8}"/>
          </ac:spMkLst>
        </pc:spChg>
        <pc:spChg chg="add mod">
          <ac:chgData name="andy chen" userId="d4c4c15ec06c74ad" providerId="LiveId" clId="{ADA3AFCE-EB18-4A8A-9418-FDB82963BCE0}" dt="2020-07-01T17:52:34.199" v="4768" actId="1076"/>
          <ac:spMkLst>
            <pc:docMk/>
            <pc:sldMk cId="1867531320" sldId="293"/>
            <ac:spMk id="56" creationId="{B834AC32-5341-4C67-97AE-6F2A81D65EB0}"/>
          </ac:spMkLst>
        </pc:spChg>
        <pc:spChg chg="add mod">
          <ac:chgData name="andy chen" userId="d4c4c15ec06c74ad" providerId="LiveId" clId="{ADA3AFCE-EB18-4A8A-9418-FDB82963BCE0}" dt="2020-07-01T17:52:40.735" v="4769" actId="1076"/>
          <ac:spMkLst>
            <pc:docMk/>
            <pc:sldMk cId="1867531320" sldId="293"/>
            <ac:spMk id="57" creationId="{CC3CB751-F824-4D75-8724-F25B8BB390D2}"/>
          </ac:spMkLst>
        </pc:spChg>
        <pc:spChg chg="add mod">
          <ac:chgData name="andy chen" userId="d4c4c15ec06c74ad" providerId="LiveId" clId="{ADA3AFCE-EB18-4A8A-9418-FDB82963BCE0}" dt="2020-07-01T17:57:44.227" v="4828" actId="14100"/>
          <ac:spMkLst>
            <pc:docMk/>
            <pc:sldMk cId="1867531320" sldId="293"/>
            <ac:spMk id="64" creationId="{FA546EC4-AE23-4D28-96F7-1E1313746A17}"/>
          </ac:spMkLst>
        </pc:spChg>
        <pc:spChg chg="add mod">
          <ac:chgData name="andy chen" userId="d4c4c15ec06c74ad" providerId="LiveId" clId="{ADA3AFCE-EB18-4A8A-9418-FDB82963BCE0}" dt="2020-07-01T17:57:50.394" v="4831" actId="14100"/>
          <ac:spMkLst>
            <pc:docMk/>
            <pc:sldMk cId="1867531320" sldId="293"/>
            <ac:spMk id="65" creationId="{86EA1038-4506-476A-BB63-3C073B075F55}"/>
          </ac:spMkLst>
        </pc:spChg>
        <pc:spChg chg="add del mod">
          <ac:chgData name="andy chen" userId="d4c4c15ec06c74ad" providerId="LiveId" clId="{ADA3AFCE-EB18-4A8A-9418-FDB82963BCE0}" dt="2020-07-01T17:59:04.129" v="4846" actId="478"/>
          <ac:spMkLst>
            <pc:docMk/>
            <pc:sldMk cId="1867531320" sldId="293"/>
            <ac:spMk id="66" creationId="{E04F9A17-1802-4F60-8FBF-E656A0444B53}"/>
          </ac:spMkLst>
        </pc:spChg>
        <pc:spChg chg="add del">
          <ac:chgData name="andy chen" userId="d4c4c15ec06c74ad" providerId="LiveId" clId="{ADA3AFCE-EB18-4A8A-9418-FDB82963BCE0}" dt="2020-07-01T17:56:34.416" v="4824" actId="478"/>
          <ac:spMkLst>
            <pc:docMk/>
            <pc:sldMk cId="1867531320" sldId="293"/>
            <ac:spMk id="67" creationId="{E8C93244-3529-4BC5-A294-B4A0B80D610E}"/>
          </ac:spMkLst>
        </pc:spChg>
        <pc:spChg chg="add del mod">
          <ac:chgData name="andy chen" userId="d4c4c15ec06c74ad" providerId="LiveId" clId="{ADA3AFCE-EB18-4A8A-9418-FDB82963BCE0}" dt="2020-07-01T17:56:35.001" v="4825" actId="478"/>
          <ac:spMkLst>
            <pc:docMk/>
            <pc:sldMk cId="1867531320" sldId="293"/>
            <ac:spMk id="68" creationId="{CD732B9E-BEA5-4592-92CD-75193EB2861B}"/>
          </ac:spMkLst>
        </pc:spChg>
        <pc:spChg chg="add del mod">
          <ac:chgData name="andy chen" userId="d4c4c15ec06c74ad" providerId="LiveId" clId="{ADA3AFCE-EB18-4A8A-9418-FDB82963BCE0}" dt="2020-07-01T17:56:33.417" v="4823" actId="478"/>
          <ac:spMkLst>
            <pc:docMk/>
            <pc:sldMk cId="1867531320" sldId="293"/>
            <ac:spMk id="69" creationId="{2003DEA8-B83C-4153-8757-E4457A2B0F22}"/>
          </ac:spMkLst>
        </pc:spChg>
        <pc:spChg chg="add del mod">
          <ac:chgData name="andy chen" userId="d4c4c15ec06c74ad" providerId="LiveId" clId="{ADA3AFCE-EB18-4A8A-9418-FDB82963BCE0}" dt="2020-07-01T17:56:32.462" v="4822" actId="478"/>
          <ac:spMkLst>
            <pc:docMk/>
            <pc:sldMk cId="1867531320" sldId="293"/>
            <ac:spMk id="70" creationId="{DB168BF9-E12E-4A94-ADA2-1379BD966FC3}"/>
          </ac:spMkLst>
        </pc:spChg>
        <pc:spChg chg="add mod">
          <ac:chgData name="andy chen" userId="d4c4c15ec06c74ad" providerId="LiveId" clId="{ADA3AFCE-EB18-4A8A-9418-FDB82963BCE0}" dt="2020-07-01T17:58:52.296" v="4842" actId="2085"/>
          <ac:spMkLst>
            <pc:docMk/>
            <pc:sldMk cId="1867531320" sldId="293"/>
            <ac:spMk id="71" creationId="{5CC5A114-D4FF-4EF9-AE27-E2E92E0B8A70}"/>
          </ac:spMkLst>
        </pc:spChg>
        <pc:spChg chg="add mod">
          <ac:chgData name="andy chen" userId="d4c4c15ec06c74ad" providerId="LiveId" clId="{ADA3AFCE-EB18-4A8A-9418-FDB82963BCE0}" dt="2020-07-01T17:58:55.534" v="4844" actId="2085"/>
          <ac:spMkLst>
            <pc:docMk/>
            <pc:sldMk cId="1867531320" sldId="293"/>
            <ac:spMk id="72" creationId="{F4D88B12-6DAA-406B-B535-5A574024FE06}"/>
          </ac:spMkLst>
        </pc:spChg>
        <pc:spChg chg="add mod">
          <ac:chgData name="andy chen" userId="d4c4c15ec06c74ad" providerId="LiveId" clId="{ADA3AFCE-EB18-4A8A-9418-FDB82963BCE0}" dt="2020-07-01T18:06:26.306" v="4916" actId="1076"/>
          <ac:spMkLst>
            <pc:docMk/>
            <pc:sldMk cId="1867531320" sldId="293"/>
            <ac:spMk id="73" creationId="{0BF52F07-4D60-4314-8CE0-E978A8FC2AA2}"/>
          </ac:spMkLst>
        </pc:spChg>
        <pc:spChg chg="add del mod">
          <ac:chgData name="andy chen" userId="d4c4c15ec06c74ad" providerId="LiveId" clId="{ADA3AFCE-EB18-4A8A-9418-FDB82963BCE0}" dt="2020-07-01T18:00:00.584" v="4862" actId="478"/>
          <ac:spMkLst>
            <pc:docMk/>
            <pc:sldMk cId="1867531320" sldId="293"/>
            <ac:spMk id="74" creationId="{D6A4063E-B803-448E-A585-FD708169E7EB}"/>
          </ac:spMkLst>
        </pc:spChg>
        <pc:spChg chg="add del mod">
          <ac:chgData name="andy chen" userId="d4c4c15ec06c74ad" providerId="LiveId" clId="{ADA3AFCE-EB18-4A8A-9418-FDB82963BCE0}" dt="2020-07-01T18:00:05.475" v="4865" actId="478"/>
          <ac:spMkLst>
            <pc:docMk/>
            <pc:sldMk cId="1867531320" sldId="293"/>
            <ac:spMk id="75" creationId="{27AEE181-E00F-4708-9B65-8D9A310F4758}"/>
          </ac:spMkLst>
        </pc:spChg>
        <pc:spChg chg="add mod">
          <ac:chgData name="andy chen" userId="d4c4c15ec06c74ad" providerId="LiveId" clId="{ADA3AFCE-EB18-4A8A-9418-FDB82963BCE0}" dt="2020-07-01T18:02:08.474" v="4878" actId="1076"/>
          <ac:spMkLst>
            <pc:docMk/>
            <pc:sldMk cId="1867531320" sldId="293"/>
            <ac:spMk id="76" creationId="{6B977071-A88F-4169-8971-88CDFE5E10FF}"/>
          </ac:spMkLst>
        </pc:spChg>
        <pc:spChg chg="add mod">
          <ac:chgData name="andy chen" userId="d4c4c15ec06c74ad" providerId="LiveId" clId="{ADA3AFCE-EB18-4A8A-9418-FDB82963BCE0}" dt="2020-07-01T18:09:18.503" v="4936" actId="1076"/>
          <ac:spMkLst>
            <pc:docMk/>
            <pc:sldMk cId="1867531320" sldId="293"/>
            <ac:spMk id="77" creationId="{0DEA27D1-8CB7-4B4E-BE36-15924EE01037}"/>
          </ac:spMkLst>
        </pc:spChg>
        <pc:grpChg chg="add mod">
          <ac:chgData name="andy chen" userId="d4c4c15ec06c74ad" providerId="LiveId" clId="{ADA3AFCE-EB18-4A8A-9418-FDB82963BCE0}" dt="2020-07-01T17:53:11.786" v="4776" actId="1076"/>
          <ac:grpSpMkLst>
            <pc:docMk/>
            <pc:sldMk cId="1867531320" sldId="293"/>
            <ac:grpSpMk id="62" creationId="{34590015-BE85-4244-BD25-73AEA79663D5}"/>
          </ac:grpSpMkLst>
        </pc:grpChg>
        <pc:picChg chg="add del mod">
          <ac:chgData name="andy chen" userId="d4c4c15ec06c74ad" providerId="LiveId" clId="{ADA3AFCE-EB18-4A8A-9418-FDB82963BCE0}" dt="2020-07-03T03:16:57.651" v="7934" actId="478"/>
          <ac:picMkLst>
            <pc:docMk/>
            <pc:sldMk cId="1867531320" sldId="293"/>
            <ac:picMk id="30" creationId="{FAC37838-CDF0-4579-9E39-2E943EB9AAE7}"/>
          </ac:picMkLst>
        </pc:picChg>
        <pc:picChg chg="del mod">
          <ac:chgData name="andy chen" userId="d4c4c15ec06c74ad" providerId="LiveId" clId="{ADA3AFCE-EB18-4A8A-9418-FDB82963BCE0}" dt="2020-07-01T17:20:56.573" v="4290" actId="478"/>
          <ac:picMkLst>
            <pc:docMk/>
            <pc:sldMk cId="1867531320" sldId="293"/>
            <ac:picMk id="31" creationId="{F46C4E7A-603D-4BF6-B456-BF0753C1DAD7}"/>
          </ac:picMkLst>
        </pc:picChg>
        <pc:picChg chg="del">
          <ac:chgData name="andy chen" userId="d4c4c15ec06c74ad" providerId="LiveId" clId="{ADA3AFCE-EB18-4A8A-9418-FDB82963BCE0}" dt="2020-07-01T17:20:56.231" v="4288" actId="478"/>
          <ac:picMkLst>
            <pc:docMk/>
            <pc:sldMk cId="1867531320" sldId="293"/>
            <ac:picMk id="32" creationId="{15EDB3A8-78A8-4A70-9A67-34B687B781FA}"/>
          </ac:picMkLst>
        </pc:picChg>
        <pc:picChg chg="add del mod">
          <ac:chgData name="andy chen" userId="d4c4c15ec06c74ad" providerId="LiveId" clId="{ADA3AFCE-EB18-4A8A-9418-FDB82963BCE0}" dt="2020-07-01T17:50:28.807" v="4752" actId="478"/>
          <ac:picMkLst>
            <pc:docMk/>
            <pc:sldMk cId="1867531320" sldId="293"/>
            <ac:picMk id="37" creationId="{B0C2E9AD-E5A5-4A29-9F33-A3D8C91D3C70}"/>
          </ac:picMkLst>
        </pc:picChg>
        <pc:picChg chg="add del mod">
          <ac:chgData name="andy chen" userId="d4c4c15ec06c74ad" providerId="LiveId" clId="{ADA3AFCE-EB18-4A8A-9418-FDB82963BCE0}" dt="2020-07-01T17:50:30.549" v="4753" actId="478"/>
          <ac:picMkLst>
            <pc:docMk/>
            <pc:sldMk cId="1867531320" sldId="293"/>
            <ac:picMk id="38" creationId="{A4219EDF-38ED-457B-AE59-7A9C52D564F4}"/>
          </ac:picMkLst>
        </pc:picChg>
        <pc:picChg chg="add mod">
          <ac:chgData name="andy chen" userId="d4c4c15ec06c74ad" providerId="LiveId" clId="{ADA3AFCE-EB18-4A8A-9418-FDB82963BCE0}" dt="2020-07-03T03:17:39.644" v="7947" actId="1076"/>
          <ac:picMkLst>
            <pc:docMk/>
            <pc:sldMk cId="1867531320" sldId="293"/>
            <ac:picMk id="53" creationId="{E1C3D5F1-51C8-4402-B3A8-3846244E1B68}"/>
          </ac:picMkLst>
        </pc:picChg>
        <pc:picChg chg="add del mod">
          <ac:chgData name="andy chen" userId="d4c4c15ec06c74ad" providerId="LiveId" clId="{ADA3AFCE-EB18-4A8A-9418-FDB82963BCE0}" dt="2020-07-03T03:17:25.943" v="7942" actId="478"/>
          <ac:picMkLst>
            <pc:docMk/>
            <pc:sldMk cId="1867531320" sldId="293"/>
            <ac:picMk id="63" creationId="{B133310A-FCA8-44B9-A33E-D20DFF24B5FD}"/>
          </ac:picMkLst>
        </pc:picChg>
        <pc:picChg chg="add del mod">
          <ac:chgData name="andy chen" userId="d4c4c15ec06c74ad" providerId="LiveId" clId="{ADA3AFCE-EB18-4A8A-9418-FDB82963BCE0}" dt="2020-07-03T03:17:21.956" v="7941" actId="1076"/>
          <ac:picMkLst>
            <pc:docMk/>
            <pc:sldMk cId="1867531320" sldId="293"/>
            <ac:picMk id="1026" creationId="{97E11636-BDC8-4884-9EA2-5EE6967195B9}"/>
          </ac:picMkLst>
        </pc:picChg>
        <pc:cxnChg chg="add mod">
          <ac:chgData name="andy chen" userId="d4c4c15ec06c74ad" providerId="LiveId" clId="{ADA3AFCE-EB18-4A8A-9418-FDB82963BCE0}" dt="2020-07-01T17:31:14.281" v="4390" actId="1582"/>
          <ac:cxnSpMkLst>
            <pc:docMk/>
            <pc:sldMk cId="1867531320" sldId="293"/>
            <ac:cxnSpMk id="19" creationId="{B3A06025-35F6-4495-A6D7-996C40939BD6}"/>
          </ac:cxnSpMkLst>
        </pc:cxnChg>
        <pc:cxnChg chg="add mod">
          <ac:chgData name="andy chen" userId="d4c4c15ec06c74ad" providerId="LiveId" clId="{ADA3AFCE-EB18-4A8A-9418-FDB82963BCE0}" dt="2020-07-01T17:34:24.523" v="4452" actId="1582"/>
          <ac:cxnSpMkLst>
            <pc:docMk/>
            <pc:sldMk cId="1867531320" sldId="293"/>
            <ac:cxnSpMk id="22" creationId="{760DDF53-1B37-494A-9B6F-0A8CB2E5D92B}"/>
          </ac:cxnSpMkLst>
        </pc:cxnChg>
        <pc:cxnChg chg="add mod">
          <ac:chgData name="andy chen" userId="d4c4c15ec06c74ad" providerId="LiveId" clId="{ADA3AFCE-EB18-4A8A-9418-FDB82963BCE0}" dt="2020-07-01T17:34:29.407" v="4454" actId="1076"/>
          <ac:cxnSpMkLst>
            <pc:docMk/>
            <pc:sldMk cId="1867531320" sldId="293"/>
            <ac:cxnSpMk id="35" creationId="{72144BF8-35E2-4962-91D2-A79AE78EED11}"/>
          </ac:cxnSpMkLst>
        </pc:cxnChg>
        <pc:cxnChg chg="add mod">
          <ac:chgData name="andy chen" userId="d4c4c15ec06c74ad" providerId="LiveId" clId="{ADA3AFCE-EB18-4A8A-9418-FDB82963BCE0}" dt="2020-07-01T17:34:35.481" v="4456" actId="1076"/>
          <ac:cxnSpMkLst>
            <pc:docMk/>
            <pc:sldMk cId="1867531320" sldId="293"/>
            <ac:cxnSpMk id="36" creationId="{707CA8AC-6F8F-4C8D-8A8B-9D8BEBCE5D4D}"/>
          </ac:cxnSpMkLst>
        </pc:cxnChg>
        <pc:cxnChg chg="add mod">
          <ac:chgData name="andy chen" userId="d4c4c15ec06c74ad" providerId="LiveId" clId="{ADA3AFCE-EB18-4A8A-9418-FDB82963BCE0}" dt="2020-07-01T17:42:36.683" v="4594" actId="1076"/>
          <ac:cxnSpMkLst>
            <pc:docMk/>
            <pc:sldMk cId="1867531320" sldId="293"/>
            <ac:cxnSpMk id="43" creationId="{0E2AEBDC-4CF5-439E-A555-E0E3B5023632}"/>
          </ac:cxnSpMkLst>
        </pc:cxnChg>
        <pc:cxnChg chg="add mod">
          <ac:chgData name="andy chen" userId="d4c4c15ec06c74ad" providerId="LiveId" clId="{ADA3AFCE-EB18-4A8A-9418-FDB82963BCE0}" dt="2020-07-01T17:44:14.098" v="4614" actId="1076"/>
          <ac:cxnSpMkLst>
            <pc:docMk/>
            <pc:sldMk cId="1867531320" sldId="293"/>
            <ac:cxnSpMk id="47" creationId="{2286ACA4-1CAF-4BCA-B324-8FD123665756}"/>
          </ac:cxnSpMkLst>
        </pc:cxnChg>
        <pc:cxnChg chg="add mod">
          <ac:chgData name="andy chen" userId="d4c4c15ec06c74ad" providerId="LiveId" clId="{ADA3AFCE-EB18-4A8A-9418-FDB82963BCE0}" dt="2020-07-01T17:44:21.594" v="4616" actId="1076"/>
          <ac:cxnSpMkLst>
            <pc:docMk/>
            <pc:sldMk cId="1867531320" sldId="293"/>
            <ac:cxnSpMk id="48" creationId="{E1D93CD0-680D-42CF-97F9-4DB1025F5F31}"/>
          </ac:cxnSpMkLst>
        </pc:cxnChg>
        <pc:cxnChg chg="add mod">
          <ac:chgData name="andy chen" userId="d4c4c15ec06c74ad" providerId="LiveId" clId="{ADA3AFCE-EB18-4A8A-9418-FDB82963BCE0}" dt="2020-07-01T17:44:33.107" v="4620" actId="1076"/>
          <ac:cxnSpMkLst>
            <pc:docMk/>
            <pc:sldMk cId="1867531320" sldId="293"/>
            <ac:cxnSpMk id="49" creationId="{991EDA66-8586-4C7E-A261-81464B505B14}"/>
          </ac:cxnSpMkLst>
        </pc:cxnChg>
        <pc:cxnChg chg="add mod">
          <ac:chgData name="andy chen" userId="d4c4c15ec06c74ad" providerId="LiveId" clId="{ADA3AFCE-EB18-4A8A-9418-FDB82963BCE0}" dt="2020-07-01T17:53:23.518" v="4778" actId="1582"/>
          <ac:cxnSpMkLst>
            <pc:docMk/>
            <pc:sldMk cId="1867531320" sldId="293"/>
            <ac:cxnSpMk id="59" creationId="{5195D5DB-1D97-415F-B394-84E4FF701938}"/>
          </ac:cxnSpMkLst>
        </pc:cxnChg>
        <pc:cxnChg chg="add mod">
          <ac:chgData name="andy chen" userId="d4c4c15ec06c74ad" providerId="LiveId" clId="{ADA3AFCE-EB18-4A8A-9418-FDB82963BCE0}" dt="2020-07-01T17:53:23.518" v="4778" actId="1582"/>
          <ac:cxnSpMkLst>
            <pc:docMk/>
            <pc:sldMk cId="1867531320" sldId="293"/>
            <ac:cxnSpMk id="60" creationId="{03B72619-C0D7-4C66-92FD-4ACE457D9259}"/>
          </ac:cxnSpMkLst>
        </pc:cxnChg>
        <pc:cxnChg chg="add mod">
          <ac:chgData name="andy chen" userId="d4c4c15ec06c74ad" providerId="LiveId" clId="{ADA3AFCE-EB18-4A8A-9418-FDB82963BCE0}" dt="2020-07-01T17:53:23.518" v="4778" actId="1582"/>
          <ac:cxnSpMkLst>
            <pc:docMk/>
            <pc:sldMk cId="1867531320" sldId="293"/>
            <ac:cxnSpMk id="61" creationId="{C062B317-567A-42CD-B2B7-2A9120F56D8F}"/>
          </ac:cxnSpMkLst>
        </pc:cxnChg>
      </pc:sldChg>
      <pc:sldChg chg="addSp delSp modSp add mod ord">
        <pc:chgData name="andy chen" userId="d4c4c15ec06c74ad" providerId="LiveId" clId="{ADA3AFCE-EB18-4A8A-9418-FDB82963BCE0}" dt="2020-07-01T18:52:00.888" v="5316" actId="1076"/>
        <pc:sldMkLst>
          <pc:docMk/>
          <pc:sldMk cId="524907088" sldId="294"/>
        </pc:sldMkLst>
        <pc:spChg chg="mod ord">
          <ac:chgData name="andy chen" userId="d4c4c15ec06c74ad" providerId="LiveId" clId="{ADA3AFCE-EB18-4A8A-9418-FDB82963BCE0}" dt="2020-07-01T18:12:41.697" v="5042" actId="167"/>
          <ac:spMkLst>
            <pc:docMk/>
            <pc:sldMk cId="524907088" sldId="294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18:12:47.665" v="5044" actId="167"/>
          <ac:spMkLst>
            <pc:docMk/>
            <pc:sldMk cId="524907088" sldId="294"/>
            <ac:spMk id="4" creationId="{78E2FE43-8879-414A-963A-E71EB7218208}"/>
          </ac:spMkLst>
        </pc:spChg>
        <pc:spChg chg="add del mod">
          <ac:chgData name="andy chen" userId="d4c4c15ec06c74ad" providerId="LiveId" clId="{ADA3AFCE-EB18-4A8A-9418-FDB82963BCE0}" dt="2020-07-01T18:11:39.117" v="4962" actId="478"/>
          <ac:spMkLst>
            <pc:docMk/>
            <pc:sldMk cId="524907088" sldId="294"/>
            <ac:spMk id="5" creationId="{CD737B94-4C36-4D33-87BA-E7D8968CBB52}"/>
          </ac:spMkLst>
        </pc:spChg>
        <pc:spChg chg="add mod">
          <ac:chgData name="andy chen" userId="d4c4c15ec06c74ad" providerId="LiveId" clId="{ADA3AFCE-EB18-4A8A-9418-FDB82963BCE0}" dt="2020-07-01T18:47:04.732" v="5254" actId="1076"/>
          <ac:spMkLst>
            <pc:docMk/>
            <pc:sldMk cId="524907088" sldId="294"/>
            <ac:spMk id="12" creationId="{89FB1F0B-8126-461F-8B83-B46DD590DA4B}"/>
          </ac:spMkLst>
        </pc:spChg>
        <pc:spChg chg="del">
          <ac:chgData name="andy chen" userId="d4c4c15ec06c74ad" providerId="LiveId" clId="{ADA3AFCE-EB18-4A8A-9418-FDB82963BCE0}" dt="2020-07-01T18:11:39.117" v="4962" actId="478"/>
          <ac:spMkLst>
            <pc:docMk/>
            <pc:sldMk cId="524907088" sldId="294"/>
            <ac:spMk id="12" creationId="{A367E727-FBDD-4F04-91A5-0002C9A30B53}"/>
          </ac:spMkLst>
        </pc:spChg>
        <pc:spChg chg="add mod">
          <ac:chgData name="andy chen" userId="d4c4c15ec06c74ad" providerId="LiveId" clId="{ADA3AFCE-EB18-4A8A-9418-FDB82963BCE0}" dt="2020-07-01T18:47:19.808" v="5256" actId="1076"/>
          <ac:spMkLst>
            <pc:docMk/>
            <pc:sldMk cId="524907088" sldId="294"/>
            <ac:spMk id="13" creationId="{E26E9D90-C99B-4EEC-8F8A-58C956C2665D}"/>
          </ac:spMkLst>
        </pc:spChg>
        <pc:spChg chg="add mod">
          <ac:chgData name="andy chen" userId="d4c4c15ec06c74ad" providerId="LiveId" clId="{ADA3AFCE-EB18-4A8A-9418-FDB82963BCE0}" dt="2020-07-01T18:47:23.865" v="5257" actId="1076"/>
          <ac:spMkLst>
            <pc:docMk/>
            <pc:sldMk cId="524907088" sldId="294"/>
            <ac:spMk id="14" creationId="{12149B1D-4B75-4AFC-B32A-6CA5991134C7}"/>
          </ac:spMkLst>
        </pc:spChg>
        <pc:spChg chg="add mod">
          <ac:chgData name="andy chen" userId="d4c4c15ec06c74ad" providerId="LiveId" clId="{ADA3AFCE-EB18-4A8A-9418-FDB82963BCE0}" dt="2020-07-01T18:47:12.636" v="5255" actId="1076"/>
          <ac:spMkLst>
            <pc:docMk/>
            <pc:sldMk cId="524907088" sldId="294"/>
            <ac:spMk id="15" creationId="{DCE7F69B-0FE5-4DEC-8C90-B043474EB050}"/>
          </ac:spMkLst>
        </pc:spChg>
        <pc:spChg chg="add del mod">
          <ac:chgData name="andy chen" userId="d4c4c15ec06c74ad" providerId="LiveId" clId="{ADA3AFCE-EB18-4A8A-9418-FDB82963BCE0}" dt="2020-07-01T18:45:56.462" v="5245" actId="478"/>
          <ac:spMkLst>
            <pc:docMk/>
            <pc:sldMk cId="524907088" sldId="294"/>
            <ac:spMk id="16" creationId="{ABF0C366-BCAD-4987-8B89-B62B40FD442A}"/>
          </ac:spMkLst>
        </pc:spChg>
        <pc:spChg chg="del">
          <ac:chgData name="andy chen" userId="d4c4c15ec06c74ad" providerId="LiveId" clId="{ADA3AFCE-EB18-4A8A-9418-FDB82963BCE0}" dt="2020-07-01T18:11:39.117" v="4962" actId="478"/>
          <ac:spMkLst>
            <pc:docMk/>
            <pc:sldMk cId="524907088" sldId="294"/>
            <ac:spMk id="18" creationId="{F48A2BC0-FB0D-407A-9025-A75022685652}"/>
          </ac:spMkLst>
        </pc:spChg>
        <pc:spChg chg="add mod">
          <ac:chgData name="andy chen" userId="d4c4c15ec06c74ad" providerId="LiveId" clId="{ADA3AFCE-EB18-4A8A-9418-FDB82963BCE0}" dt="2020-07-01T18:51:34.569" v="5312" actId="2085"/>
          <ac:spMkLst>
            <pc:docMk/>
            <pc:sldMk cId="524907088" sldId="294"/>
            <ac:spMk id="25" creationId="{FB9F15BA-FD60-4B5C-9DCA-D9E4DB10C54B}"/>
          </ac:spMkLst>
        </pc:spChg>
        <pc:spChg chg="add mod">
          <ac:chgData name="andy chen" userId="d4c4c15ec06c74ad" providerId="LiveId" clId="{ADA3AFCE-EB18-4A8A-9418-FDB82963BCE0}" dt="2020-07-01T18:52:00.888" v="5316" actId="1076"/>
          <ac:spMkLst>
            <pc:docMk/>
            <pc:sldMk cId="524907088" sldId="294"/>
            <ac:spMk id="26" creationId="{7516D3E9-988F-4488-B619-560FAA44AB3D}"/>
          </ac:spMkLst>
        </pc:spChg>
        <pc:spChg chg="del">
          <ac:chgData name="andy chen" userId="d4c4c15ec06c74ad" providerId="LiveId" clId="{ADA3AFCE-EB18-4A8A-9418-FDB82963BCE0}" dt="2020-07-01T18:11:39.117" v="4962" actId="478"/>
          <ac:spMkLst>
            <pc:docMk/>
            <pc:sldMk cId="524907088" sldId="294"/>
            <ac:spMk id="33" creationId="{9F0528F9-6C1B-4D1A-8E67-9ACBEC733775}"/>
          </ac:spMkLst>
        </pc:spChg>
        <pc:spChg chg="del mod">
          <ac:chgData name="andy chen" userId="d4c4c15ec06c74ad" providerId="LiveId" clId="{ADA3AFCE-EB18-4A8A-9418-FDB82963BCE0}" dt="2020-07-01T18:11:34.170" v="4961" actId="478"/>
          <ac:spMkLst>
            <pc:docMk/>
            <pc:sldMk cId="524907088" sldId="294"/>
            <ac:spMk id="34" creationId="{1BBBA138-2BBA-4178-A304-583C179A4B93}"/>
          </ac:spMkLst>
        </pc:spChg>
        <pc:picChg chg="add del mod">
          <ac:chgData name="andy chen" userId="d4c4c15ec06c74ad" providerId="LiveId" clId="{ADA3AFCE-EB18-4A8A-9418-FDB82963BCE0}" dt="2020-07-01T18:40:09.576" v="5073" actId="478"/>
          <ac:picMkLst>
            <pc:docMk/>
            <pc:sldMk cId="524907088" sldId="294"/>
            <ac:picMk id="3" creationId="{A0A805BF-2A10-448C-B3F9-BABE08DE6490}"/>
          </ac:picMkLst>
        </pc:picChg>
        <pc:picChg chg="add del mod">
          <ac:chgData name="andy chen" userId="d4c4c15ec06c74ad" providerId="LiveId" clId="{ADA3AFCE-EB18-4A8A-9418-FDB82963BCE0}" dt="2020-07-01T18:38:46.232" v="5062" actId="478"/>
          <ac:picMkLst>
            <pc:docMk/>
            <pc:sldMk cId="524907088" sldId="294"/>
            <ac:picMk id="5" creationId="{EDC230A3-3BB7-4208-9F6F-E0A276B94B1E}"/>
          </ac:picMkLst>
        </pc:picChg>
        <pc:picChg chg="add del mod">
          <ac:chgData name="andy chen" userId="d4c4c15ec06c74ad" providerId="LiveId" clId="{ADA3AFCE-EB18-4A8A-9418-FDB82963BCE0}" dt="2020-07-01T18:38:46.764" v="5063" actId="478"/>
          <ac:picMkLst>
            <pc:docMk/>
            <pc:sldMk cId="524907088" sldId="294"/>
            <ac:picMk id="6" creationId="{40A4DDA2-D505-4B23-B6F3-3DBB20DB14F1}"/>
          </ac:picMkLst>
        </pc:picChg>
        <pc:picChg chg="add del mod">
          <ac:chgData name="andy chen" userId="d4c4c15ec06c74ad" providerId="LiveId" clId="{ADA3AFCE-EB18-4A8A-9418-FDB82963BCE0}" dt="2020-07-01T18:38:47.236" v="5065" actId="478"/>
          <ac:picMkLst>
            <pc:docMk/>
            <pc:sldMk cId="524907088" sldId="294"/>
            <ac:picMk id="7" creationId="{CBA6DCE7-2561-47C1-A920-79CA318E28C3}"/>
          </ac:picMkLst>
        </pc:picChg>
        <pc:picChg chg="add del mod">
          <ac:chgData name="andy chen" userId="d4c4c15ec06c74ad" providerId="LiveId" clId="{ADA3AFCE-EB18-4A8A-9418-FDB82963BCE0}" dt="2020-07-01T18:38:47.711" v="5066" actId="478"/>
          <ac:picMkLst>
            <pc:docMk/>
            <pc:sldMk cId="524907088" sldId="294"/>
            <ac:picMk id="8" creationId="{AA072297-6B57-47E1-8ED8-58705FE461E9}"/>
          </ac:picMkLst>
        </pc:picChg>
        <pc:picChg chg="add del mod">
          <ac:chgData name="andy chen" userId="d4c4c15ec06c74ad" providerId="LiveId" clId="{ADA3AFCE-EB18-4A8A-9418-FDB82963BCE0}" dt="2020-07-01T18:38:48.175" v="5067" actId="478"/>
          <ac:picMkLst>
            <pc:docMk/>
            <pc:sldMk cId="524907088" sldId="294"/>
            <ac:picMk id="9" creationId="{28BE6213-BF09-45F5-8BB6-266B7DB7D39D}"/>
          </ac:picMkLst>
        </pc:picChg>
        <pc:picChg chg="add mod">
          <ac:chgData name="andy chen" userId="d4c4c15ec06c74ad" providerId="LiveId" clId="{ADA3AFCE-EB18-4A8A-9418-FDB82963BCE0}" dt="2020-07-01T18:46:54.160" v="5253" actId="1076"/>
          <ac:picMkLst>
            <pc:docMk/>
            <pc:sldMk cId="524907088" sldId="294"/>
            <ac:picMk id="10" creationId="{167B1886-1220-468D-8DB7-26970B47DC11}"/>
          </ac:picMkLst>
        </pc:picChg>
        <pc:picChg chg="add mod">
          <ac:chgData name="andy chen" userId="d4c4c15ec06c74ad" providerId="LiveId" clId="{ADA3AFCE-EB18-4A8A-9418-FDB82963BCE0}" dt="2020-07-01T18:46:47.937" v="5252" actId="1076"/>
          <ac:picMkLst>
            <pc:docMk/>
            <pc:sldMk cId="524907088" sldId="294"/>
            <ac:picMk id="11" creationId="{627504D8-DABD-409A-8945-EAEEF9708492}"/>
          </ac:picMkLst>
        </pc:picChg>
        <pc:picChg chg="del">
          <ac:chgData name="andy chen" userId="d4c4c15ec06c74ad" providerId="LiveId" clId="{ADA3AFCE-EB18-4A8A-9418-FDB82963BCE0}" dt="2020-07-01T18:11:31.026" v="4958" actId="478"/>
          <ac:picMkLst>
            <pc:docMk/>
            <pc:sldMk cId="524907088" sldId="294"/>
            <ac:picMk id="31" creationId="{F46C4E7A-603D-4BF6-B456-BF0753C1DAD7}"/>
          </ac:picMkLst>
        </pc:picChg>
        <pc:picChg chg="del">
          <ac:chgData name="andy chen" userId="d4c4c15ec06c74ad" providerId="LiveId" clId="{ADA3AFCE-EB18-4A8A-9418-FDB82963BCE0}" dt="2020-07-01T18:11:30.431" v="4957" actId="478"/>
          <ac:picMkLst>
            <pc:docMk/>
            <pc:sldMk cId="524907088" sldId="294"/>
            <ac:picMk id="32" creationId="{15EDB3A8-78A8-4A70-9A67-34B687B781FA}"/>
          </ac:picMkLst>
        </pc:picChg>
        <pc:cxnChg chg="add mod">
          <ac:chgData name="andy chen" userId="d4c4c15ec06c74ad" providerId="LiveId" clId="{ADA3AFCE-EB18-4A8A-9418-FDB82963BCE0}" dt="2020-07-01T18:48:28.734" v="5266" actId="1582"/>
          <ac:cxnSpMkLst>
            <pc:docMk/>
            <pc:sldMk cId="524907088" sldId="294"/>
            <ac:cxnSpMk id="18" creationId="{11704523-2E16-421E-8D19-A9862F481C89}"/>
          </ac:cxnSpMkLst>
        </pc:cxnChg>
        <pc:cxnChg chg="add mod">
          <ac:chgData name="andy chen" userId="d4c4c15ec06c74ad" providerId="LiveId" clId="{ADA3AFCE-EB18-4A8A-9418-FDB82963BCE0}" dt="2020-07-01T18:48:28.734" v="5266" actId="1582"/>
          <ac:cxnSpMkLst>
            <pc:docMk/>
            <pc:sldMk cId="524907088" sldId="294"/>
            <ac:cxnSpMk id="19" creationId="{12E5E036-6061-49B1-AE65-D600B972782D}"/>
          </ac:cxnSpMkLst>
        </pc:cxnChg>
      </pc:sldChg>
      <pc:sldChg chg="addSp delSp modSp add del mod">
        <pc:chgData name="andy chen" userId="d4c4c15ec06c74ad" providerId="LiveId" clId="{ADA3AFCE-EB18-4A8A-9418-FDB82963BCE0}" dt="2020-07-01T19:05:52.292" v="5853" actId="47"/>
        <pc:sldMkLst>
          <pc:docMk/>
          <pc:sldMk cId="1864280867" sldId="295"/>
        </pc:sldMkLst>
        <pc:picChg chg="del">
          <ac:chgData name="andy chen" userId="d4c4c15ec06c74ad" providerId="LiveId" clId="{ADA3AFCE-EB18-4A8A-9418-FDB82963BCE0}" dt="2020-07-01T19:00:15.903" v="5620" actId="478"/>
          <ac:picMkLst>
            <pc:docMk/>
            <pc:sldMk cId="1864280867" sldId="295"/>
            <ac:picMk id="3" creationId="{A0A805BF-2A10-448C-B3F9-BABE08DE6490}"/>
          </ac:picMkLst>
        </pc:picChg>
        <pc:picChg chg="del">
          <ac:chgData name="andy chen" userId="d4c4c15ec06c74ad" providerId="LiveId" clId="{ADA3AFCE-EB18-4A8A-9418-FDB82963BCE0}" dt="2020-07-01T19:00:16.416" v="5621" actId="478"/>
          <ac:picMkLst>
            <pc:docMk/>
            <pc:sldMk cId="1864280867" sldId="295"/>
            <ac:picMk id="5" creationId="{EDC230A3-3BB7-4208-9F6F-E0A276B94B1E}"/>
          </ac:picMkLst>
        </pc:picChg>
        <pc:picChg chg="del">
          <ac:chgData name="andy chen" userId="d4c4c15ec06c74ad" providerId="LiveId" clId="{ADA3AFCE-EB18-4A8A-9418-FDB82963BCE0}" dt="2020-07-01T18:46:22.235" v="5250" actId="478"/>
          <ac:picMkLst>
            <pc:docMk/>
            <pc:sldMk cId="1864280867" sldId="295"/>
            <ac:picMk id="9" creationId="{28BE6213-BF09-45F5-8BB6-266B7DB7D39D}"/>
          </ac:picMkLst>
        </pc:picChg>
        <pc:picChg chg="add del mod">
          <ac:chgData name="andy chen" userId="d4c4c15ec06c74ad" providerId="LiveId" clId="{ADA3AFCE-EB18-4A8A-9418-FDB82963BCE0}" dt="2020-07-01T18:46:23.012" v="5251" actId="478"/>
          <ac:picMkLst>
            <pc:docMk/>
            <pc:sldMk cId="1864280867" sldId="295"/>
            <ac:picMk id="10" creationId="{5CFD021C-87D7-4231-9D1C-432D928CADAE}"/>
          </ac:picMkLst>
        </pc:picChg>
      </pc:sldChg>
      <pc:sldChg chg="addSp delSp modSp add mod">
        <pc:chgData name="andy chen" userId="d4c4c15ec06c74ad" providerId="LiveId" clId="{ADA3AFCE-EB18-4A8A-9418-FDB82963BCE0}" dt="2020-07-01T19:00:08.851" v="5619" actId="14100"/>
        <pc:sldMkLst>
          <pc:docMk/>
          <pc:sldMk cId="1293184426" sldId="296"/>
        </pc:sldMkLst>
        <pc:spChg chg="add mod">
          <ac:chgData name="andy chen" userId="d4c4c15ec06c74ad" providerId="LiveId" clId="{ADA3AFCE-EB18-4A8A-9418-FDB82963BCE0}" dt="2020-07-01T18:59:59.644" v="5616" actId="14100"/>
          <ac:spMkLst>
            <pc:docMk/>
            <pc:sldMk cId="1293184426" sldId="296"/>
            <ac:spMk id="5" creationId="{64737684-31AB-4B81-841D-702F709D918A}"/>
          </ac:spMkLst>
        </pc:spChg>
        <pc:spChg chg="del">
          <ac:chgData name="andy chen" userId="d4c4c15ec06c74ad" providerId="LiveId" clId="{ADA3AFCE-EB18-4A8A-9418-FDB82963BCE0}" dt="2020-07-01T18:48:46.886" v="5269" actId="478"/>
          <ac:spMkLst>
            <pc:docMk/>
            <pc:sldMk cId="1293184426" sldId="296"/>
            <ac:spMk id="13" creationId="{E26E9D90-C99B-4EEC-8F8A-58C956C2665D}"/>
          </ac:spMkLst>
        </pc:spChg>
        <pc:spChg chg="mod ord">
          <ac:chgData name="andy chen" userId="d4c4c15ec06c74ad" providerId="LiveId" clId="{ADA3AFCE-EB18-4A8A-9418-FDB82963BCE0}" dt="2020-07-01T18:55:39.568" v="5543" actId="1076"/>
          <ac:spMkLst>
            <pc:docMk/>
            <pc:sldMk cId="1293184426" sldId="296"/>
            <ac:spMk id="14" creationId="{12149B1D-4B75-4AFC-B32A-6CA5991134C7}"/>
          </ac:spMkLst>
        </pc:spChg>
        <pc:spChg chg="mod">
          <ac:chgData name="andy chen" userId="d4c4c15ec06c74ad" providerId="LiveId" clId="{ADA3AFCE-EB18-4A8A-9418-FDB82963BCE0}" dt="2020-07-01T18:54:39.416" v="5532" actId="1076"/>
          <ac:spMkLst>
            <pc:docMk/>
            <pc:sldMk cId="1293184426" sldId="296"/>
            <ac:spMk id="15" creationId="{DCE7F69B-0FE5-4DEC-8C90-B043474EB050}"/>
          </ac:spMkLst>
        </pc:spChg>
        <pc:spChg chg="add mod ord">
          <ac:chgData name="andy chen" userId="d4c4c15ec06c74ad" providerId="LiveId" clId="{ADA3AFCE-EB18-4A8A-9418-FDB82963BCE0}" dt="2020-07-01T18:57:55.212" v="5563" actId="166"/>
          <ac:spMkLst>
            <pc:docMk/>
            <pc:sldMk cId="1293184426" sldId="296"/>
            <ac:spMk id="21" creationId="{7A6CF7A6-395B-4196-8A6E-16D26C99262D}"/>
          </ac:spMkLst>
        </pc:spChg>
        <pc:spChg chg="add mod">
          <ac:chgData name="andy chen" userId="d4c4c15ec06c74ad" providerId="LiveId" clId="{ADA3AFCE-EB18-4A8A-9418-FDB82963BCE0}" dt="2020-07-01T19:00:08.851" v="5619" actId="14100"/>
          <ac:spMkLst>
            <pc:docMk/>
            <pc:sldMk cId="1293184426" sldId="296"/>
            <ac:spMk id="22" creationId="{F3A0EC87-E2D6-4A21-A4EE-5CDF1CE4AA53}"/>
          </ac:spMkLst>
        </pc:spChg>
        <pc:grpChg chg="add mod">
          <ac:chgData name="andy chen" userId="d4c4c15ec06c74ad" providerId="LiveId" clId="{ADA3AFCE-EB18-4A8A-9418-FDB82963BCE0}" dt="2020-07-01T18:57:31.660" v="5558" actId="14100"/>
          <ac:grpSpMkLst>
            <pc:docMk/>
            <pc:sldMk cId="1293184426" sldId="296"/>
            <ac:grpSpMk id="3" creationId="{EB3760D5-57BB-4E57-B796-E428120A67A6}"/>
          </ac:grpSpMkLst>
        </pc:grpChg>
        <pc:picChg chg="del">
          <ac:chgData name="andy chen" userId="d4c4c15ec06c74ad" providerId="LiveId" clId="{ADA3AFCE-EB18-4A8A-9418-FDB82963BCE0}" dt="2020-07-01T18:48:46.053" v="5268" actId="478"/>
          <ac:picMkLst>
            <pc:docMk/>
            <pc:sldMk cId="1293184426" sldId="296"/>
            <ac:picMk id="10" creationId="{167B1886-1220-468D-8DB7-26970B47DC11}"/>
          </ac:picMkLst>
        </pc:picChg>
        <pc:picChg chg="del">
          <ac:chgData name="andy chen" userId="d4c4c15ec06c74ad" providerId="LiveId" clId="{ADA3AFCE-EB18-4A8A-9418-FDB82963BCE0}" dt="2020-07-01T18:48:51.654" v="5270" actId="478"/>
          <ac:picMkLst>
            <pc:docMk/>
            <pc:sldMk cId="1293184426" sldId="296"/>
            <ac:picMk id="11" creationId="{627504D8-DABD-409A-8945-EAEEF9708492}"/>
          </ac:picMkLst>
        </pc:picChg>
        <pc:picChg chg="add mod">
          <ac:chgData name="andy chen" userId="d4c4c15ec06c74ad" providerId="LiveId" clId="{ADA3AFCE-EB18-4A8A-9418-FDB82963BCE0}" dt="2020-07-01T18:54:57.175" v="5537" actId="1076"/>
          <ac:picMkLst>
            <pc:docMk/>
            <pc:sldMk cId="1293184426" sldId="296"/>
            <ac:picMk id="16" creationId="{9BE03CF0-DA8B-4CDB-AA6E-6556D2CA8297}"/>
          </ac:picMkLst>
        </pc:picChg>
        <pc:picChg chg="add mod modCrop">
          <ac:chgData name="andy chen" userId="d4c4c15ec06c74ad" providerId="LiveId" clId="{ADA3AFCE-EB18-4A8A-9418-FDB82963BCE0}" dt="2020-07-01T18:57:25.128" v="5557" actId="164"/>
          <ac:picMkLst>
            <pc:docMk/>
            <pc:sldMk cId="1293184426" sldId="296"/>
            <ac:picMk id="17" creationId="{21C36530-DDE1-4A5F-AF9A-AB54510BEB11}"/>
          </ac:picMkLst>
        </pc:picChg>
        <pc:picChg chg="add mod modCrop">
          <ac:chgData name="andy chen" userId="d4c4c15ec06c74ad" providerId="LiveId" clId="{ADA3AFCE-EB18-4A8A-9418-FDB82963BCE0}" dt="2020-07-01T18:57:25.128" v="5557" actId="164"/>
          <ac:picMkLst>
            <pc:docMk/>
            <pc:sldMk cId="1293184426" sldId="296"/>
            <ac:picMk id="20" creationId="{81112C88-14CC-4007-956A-20CF3D8C2374}"/>
          </ac:picMkLst>
        </pc:picChg>
      </pc:sldChg>
      <pc:sldChg chg="addSp delSp modSp add mod">
        <pc:chgData name="andy chen" userId="d4c4c15ec06c74ad" providerId="LiveId" clId="{ADA3AFCE-EB18-4A8A-9418-FDB82963BCE0}" dt="2020-07-01T19:05:41.467" v="5852" actId="14100"/>
        <pc:sldMkLst>
          <pc:docMk/>
          <pc:sldMk cId="2108449801" sldId="297"/>
        </pc:sldMkLst>
        <pc:spChg chg="del mod">
          <ac:chgData name="andy chen" userId="d4c4c15ec06c74ad" providerId="LiveId" clId="{ADA3AFCE-EB18-4A8A-9418-FDB82963BCE0}" dt="2020-07-01T19:00:38.796" v="5626" actId="478"/>
          <ac:spMkLst>
            <pc:docMk/>
            <pc:sldMk cId="2108449801" sldId="297"/>
            <ac:spMk id="5" creationId="{64737684-31AB-4B81-841D-702F709D918A}"/>
          </ac:spMkLst>
        </pc:spChg>
        <pc:spChg chg="add mod">
          <ac:chgData name="andy chen" userId="d4c4c15ec06c74ad" providerId="LiveId" clId="{ADA3AFCE-EB18-4A8A-9418-FDB82963BCE0}" dt="2020-07-01T19:05:41.467" v="5852" actId="14100"/>
          <ac:spMkLst>
            <pc:docMk/>
            <pc:sldMk cId="2108449801" sldId="297"/>
            <ac:spMk id="10" creationId="{A4B62FED-42CA-44BD-8013-E5B30B515611}"/>
          </ac:spMkLst>
        </pc:spChg>
        <pc:spChg chg="mod ord">
          <ac:chgData name="andy chen" userId="d4c4c15ec06c74ad" providerId="LiveId" clId="{ADA3AFCE-EB18-4A8A-9418-FDB82963BCE0}" dt="2020-07-01T19:04:21.315" v="5807" actId="14100"/>
          <ac:spMkLst>
            <pc:docMk/>
            <pc:sldMk cId="2108449801" sldId="297"/>
            <ac:spMk id="14" creationId="{12149B1D-4B75-4AFC-B32A-6CA5991134C7}"/>
          </ac:spMkLst>
        </pc:spChg>
        <pc:spChg chg="mod">
          <ac:chgData name="andy chen" userId="d4c4c15ec06c74ad" providerId="LiveId" clId="{ADA3AFCE-EB18-4A8A-9418-FDB82963BCE0}" dt="2020-07-01T19:02:42.371" v="5780"/>
          <ac:spMkLst>
            <pc:docMk/>
            <pc:sldMk cId="2108449801" sldId="297"/>
            <ac:spMk id="15" creationId="{DCE7F69B-0FE5-4DEC-8C90-B043474EB050}"/>
          </ac:spMkLst>
        </pc:spChg>
        <pc:spChg chg="del">
          <ac:chgData name="andy chen" userId="d4c4c15ec06c74ad" providerId="LiveId" clId="{ADA3AFCE-EB18-4A8A-9418-FDB82963BCE0}" dt="2020-07-01T19:00:45.522" v="5631" actId="478"/>
          <ac:spMkLst>
            <pc:docMk/>
            <pc:sldMk cId="2108449801" sldId="297"/>
            <ac:spMk id="21" creationId="{7A6CF7A6-395B-4196-8A6E-16D26C99262D}"/>
          </ac:spMkLst>
        </pc:spChg>
        <pc:spChg chg="del mod">
          <ac:chgData name="andy chen" userId="d4c4c15ec06c74ad" providerId="LiveId" clId="{ADA3AFCE-EB18-4A8A-9418-FDB82963BCE0}" dt="2020-07-01T19:00:40.466" v="5628" actId="478"/>
          <ac:spMkLst>
            <pc:docMk/>
            <pc:sldMk cId="2108449801" sldId="297"/>
            <ac:spMk id="22" creationId="{F3A0EC87-E2D6-4A21-A4EE-5CDF1CE4AA53}"/>
          </ac:spMkLst>
        </pc:spChg>
        <pc:spChg chg="add mod">
          <ac:chgData name="andy chen" userId="d4c4c15ec06c74ad" providerId="LiveId" clId="{ADA3AFCE-EB18-4A8A-9418-FDB82963BCE0}" dt="2020-07-01T19:04:25.653" v="5809" actId="1076"/>
          <ac:spMkLst>
            <pc:docMk/>
            <pc:sldMk cId="2108449801" sldId="297"/>
            <ac:spMk id="27" creationId="{325EC4C8-D7A2-4458-8B9C-299ED16F5682}"/>
          </ac:spMkLst>
        </pc:spChg>
        <pc:spChg chg="add mod">
          <ac:chgData name="andy chen" userId="d4c4c15ec06c74ad" providerId="LiveId" clId="{ADA3AFCE-EB18-4A8A-9418-FDB82963BCE0}" dt="2020-07-01T19:04:29.245" v="5811" actId="1076"/>
          <ac:spMkLst>
            <pc:docMk/>
            <pc:sldMk cId="2108449801" sldId="297"/>
            <ac:spMk id="28" creationId="{8ACF3F21-241F-4E44-ADC7-3145990BD93B}"/>
          </ac:spMkLst>
        </pc:spChg>
        <pc:spChg chg="add mod">
          <ac:chgData name="andy chen" userId="d4c4c15ec06c74ad" providerId="LiveId" clId="{ADA3AFCE-EB18-4A8A-9418-FDB82963BCE0}" dt="2020-07-01T19:04:37.147" v="5814" actId="14100"/>
          <ac:spMkLst>
            <pc:docMk/>
            <pc:sldMk cId="2108449801" sldId="297"/>
            <ac:spMk id="29" creationId="{E1FCE559-6043-4F5F-B807-13C26630C67B}"/>
          </ac:spMkLst>
        </pc:spChg>
        <pc:spChg chg="add mod">
          <ac:chgData name="andy chen" userId="d4c4c15ec06c74ad" providerId="LiveId" clId="{ADA3AFCE-EB18-4A8A-9418-FDB82963BCE0}" dt="2020-07-01T19:04:42.805" v="5816" actId="1076"/>
          <ac:spMkLst>
            <pc:docMk/>
            <pc:sldMk cId="2108449801" sldId="297"/>
            <ac:spMk id="30" creationId="{7E9BB417-E904-468D-8B08-A0B4065FC886}"/>
          </ac:spMkLst>
        </pc:spChg>
        <pc:spChg chg="add mod">
          <ac:chgData name="andy chen" userId="d4c4c15ec06c74ad" providerId="LiveId" clId="{ADA3AFCE-EB18-4A8A-9418-FDB82963BCE0}" dt="2020-07-01T19:04:46.637" v="5818" actId="1076"/>
          <ac:spMkLst>
            <pc:docMk/>
            <pc:sldMk cId="2108449801" sldId="297"/>
            <ac:spMk id="31" creationId="{0F174E67-2A94-4E4C-848E-1366597F24B3}"/>
          </ac:spMkLst>
        </pc:spChg>
        <pc:grpChg chg="del">
          <ac:chgData name="andy chen" userId="d4c4c15ec06c74ad" providerId="LiveId" clId="{ADA3AFCE-EB18-4A8A-9418-FDB82963BCE0}" dt="2020-07-01T19:00:44.603" v="5630" actId="478"/>
          <ac:grpSpMkLst>
            <pc:docMk/>
            <pc:sldMk cId="2108449801" sldId="297"/>
            <ac:grpSpMk id="3" creationId="{EB3760D5-57BB-4E57-B796-E428120A67A6}"/>
          </ac:grpSpMkLst>
        </pc:grpChg>
        <pc:picChg chg="del">
          <ac:chgData name="andy chen" userId="d4c4c15ec06c74ad" providerId="LiveId" clId="{ADA3AFCE-EB18-4A8A-9418-FDB82963BCE0}" dt="2020-07-01T19:00:35.675" v="5623" actId="478"/>
          <ac:picMkLst>
            <pc:docMk/>
            <pc:sldMk cId="2108449801" sldId="297"/>
            <ac:picMk id="16" creationId="{9BE03CF0-DA8B-4CDB-AA6E-6556D2CA8297}"/>
          </ac:picMkLst>
        </pc:picChg>
        <pc:picChg chg="add mod">
          <ac:chgData name="andy chen" userId="d4c4c15ec06c74ad" providerId="LiveId" clId="{ADA3AFCE-EB18-4A8A-9418-FDB82963BCE0}" dt="2020-07-01T19:03:34.987" v="5797" actId="1076"/>
          <ac:picMkLst>
            <pc:docMk/>
            <pc:sldMk cId="2108449801" sldId="297"/>
            <ac:picMk id="23" creationId="{1126227D-FD1A-4E99-9ACF-CC337CE940CB}"/>
          </ac:picMkLst>
        </pc:picChg>
        <pc:picChg chg="add mod">
          <ac:chgData name="andy chen" userId="d4c4c15ec06c74ad" providerId="LiveId" clId="{ADA3AFCE-EB18-4A8A-9418-FDB82963BCE0}" dt="2020-07-01T19:04:02.652" v="5803" actId="14100"/>
          <ac:picMkLst>
            <pc:docMk/>
            <pc:sldMk cId="2108449801" sldId="297"/>
            <ac:picMk id="24" creationId="{E342B2D0-2AF6-4CB7-AF0B-2E4BFEFF88B9}"/>
          </ac:picMkLst>
        </pc:picChg>
        <pc:picChg chg="add mod">
          <ac:chgData name="andy chen" userId="d4c4c15ec06c74ad" providerId="LiveId" clId="{ADA3AFCE-EB18-4A8A-9418-FDB82963BCE0}" dt="2020-07-01T19:03:55.227" v="5802" actId="14100"/>
          <ac:picMkLst>
            <pc:docMk/>
            <pc:sldMk cId="2108449801" sldId="297"/>
            <ac:picMk id="25" creationId="{23F001E7-949B-4CB5-B1CB-3C4D11EDAC77}"/>
          </ac:picMkLst>
        </pc:picChg>
        <pc:cxnChg chg="add mod">
          <ac:chgData name="andy chen" userId="d4c4c15ec06c74ad" providerId="LiveId" clId="{ADA3AFCE-EB18-4A8A-9418-FDB82963BCE0}" dt="2020-07-01T19:03:26.787" v="5794" actId="14100"/>
          <ac:cxnSpMkLst>
            <pc:docMk/>
            <pc:sldMk cId="2108449801" sldId="297"/>
            <ac:cxnSpMk id="26" creationId="{A4161E8D-80B8-49BD-9496-778149F94E86}"/>
          </ac:cxnSpMkLst>
        </pc:cxnChg>
      </pc:sldChg>
      <pc:sldChg chg="modSp add ord">
        <pc:chgData name="andy chen" userId="d4c4c15ec06c74ad" providerId="LiveId" clId="{ADA3AFCE-EB18-4A8A-9418-FDB82963BCE0}" dt="2020-07-01T19:06:57.795" v="5859" actId="207"/>
        <pc:sldMkLst>
          <pc:docMk/>
          <pc:sldMk cId="2454122012" sldId="298"/>
        </pc:sldMkLst>
        <pc:spChg chg="mod">
          <ac:chgData name="andy chen" userId="d4c4c15ec06c74ad" providerId="LiveId" clId="{ADA3AFCE-EB18-4A8A-9418-FDB82963BCE0}" dt="2020-07-01T19:06:57.795" v="5859" actId="207"/>
          <ac:spMkLst>
            <pc:docMk/>
            <pc:sldMk cId="2454122012" sldId="298"/>
            <ac:spMk id="3" creationId="{EE8701C5-19E1-4842-A861-084C538489B4}"/>
          </ac:spMkLst>
        </pc:spChg>
      </pc:sldChg>
      <pc:sldChg chg="addSp delSp modSp add mod ord">
        <pc:chgData name="andy chen" userId="d4c4c15ec06c74ad" providerId="LiveId" clId="{ADA3AFCE-EB18-4A8A-9418-FDB82963BCE0}" dt="2020-07-01T19:10:00.655" v="5922" actId="1076"/>
        <pc:sldMkLst>
          <pc:docMk/>
          <pc:sldMk cId="1927326824" sldId="299"/>
        </pc:sldMkLst>
        <pc:spChg chg="mod ord">
          <ac:chgData name="andy chen" userId="d4c4c15ec06c74ad" providerId="LiveId" clId="{ADA3AFCE-EB18-4A8A-9418-FDB82963BCE0}" dt="2020-07-01T19:09:17.863" v="5912" actId="167"/>
          <ac:spMkLst>
            <pc:docMk/>
            <pc:sldMk cId="1927326824" sldId="299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19:09:24.426" v="5914" actId="167"/>
          <ac:spMkLst>
            <pc:docMk/>
            <pc:sldMk cId="1927326824" sldId="299"/>
            <ac:spMk id="4" creationId="{78E2FE43-8879-414A-963A-E71EB7218208}"/>
          </ac:spMkLst>
        </pc:spChg>
        <pc:spChg chg="del mod">
          <ac:chgData name="andy chen" userId="d4c4c15ec06c74ad" providerId="LiveId" clId="{ADA3AFCE-EB18-4A8A-9418-FDB82963BCE0}" dt="2020-07-01T19:08:41.773" v="5870" actId="478"/>
          <ac:spMkLst>
            <pc:docMk/>
            <pc:sldMk cId="1927326824" sldId="299"/>
            <ac:spMk id="10" creationId="{A4B62FED-42CA-44BD-8013-E5B30B515611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12" creationId="{89FB1F0B-8126-461F-8B83-B46DD590DA4B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14" creationId="{12149B1D-4B75-4AFC-B32A-6CA5991134C7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15" creationId="{DCE7F69B-0FE5-4DEC-8C90-B043474EB050}"/>
          </ac:spMkLst>
        </pc:spChg>
        <pc:spChg chg="add mod">
          <ac:chgData name="andy chen" userId="d4c4c15ec06c74ad" providerId="LiveId" clId="{ADA3AFCE-EB18-4A8A-9418-FDB82963BCE0}" dt="2020-07-01T19:08:21.712" v="5865" actId="571"/>
          <ac:spMkLst>
            <pc:docMk/>
            <pc:sldMk cId="1927326824" sldId="299"/>
            <ac:spMk id="20" creationId="{B8E1F4E5-1C10-49BA-8BDF-FF7B3EE0AC13}"/>
          </ac:spMkLst>
        </pc:spChg>
        <pc:spChg chg="add mod">
          <ac:chgData name="andy chen" userId="d4c4c15ec06c74ad" providerId="LiveId" clId="{ADA3AFCE-EB18-4A8A-9418-FDB82963BCE0}" dt="2020-07-01T19:08:26.335" v="5867" actId="571"/>
          <ac:spMkLst>
            <pc:docMk/>
            <pc:sldMk cId="1927326824" sldId="299"/>
            <ac:spMk id="21" creationId="{FB88ED2D-1983-4A49-8C18-2AFEE21B9561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27" creationId="{325EC4C8-D7A2-4458-8B9C-299ED16F5682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28" creationId="{8ACF3F21-241F-4E44-ADC7-3145990BD93B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29" creationId="{E1FCE559-6043-4F5F-B807-13C26630C67B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30" creationId="{7E9BB417-E904-468D-8B08-A0B4065FC886}"/>
          </ac:spMkLst>
        </pc:spChg>
        <pc:spChg chg="del">
          <ac:chgData name="andy chen" userId="d4c4c15ec06c74ad" providerId="LiveId" clId="{ADA3AFCE-EB18-4A8A-9418-FDB82963BCE0}" dt="2020-07-01T19:08:34.116" v="5868" actId="478"/>
          <ac:spMkLst>
            <pc:docMk/>
            <pc:sldMk cId="1927326824" sldId="299"/>
            <ac:spMk id="31" creationId="{0F174E67-2A94-4E4C-848E-1366597F24B3}"/>
          </ac:spMkLst>
        </pc:spChg>
        <pc:picChg chg="add mod ord">
          <ac:chgData name="andy chen" userId="d4c4c15ec06c74ad" providerId="LiveId" clId="{ADA3AFCE-EB18-4A8A-9418-FDB82963BCE0}" dt="2020-07-01T19:10:00.655" v="5922" actId="1076"/>
          <ac:picMkLst>
            <pc:docMk/>
            <pc:sldMk cId="1927326824" sldId="299"/>
            <ac:picMk id="3" creationId="{F335CFBF-4DF0-41E1-9962-048D67E0CD09}"/>
          </ac:picMkLst>
        </pc:picChg>
        <pc:picChg chg="add mod">
          <ac:chgData name="andy chen" userId="d4c4c15ec06c74ad" providerId="LiveId" clId="{ADA3AFCE-EB18-4A8A-9418-FDB82963BCE0}" dt="2020-07-01T19:09:53.991" v="5919" actId="1076"/>
          <ac:picMkLst>
            <pc:docMk/>
            <pc:sldMk cId="1927326824" sldId="299"/>
            <ac:picMk id="22" creationId="{7ED4F938-5A5D-4576-8CEC-5741B1D41212}"/>
          </ac:picMkLst>
        </pc:picChg>
        <pc:picChg chg="del">
          <ac:chgData name="andy chen" userId="d4c4c15ec06c74ad" providerId="LiveId" clId="{ADA3AFCE-EB18-4A8A-9418-FDB82963BCE0}" dt="2020-07-01T19:08:34.116" v="5868" actId="478"/>
          <ac:picMkLst>
            <pc:docMk/>
            <pc:sldMk cId="1927326824" sldId="299"/>
            <ac:picMk id="23" creationId="{1126227D-FD1A-4E99-9ACF-CC337CE940CB}"/>
          </ac:picMkLst>
        </pc:picChg>
        <pc:picChg chg="del">
          <ac:chgData name="andy chen" userId="d4c4c15ec06c74ad" providerId="LiveId" clId="{ADA3AFCE-EB18-4A8A-9418-FDB82963BCE0}" dt="2020-07-01T19:08:34.116" v="5868" actId="478"/>
          <ac:picMkLst>
            <pc:docMk/>
            <pc:sldMk cId="1927326824" sldId="299"/>
            <ac:picMk id="24" creationId="{E342B2D0-2AF6-4CB7-AF0B-2E4BFEFF88B9}"/>
          </ac:picMkLst>
        </pc:picChg>
        <pc:picChg chg="del">
          <ac:chgData name="andy chen" userId="d4c4c15ec06c74ad" providerId="LiveId" clId="{ADA3AFCE-EB18-4A8A-9418-FDB82963BCE0}" dt="2020-07-01T19:08:34.116" v="5868" actId="478"/>
          <ac:picMkLst>
            <pc:docMk/>
            <pc:sldMk cId="1927326824" sldId="299"/>
            <ac:picMk id="25" creationId="{23F001E7-949B-4CB5-B1CB-3C4D11EDAC77}"/>
          </ac:picMkLst>
        </pc:picChg>
        <pc:cxnChg chg="del mod">
          <ac:chgData name="andy chen" userId="d4c4c15ec06c74ad" providerId="LiveId" clId="{ADA3AFCE-EB18-4A8A-9418-FDB82963BCE0}" dt="2020-07-01T19:08:34.116" v="5868" actId="478"/>
          <ac:cxnSpMkLst>
            <pc:docMk/>
            <pc:sldMk cId="1927326824" sldId="299"/>
            <ac:cxnSpMk id="18" creationId="{11704523-2E16-421E-8D19-A9862F481C89}"/>
          </ac:cxnSpMkLst>
        </pc:cxnChg>
        <pc:cxnChg chg="del mod">
          <ac:chgData name="andy chen" userId="d4c4c15ec06c74ad" providerId="LiveId" clId="{ADA3AFCE-EB18-4A8A-9418-FDB82963BCE0}" dt="2020-07-01T19:08:34.116" v="5868" actId="478"/>
          <ac:cxnSpMkLst>
            <pc:docMk/>
            <pc:sldMk cId="1927326824" sldId="299"/>
            <ac:cxnSpMk id="19" creationId="{12E5E036-6061-49B1-AE65-D600B972782D}"/>
          </ac:cxnSpMkLst>
        </pc:cxnChg>
        <pc:cxnChg chg="del mod">
          <ac:chgData name="andy chen" userId="d4c4c15ec06c74ad" providerId="LiveId" clId="{ADA3AFCE-EB18-4A8A-9418-FDB82963BCE0}" dt="2020-07-01T19:08:34.116" v="5868" actId="478"/>
          <ac:cxnSpMkLst>
            <pc:docMk/>
            <pc:sldMk cId="1927326824" sldId="299"/>
            <ac:cxnSpMk id="26" creationId="{A4161E8D-80B8-49BD-9496-778149F94E86}"/>
          </ac:cxnSpMkLst>
        </pc:cxnChg>
      </pc:sldChg>
      <pc:sldChg chg="addSp delSp modSp add del mod">
        <pc:chgData name="andy chen" userId="d4c4c15ec06c74ad" providerId="LiveId" clId="{ADA3AFCE-EB18-4A8A-9418-FDB82963BCE0}" dt="2020-07-01T19:51:16.593" v="6304" actId="47"/>
        <pc:sldMkLst>
          <pc:docMk/>
          <pc:sldMk cId="2307499118" sldId="300"/>
        </pc:sldMkLst>
        <pc:spChg chg="mod ord">
          <ac:chgData name="andy chen" userId="d4c4c15ec06c74ad" providerId="LiveId" clId="{ADA3AFCE-EB18-4A8A-9418-FDB82963BCE0}" dt="2020-07-01T19:10:40.814" v="5966" actId="167"/>
          <ac:spMkLst>
            <pc:docMk/>
            <pc:sldMk cId="2307499118" sldId="300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19:10:48.760" v="5968" actId="167"/>
          <ac:spMkLst>
            <pc:docMk/>
            <pc:sldMk cId="2307499118" sldId="300"/>
            <ac:spMk id="4" creationId="{78E2FE43-8879-414A-963A-E71EB7218208}"/>
          </ac:spMkLst>
        </pc:spChg>
        <pc:spChg chg="add mod">
          <ac:chgData name="andy chen" userId="d4c4c15ec06c74ad" providerId="LiveId" clId="{ADA3AFCE-EB18-4A8A-9418-FDB82963BCE0}" dt="2020-07-01T19:44:28.532" v="6063" actId="1076"/>
          <ac:spMkLst>
            <pc:docMk/>
            <pc:sldMk cId="2307499118" sldId="300"/>
            <ac:spMk id="7" creationId="{F81891CB-DC33-414A-BFBC-CFB789D01BB9}"/>
          </ac:spMkLst>
        </pc:spChg>
        <pc:spChg chg="add mod">
          <ac:chgData name="andy chen" userId="d4c4c15ec06c74ad" providerId="LiveId" clId="{ADA3AFCE-EB18-4A8A-9418-FDB82963BCE0}" dt="2020-07-01T19:44:31.414" v="6064" actId="1076"/>
          <ac:spMkLst>
            <pc:docMk/>
            <pc:sldMk cId="2307499118" sldId="300"/>
            <ac:spMk id="11" creationId="{4F7163D2-F2BF-46EE-83C5-314DD27F2665}"/>
          </ac:spMkLst>
        </pc:spChg>
        <pc:spChg chg="add mod">
          <ac:chgData name="andy chen" userId="d4c4c15ec06c74ad" providerId="LiveId" clId="{ADA3AFCE-EB18-4A8A-9418-FDB82963BCE0}" dt="2020-07-01T19:43:15.020" v="6002" actId="1076"/>
          <ac:spMkLst>
            <pc:docMk/>
            <pc:sldMk cId="2307499118" sldId="300"/>
            <ac:spMk id="12" creationId="{740AB57D-B2DF-40E5-AA9F-433A4048BE80}"/>
          </ac:spMkLst>
        </pc:spChg>
        <pc:picChg chg="del">
          <ac:chgData name="andy chen" userId="d4c4c15ec06c74ad" providerId="LiveId" clId="{ADA3AFCE-EB18-4A8A-9418-FDB82963BCE0}" dt="2020-07-01T19:10:52.073" v="5970" actId="478"/>
          <ac:picMkLst>
            <pc:docMk/>
            <pc:sldMk cId="2307499118" sldId="300"/>
            <ac:picMk id="3" creationId="{F335CFBF-4DF0-41E1-9962-048D67E0CD09}"/>
          </ac:picMkLst>
        </pc:picChg>
        <pc:picChg chg="add mod">
          <ac:chgData name="andy chen" userId="d4c4c15ec06c74ad" providerId="LiveId" clId="{ADA3AFCE-EB18-4A8A-9418-FDB82963BCE0}" dt="2020-07-01T19:43:02.348" v="6000" actId="1076"/>
          <ac:picMkLst>
            <pc:docMk/>
            <pc:sldMk cId="2307499118" sldId="300"/>
            <ac:picMk id="5" creationId="{41F7EAFD-0AF6-486F-9126-955027119D30}"/>
          </ac:picMkLst>
        </pc:picChg>
        <pc:picChg chg="add del mod">
          <ac:chgData name="andy chen" userId="d4c4c15ec06c74ad" providerId="LiveId" clId="{ADA3AFCE-EB18-4A8A-9418-FDB82963BCE0}" dt="2020-07-01T19:42:41.331" v="5992" actId="478"/>
          <ac:picMkLst>
            <pc:docMk/>
            <pc:sldMk cId="2307499118" sldId="300"/>
            <ac:picMk id="6" creationId="{B075658F-1439-4C68-8F31-E2A94CAC4A84}"/>
          </ac:picMkLst>
        </pc:picChg>
        <pc:picChg chg="add del mod">
          <ac:chgData name="andy chen" userId="d4c4c15ec06c74ad" providerId="LiveId" clId="{ADA3AFCE-EB18-4A8A-9418-FDB82963BCE0}" dt="2020-07-01T19:42:39.852" v="5990" actId="478"/>
          <ac:picMkLst>
            <pc:docMk/>
            <pc:sldMk cId="2307499118" sldId="300"/>
            <ac:picMk id="8" creationId="{25654F97-3EB7-4793-AEBB-8D608A548F17}"/>
          </ac:picMkLst>
        </pc:picChg>
        <pc:picChg chg="add del mod">
          <ac:chgData name="andy chen" userId="d4c4c15ec06c74ad" providerId="LiveId" clId="{ADA3AFCE-EB18-4A8A-9418-FDB82963BCE0}" dt="2020-07-01T19:42:40.804" v="5991" actId="478"/>
          <ac:picMkLst>
            <pc:docMk/>
            <pc:sldMk cId="2307499118" sldId="300"/>
            <ac:picMk id="9" creationId="{B5C3F4D9-38F2-468C-BD37-47862478C857}"/>
          </ac:picMkLst>
        </pc:picChg>
        <pc:picChg chg="add del mod">
          <ac:chgData name="andy chen" userId="d4c4c15ec06c74ad" providerId="LiveId" clId="{ADA3AFCE-EB18-4A8A-9418-FDB82963BCE0}" dt="2020-07-01T19:42:39.242" v="5989" actId="478"/>
          <ac:picMkLst>
            <pc:docMk/>
            <pc:sldMk cId="2307499118" sldId="300"/>
            <ac:picMk id="10" creationId="{43CA9716-704C-468E-A0EB-7A505F99A420}"/>
          </ac:picMkLst>
        </pc:picChg>
        <pc:picChg chg="del">
          <ac:chgData name="andy chen" userId="d4c4c15ec06c74ad" providerId="LiveId" clId="{ADA3AFCE-EB18-4A8A-9418-FDB82963BCE0}" dt="2020-07-01T19:10:51.510" v="5969" actId="478"/>
          <ac:picMkLst>
            <pc:docMk/>
            <pc:sldMk cId="2307499118" sldId="300"/>
            <ac:picMk id="22" creationId="{7ED4F938-5A5D-4576-8CEC-5741B1D41212}"/>
          </ac:picMkLst>
        </pc:picChg>
      </pc:sldChg>
      <pc:sldChg chg="addSp delSp modSp add mod">
        <pc:chgData name="andy chen" userId="d4c4c15ec06c74ad" providerId="LiveId" clId="{ADA3AFCE-EB18-4A8A-9418-FDB82963BCE0}" dt="2020-07-01T19:51:06.924" v="6301" actId="1076"/>
        <pc:sldMkLst>
          <pc:docMk/>
          <pc:sldMk cId="369853518" sldId="301"/>
        </pc:sldMkLst>
        <pc:spChg chg="add mod">
          <ac:chgData name="andy chen" userId="d4c4c15ec06c74ad" providerId="LiveId" clId="{ADA3AFCE-EB18-4A8A-9418-FDB82963BCE0}" dt="2020-07-01T19:49:37.261" v="6266" actId="2085"/>
          <ac:spMkLst>
            <pc:docMk/>
            <pc:sldMk cId="369853518" sldId="301"/>
            <ac:spMk id="3" creationId="{7412F5E5-C8CB-404D-B0E7-0CEF489CC035}"/>
          </ac:spMkLst>
        </pc:spChg>
        <pc:spChg chg="mod">
          <ac:chgData name="andy chen" userId="d4c4c15ec06c74ad" providerId="LiveId" clId="{ADA3AFCE-EB18-4A8A-9418-FDB82963BCE0}" dt="2020-07-01T19:49:06.251" v="6221" actId="14100"/>
          <ac:spMkLst>
            <pc:docMk/>
            <pc:sldMk cId="369853518" sldId="301"/>
            <ac:spMk id="7" creationId="{F81891CB-DC33-414A-BFBC-CFB789D01BB9}"/>
          </ac:spMkLst>
        </pc:spChg>
        <pc:spChg chg="add mod">
          <ac:chgData name="andy chen" userId="d4c4c15ec06c74ad" providerId="LiveId" clId="{ADA3AFCE-EB18-4A8A-9418-FDB82963BCE0}" dt="2020-07-01T19:49:45.495" v="6268" actId="1076"/>
          <ac:spMkLst>
            <pc:docMk/>
            <pc:sldMk cId="369853518" sldId="301"/>
            <ac:spMk id="11" creationId="{21E4C6A2-B2F8-41B3-A9B1-2F9F2D8C62FB}"/>
          </ac:spMkLst>
        </pc:spChg>
        <pc:spChg chg="add mod">
          <ac:chgData name="andy chen" userId="d4c4c15ec06c74ad" providerId="LiveId" clId="{ADA3AFCE-EB18-4A8A-9418-FDB82963BCE0}" dt="2020-07-01T19:50:05.868" v="6271" actId="14100"/>
          <ac:spMkLst>
            <pc:docMk/>
            <pc:sldMk cId="369853518" sldId="301"/>
            <ac:spMk id="12" creationId="{8B4A49D7-6D4C-4D19-9213-5FDD170B1199}"/>
          </ac:spMkLst>
        </pc:spChg>
        <pc:spChg chg="add mod">
          <ac:chgData name="andy chen" userId="d4c4c15ec06c74ad" providerId="LiveId" clId="{ADA3AFCE-EB18-4A8A-9418-FDB82963BCE0}" dt="2020-07-01T19:50:15.150" v="6274" actId="14100"/>
          <ac:spMkLst>
            <pc:docMk/>
            <pc:sldMk cId="369853518" sldId="301"/>
            <ac:spMk id="13" creationId="{B7064A97-E7AF-4CCA-B8F2-8969DC43A3C6}"/>
          </ac:spMkLst>
        </pc:spChg>
        <pc:spChg chg="add mod">
          <ac:chgData name="andy chen" userId="d4c4c15ec06c74ad" providerId="LiveId" clId="{ADA3AFCE-EB18-4A8A-9418-FDB82963BCE0}" dt="2020-07-01T19:51:06.924" v="6301" actId="1076"/>
          <ac:spMkLst>
            <pc:docMk/>
            <pc:sldMk cId="369853518" sldId="301"/>
            <ac:spMk id="14" creationId="{52F4D12D-CC47-4B0F-A0E0-1F96CFB7420E}"/>
          </ac:spMkLst>
        </pc:spChg>
        <pc:picChg chg="del">
          <ac:chgData name="andy chen" userId="d4c4c15ec06c74ad" providerId="LiveId" clId="{ADA3AFCE-EB18-4A8A-9418-FDB82963BCE0}" dt="2020-07-01T19:44:45.244" v="6066" actId="478"/>
          <ac:picMkLst>
            <pc:docMk/>
            <pc:sldMk cId="369853518" sldId="301"/>
            <ac:picMk id="5" creationId="{41F7EAFD-0AF6-486F-9126-955027119D30}"/>
          </ac:picMkLst>
        </pc:picChg>
        <pc:picChg chg="del mod">
          <ac:chgData name="andy chen" userId="d4c4c15ec06c74ad" providerId="LiveId" clId="{ADA3AFCE-EB18-4A8A-9418-FDB82963BCE0}" dt="2020-07-01T19:44:52.070" v="6068" actId="21"/>
          <ac:picMkLst>
            <pc:docMk/>
            <pc:sldMk cId="369853518" sldId="301"/>
            <ac:picMk id="6" creationId="{B075658F-1439-4C68-8F31-E2A94CAC4A84}"/>
          </ac:picMkLst>
        </pc:picChg>
        <pc:picChg chg="mod">
          <ac:chgData name="andy chen" userId="d4c4c15ec06c74ad" providerId="LiveId" clId="{ADA3AFCE-EB18-4A8A-9418-FDB82963BCE0}" dt="2020-07-01T19:48:41.500" v="6216" actId="1076"/>
          <ac:picMkLst>
            <pc:docMk/>
            <pc:sldMk cId="369853518" sldId="301"/>
            <ac:picMk id="8" creationId="{25654F97-3EB7-4793-AEBB-8D608A548F17}"/>
          </ac:picMkLst>
        </pc:picChg>
        <pc:picChg chg="del">
          <ac:chgData name="andy chen" userId="d4c4c15ec06c74ad" providerId="LiveId" clId="{ADA3AFCE-EB18-4A8A-9418-FDB82963BCE0}" dt="2020-07-01T19:46:37.503" v="6150" actId="21"/>
          <ac:picMkLst>
            <pc:docMk/>
            <pc:sldMk cId="369853518" sldId="301"/>
            <ac:picMk id="9" creationId="{B5C3F4D9-38F2-468C-BD37-47862478C857}"/>
          </ac:picMkLst>
        </pc:picChg>
        <pc:picChg chg="mod">
          <ac:chgData name="andy chen" userId="d4c4c15ec06c74ad" providerId="LiveId" clId="{ADA3AFCE-EB18-4A8A-9418-FDB82963BCE0}" dt="2020-07-01T19:48:44.078" v="6217" actId="1076"/>
          <ac:picMkLst>
            <pc:docMk/>
            <pc:sldMk cId="369853518" sldId="301"/>
            <ac:picMk id="10" creationId="{43CA9716-704C-468E-A0EB-7A505F99A420}"/>
          </ac:picMkLst>
        </pc:picChg>
      </pc:sldChg>
      <pc:sldChg chg="addSp delSp modSp add mod">
        <pc:chgData name="andy chen" userId="d4c4c15ec06c74ad" providerId="LiveId" clId="{ADA3AFCE-EB18-4A8A-9418-FDB82963BCE0}" dt="2020-07-01T19:48:12.020" v="6212" actId="1076"/>
        <pc:sldMkLst>
          <pc:docMk/>
          <pc:sldMk cId="571863389" sldId="302"/>
        </pc:sldMkLst>
        <pc:spChg chg="add mod">
          <ac:chgData name="andy chen" userId="d4c4c15ec06c74ad" providerId="LiveId" clId="{ADA3AFCE-EB18-4A8A-9418-FDB82963BCE0}" dt="2020-07-01T19:48:12.020" v="6212" actId="1076"/>
          <ac:spMkLst>
            <pc:docMk/>
            <pc:sldMk cId="571863389" sldId="302"/>
            <ac:spMk id="3" creationId="{F1A4E859-7D40-467D-A908-AEB86DA710EC}"/>
          </ac:spMkLst>
        </pc:spChg>
        <pc:spChg chg="mod">
          <ac:chgData name="andy chen" userId="d4c4c15ec06c74ad" providerId="LiveId" clId="{ADA3AFCE-EB18-4A8A-9418-FDB82963BCE0}" dt="2020-07-01T19:45:13.222" v="6074" actId="1076"/>
          <ac:spMkLst>
            <pc:docMk/>
            <pc:sldMk cId="571863389" sldId="302"/>
            <ac:spMk id="7" creationId="{F81891CB-DC33-414A-BFBC-CFB789D01BB9}"/>
          </ac:spMkLst>
        </pc:spChg>
        <pc:spChg chg="add mod">
          <ac:chgData name="andy chen" userId="d4c4c15ec06c74ad" providerId="LiveId" clId="{ADA3AFCE-EB18-4A8A-9418-FDB82963BCE0}" dt="2020-07-01T19:47:00.776" v="6157" actId="1076"/>
          <ac:spMkLst>
            <pc:docMk/>
            <pc:sldMk cId="571863389" sldId="302"/>
            <ac:spMk id="10" creationId="{C2CF561A-30C4-4134-8434-9DC9F4B3A435}"/>
          </ac:spMkLst>
        </pc:spChg>
        <pc:spChg chg="mod">
          <ac:chgData name="andy chen" userId="d4c4c15ec06c74ad" providerId="LiveId" clId="{ADA3AFCE-EB18-4A8A-9418-FDB82963BCE0}" dt="2020-07-01T19:45:47.712" v="6144"/>
          <ac:spMkLst>
            <pc:docMk/>
            <pc:sldMk cId="571863389" sldId="302"/>
            <ac:spMk id="11" creationId="{4F7163D2-F2BF-46EE-83C5-314DD27F2665}"/>
          </ac:spMkLst>
        </pc:spChg>
        <pc:spChg chg="mod ord">
          <ac:chgData name="andy chen" userId="d4c4c15ec06c74ad" providerId="LiveId" clId="{ADA3AFCE-EB18-4A8A-9418-FDB82963BCE0}" dt="2020-07-01T19:46:16.835" v="6148" actId="14100"/>
          <ac:spMkLst>
            <pc:docMk/>
            <pc:sldMk cId="571863389" sldId="302"/>
            <ac:spMk id="12" creationId="{740AB57D-B2DF-40E5-AA9F-433A4048BE80}"/>
          </ac:spMkLst>
        </pc:spChg>
        <pc:spChg chg="add mod">
          <ac:chgData name="andy chen" userId="d4c4c15ec06c74ad" providerId="LiveId" clId="{ADA3AFCE-EB18-4A8A-9418-FDB82963BCE0}" dt="2020-07-01T19:47:16.780" v="6160" actId="14100"/>
          <ac:spMkLst>
            <pc:docMk/>
            <pc:sldMk cId="571863389" sldId="302"/>
            <ac:spMk id="13" creationId="{D4092E00-6D06-4EC2-8877-C1E1FBD1FCD4}"/>
          </ac:spMkLst>
        </pc:spChg>
        <pc:picChg chg="del">
          <ac:chgData name="andy chen" userId="d4c4c15ec06c74ad" providerId="LiveId" clId="{ADA3AFCE-EB18-4A8A-9418-FDB82963BCE0}" dt="2020-07-01T19:44:59.788" v="6070" actId="478"/>
          <ac:picMkLst>
            <pc:docMk/>
            <pc:sldMk cId="571863389" sldId="302"/>
            <ac:picMk id="5" creationId="{41F7EAFD-0AF6-486F-9126-955027119D30}"/>
          </ac:picMkLst>
        </pc:picChg>
        <pc:picChg chg="add mod">
          <ac:chgData name="andy chen" userId="d4c4c15ec06c74ad" providerId="LiveId" clId="{ADA3AFCE-EB18-4A8A-9418-FDB82963BCE0}" dt="2020-07-01T19:45:09.947" v="6073" actId="1076"/>
          <ac:picMkLst>
            <pc:docMk/>
            <pc:sldMk cId="571863389" sldId="302"/>
            <ac:picMk id="8" creationId="{9DC03761-6F80-467B-B9BC-0CA219DE7AE3}"/>
          </ac:picMkLst>
        </pc:picChg>
        <pc:picChg chg="add mod">
          <ac:chgData name="andy chen" userId="d4c4c15ec06c74ad" providerId="LiveId" clId="{ADA3AFCE-EB18-4A8A-9418-FDB82963BCE0}" dt="2020-07-01T19:46:49.380" v="6154" actId="1076"/>
          <ac:picMkLst>
            <pc:docMk/>
            <pc:sldMk cId="571863389" sldId="302"/>
            <ac:picMk id="9" creationId="{07A1881A-AD9C-4105-84BD-19197DBFB900}"/>
          </ac:picMkLst>
        </pc:picChg>
      </pc:sldChg>
      <pc:sldChg chg="modSp add ord">
        <pc:chgData name="andy chen" userId="d4c4c15ec06c74ad" providerId="LiveId" clId="{ADA3AFCE-EB18-4A8A-9418-FDB82963BCE0}" dt="2020-07-01T19:52:25.366" v="6314" actId="207"/>
        <pc:sldMkLst>
          <pc:docMk/>
          <pc:sldMk cId="2207192712" sldId="303"/>
        </pc:sldMkLst>
        <pc:spChg chg="mod">
          <ac:chgData name="andy chen" userId="d4c4c15ec06c74ad" providerId="LiveId" clId="{ADA3AFCE-EB18-4A8A-9418-FDB82963BCE0}" dt="2020-07-01T19:52:25.366" v="6314" actId="207"/>
          <ac:spMkLst>
            <pc:docMk/>
            <pc:sldMk cId="2207192712" sldId="303"/>
            <ac:spMk id="3" creationId="{EE8701C5-19E1-4842-A861-084C538489B4}"/>
          </ac:spMkLst>
        </pc:spChg>
      </pc:sldChg>
      <pc:sldChg chg="modSp add ord">
        <pc:chgData name="andy chen" userId="d4c4c15ec06c74ad" providerId="LiveId" clId="{ADA3AFCE-EB18-4A8A-9418-FDB82963BCE0}" dt="2020-07-01T19:53:24.492" v="6320" actId="207"/>
        <pc:sldMkLst>
          <pc:docMk/>
          <pc:sldMk cId="258024670" sldId="304"/>
        </pc:sldMkLst>
        <pc:spChg chg="mod">
          <ac:chgData name="andy chen" userId="d4c4c15ec06c74ad" providerId="LiveId" clId="{ADA3AFCE-EB18-4A8A-9418-FDB82963BCE0}" dt="2020-07-01T19:53:24.492" v="6320" actId="207"/>
          <ac:spMkLst>
            <pc:docMk/>
            <pc:sldMk cId="258024670" sldId="304"/>
            <ac:spMk id="3" creationId="{EE8701C5-19E1-4842-A861-084C538489B4}"/>
          </ac:spMkLst>
        </pc:spChg>
      </pc:sldChg>
      <pc:sldChg chg="modSp add ord">
        <pc:chgData name="andy chen" userId="d4c4c15ec06c74ad" providerId="LiveId" clId="{ADA3AFCE-EB18-4A8A-9418-FDB82963BCE0}" dt="2020-07-01T19:56:04.439" v="6393" actId="207"/>
        <pc:sldMkLst>
          <pc:docMk/>
          <pc:sldMk cId="1206066436" sldId="305"/>
        </pc:sldMkLst>
        <pc:spChg chg="mod">
          <ac:chgData name="andy chen" userId="d4c4c15ec06c74ad" providerId="LiveId" clId="{ADA3AFCE-EB18-4A8A-9418-FDB82963BCE0}" dt="2020-07-01T19:56:04.439" v="6393" actId="207"/>
          <ac:spMkLst>
            <pc:docMk/>
            <pc:sldMk cId="1206066436" sldId="305"/>
            <ac:spMk id="3" creationId="{EE8701C5-19E1-4842-A861-084C538489B4}"/>
          </ac:spMkLst>
        </pc:spChg>
      </pc:sldChg>
      <pc:sldChg chg="modSp add ord">
        <pc:chgData name="andy chen" userId="d4c4c15ec06c74ad" providerId="LiveId" clId="{ADA3AFCE-EB18-4A8A-9418-FDB82963BCE0}" dt="2020-07-01T19:56:33.794" v="6399" actId="207"/>
        <pc:sldMkLst>
          <pc:docMk/>
          <pc:sldMk cId="3900438259" sldId="306"/>
        </pc:sldMkLst>
        <pc:spChg chg="mod">
          <ac:chgData name="andy chen" userId="d4c4c15ec06c74ad" providerId="LiveId" clId="{ADA3AFCE-EB18-4A8A-9418-FDB82963BCE0}" dt="2020-07-01T19:56:33.794" v="6399" actId="207"/>
          <ac:spMkLst>
            <pc:docMk/>
            <pc:sldMk cId="3900438259" sldId="306"/>
            <ac:spMk id="3" creationId="{EE8701C5-19E1-4842-A861-084C538489B4}"/>
          </ac:spMkLst>
        </pc:spChg>
      </pc:sldChg>
      <pc:sldChg chg="modSp add del mod">
        <pc:chgData name="andy chen" userId="d4c4c15ec06c74ad" providerId="LiveId" clId="{ADA3AFCE-EB18-4A8A-9418-FDB82963BCE0}" dt="2020-07-01T19:59:13.889" v="6457" actId="47"/>
        <pc:sldMkLst>
          <pc:docMk/>
          <pc:sldMk cId="1829985347" sldId="307"/>
        </pc:sldMkLst>
        <pc:spChg chg="mod">
          <ac:chgData name="andy chen" userId="d4c4c15ec06c74ad" providerId="LiveId" clId="{ADA3AFCE-EB18-4A8A-9418-FDB82963BCE0}" dt="2020-07-01T19:58:50.783" v="6453" actId="14100"/>
          <ac:spMkLst>
            <pc:docMk/>
            <pc:sldMk cId="1829985347" sldId="307"/>
            <ac:spMk id="2" creationId="{F05D647B-F773-4BD5-97C0-8061CEE6BA45}"/>
          </ac:spMkLst>
        </pc:spChg>
      </pc:sldChg>
      <pc:sldChg chg="delSp modSp add mod ord">
        <pc:chgData name="andy chen" userId="d4c4c15ec06c74ad" providerId="LiveId" clId="{ADA3AFCE-EB18-4A8A-9418-FDB82963BCE0}" dt="2020-07-01T19:59:36.406" v="6483" actId="20577"/>
        <pc:sldMkLst>
          <pc:docMk/>
          <pc:sldMk cId="2742174541" sldId="308"/>
        </pc:sldMkLst>
        <pc:spChg chg="mod">
          <ac:chgData name="andy chen" userId="d4c4c15ec06c74ad" providerId="LiveId" clId="{ADA3AFCE-EB18-4A8A-9418-FDB82963BCE0}" dt="2020-07-01T19:59:36.406" v="6483" actId="20577"/>
          <ac:spMkLst>
            <pc:docMk/>
            <pc:sldMk cId="2742174541" sldId="308"/>
            <ac:spMk id="11" creationId="{00A377E1-F98B-443A-A3C1-604E6784CCA7}"/>
          </ac:spMkLst>
        </pc:spChg>
        <pc:spChg chg="del mod">
          <ac:chgData name="andy chen" userId="d4c4c15ec06c74ad" providerId="LiveId" clId="{ADA3AFCE-EB18-4A8A-9418-FDB82963BCE0}" dt="2020-07-01T19:59:20.229" v="6460" actId="478"/>
          <ac:spMkLst>
            <pc:docMk/>
            <pc:sldMk cId="2742174541" sldId="308"/>
            <ac:spMk id="12" creationId="{CA0F4C08-26FF-4EC6-9918-F34D57E06FDC}"/>
          </ac:spMkLst>
        </pc:spChg>
      </pc:sldChg>
      <pc:sldChg chg="addSp delSp modSp add mod ord">
        <pc:chgData name="andy chen" userId="d4c4c15ec06c74ad" providerId="LiveId" clId="{ADA3AFCE-EB18-4A8A-9418-FDB82963BCE0}" dt="2020-07-01T20:08:03.285" v="6730" actId="2085"/>
        <pc:sldMkLst>
          <pc:docMk/>
          <pc:sldMk cId="2952176994" sldId="309"/>
        </pc:sldMkLst>
        <pc:spChg chg="mod ord">
          <ac:chgData name="andy chen" userId="d4c4c15ec06c74ad" providerId="LiveId" clId="{ADA3AFCE-EB18-4A8A-9418-FDB82963BCE0}" dt="2020-07-01T20:02:07.891" v="6530" actId="167"/>
          <ac:spMkLst>
            <pc:docMk/>
            <pc:sldMk cId="2952176994" sldId="309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20:02:14.007" v="6532" actId="167"/>
          <ac:spMkLst>
            <pc:docMk/>
            <pc:sldMk cId="2952176994" sldId="309"/>
            <ac:spMk id="4" creationId="{78E2FE43-8879-414A-963A-E71EB7218208}"/>
          </ac:spMkLst>
        </pc:spChg>
        <pc:spChg chg="mod">
          <ac:chgData name="andy chen" userId="d4c4c15ec06c74ad" providerId="LiveId" clId="{ADA3AFCE-EB18-4A8A-9418-FDB82963BCE0}" dt="2020-07-01T20:05:04.841" v="6562" actId="14100"/>
          <ac:spMkLst>
            <pc:docMk/>
            <pc:sldMk cId="2952176994" sldId="309"/>
            <ac:spMk id="7" creationId="{F81891CB-DC33-414A-BFBC-CFB789D01BB9}"/>
          </ac:spMkLst>
        </pc:spChg>
        <pc:spChg chg="add mod">
          <ac:chgData name="andy chen" userId="d4c4c15ec06c74ad" providerId="LiveId" clId="{ADA3AFCE-EB18-4A8A-9418-FDB82963BCE0}" dt="2020-07-01T20:06:57.226" v="6689" actId="2085"/>
          <ac:spMkLst>
            <pc:docMk/>
            <pc:sldMk cId="2952176994" sldId="309"/>
            <ac:spMk id="8" creationId="{AB466D9D-D346-4845-9FD8-7530F91AA254}"/>
          </ac:spMkLst>
        </pc:spChg>
        <pc:spChg chg="add mod">
          <ac:chgData name="andy chen" userId="d4c4c15ec06c74ad" providerId="LiveId" clId="{ADA3AFCE-EB18-4A8A-9418-FDB82963BCE0}" dt="2020-07-01T20:08:03.285" v="6730" actId="2085"/>
          <ac:spMkLst>
            <pc:docMk/>
            <pc:sldMk cId="2952176994" sldId="309"/>
            <ac:spMk id="9" creationId="{934E1FA5-6EC9-4E9E-94BD-54A9CC6B9294}"/>
          </ac:spMkLst>
        </pc:spChg>
        <pc:spChg chg="mod">
          <ac:chgData name="andy chen" userId="d4c4c15ec06c74ad" providerId="LiveId" clId="{ADA3AFCE-EB18-4A8A-9418-FDB82963BCE0}" dt="2020-07-01T20:05:57.163" v="6643" actId="207"/>
          <ac:spMkLst>
            <pc:docMk/>
            <pc:sldMk cId="2952176994" sldId="309"/>
            <ac:spMk id="11" creationId="{4F7163D2-F2BF-46EE-83C5-314DD27F2665}"/>
          </ac:spMkLst>
        </pc:spChg>
        <pc:spChg chg="del mod">
          <ac:chgData name="andy chen" userId="d4c4c15ec06c74ad" providerId="LiveId" clId="{ADA3AFCE-EB18-4A8A-9418-FDB82963BCE0}" dt="2020-07-01T20:07:03.088" v="6690" actId="478"/>
          <ac:spMkLst>
            <pc:docMk/>
            <pc:sldMk cId="2952176994" sldId="309"/>
            <ac:spMk id="12" creationId="{740AB57D-B2DF-40E5-AA9F-433A4048BE80}"/>
          </ac:spMkLst>
        </pc:spChg>
        <pc:spChg chg="add mod">
          <ac:chgData name="andy chen" userId="d4c4c15ec06c74ad" providerId="LiveId" clId="{ADA3AFCE-EB18-4A8A-9418-FDB82963BCE0}" dt="2020-07-01T20:06:15.139" v="6647" actId="1076"/>
          <ac:spMkLst>
            <pc:docMk/>
            <pc:sldMk cId="2952176994" sldId="309"/>
            <ac:spMk id="13" creationId="{7E6EAED1-C429-4ADB-8C44-2A06EB564317}"/>
          </ac:spMkLst>
        </pc:spChg>
        <pc:picChg chg="add mod modCrop">
          <ac:chgData name="andy chen" userId="d4c4c15ec06c74ad" providerId="LiveId" clId="{ADA3AFCE-EB18-4A8A-9418-FDB82963BCE0}" dt="2020-07-01T20:04:44.485" v="6558" actId="1076"/>
          <ac:picMkLst>
            <pc:docMk/>
            <pc:sldMk cId="2952176994" sldId="309"/>
            <ac:picMk id="3" creationId="{698F2C3C-371D-4CEA-8717-44409616EA75}"/>
          </ac:picMkLst>
        </pc:picChg>
        <pc:picChg chg="del">
          <ac:chgData name="andy chen" userId="d4c4c15ec06c74ad" providerId="LiveId" clId="{ADA3AFCE-EB18-4A8A-9418-FDB82963BCE0}" dt="2020-07-01T20:02:56.811" v="6533" actId="478"/>
          <ac:picMkLst>
            <pc:docMk/>
            <pc:sldMk cId="2952176994" sldId="309"/>
            <ac:picMk id="5" creationId="{41F7EAFD-0AF6-486F-9126-955027119D30}"/>
          </ac:picMkLst>
        </pc:picChg>
        <pc:picChg chg="add del mod">
          <ac:chgData name="andy chen" userId="d4c4c15ec06c74ad" providerId="LiveId" clId="{ADA3AFCE-EB18-4A8A-9418-FDB82963BCE0}" dt="2020-07-01T20:03:39.187" v="6541" actId="478"/>
          <ac:picMkLst>
            <pc:docMk/>
            <pc:sldMk cId="2952176994" sldId="309"/>
            <ac:picMk id="6" creationId="{9C37354D-199D-43A3-A139-949C8F26E653}"/>
          </ac:picMkLst>
        </pc:picChg>
        <pc:picChg chg="add mod">
          <ac:chgData name="andy chen" userId="d4c4c15ec06c74ad" providerId="LiveId" clId="{ADA3AFCE-EB18-4A8A-9418-FDB82963BCE0}" dt="2020-07-01T20:04:56.327" v="6560" actId="14100"/>
          <ac:picMkLst>
            <pc:docMk/>
            <pc:sldMk cId="2952176994" sldId="309"/>
            <ac:picMk id="10" creationId="{2D933412-B3D3-402C-B09C-43BA48C5B73E}"/>
          </ac:picMkLst>
        </pc:picChg>
      </pc:sldChg>
      <pc:sldChg chg="addSp delSp modSp add mod ord">
        <pc:chgData name="andy chen" userId="d4c4c15ec06c74ad" providerId="LiveId" clId="{ADA3AFCE-EB18-4A8A-9418-FDB82963BCE0}" dt="2020-07-01T20:20:38.142" v="6904" actId="20577"/>
        <pc:sldMkLst>
          <pc:docMk/>
          <pc:sldMk cId="1372898298" sldId="310"/>
        </pc:sldMkLst>
        <pc:spChg chg="mod ord">
          <ac:chgData name="andy chen" userId="d4c4c15ec06c74ad" providerId="LiveId" clId="{ADA3AFCE-EB18-4A8A-9418-FDB82963BCE0}" dt="2020-07-01T20:11:18.991" v="6773" actId="167"/>
          <ac:spMkLst>
            <pc:docMk/>
            <pc:sldMk cId="1372898298" sldId="310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1T20:11:24.383" v="6775" actId="167"/>
          <ac:spMkLst>
            <pc:docMk/>
            <pc:sldMk cId="1372898298" sldId="310"/>
            <ac:spMk id="4" creationId="{78E2FE43-8879-414A-963A-E71EB7218208}"/>
          </ac:spMkLst>
        </pc:spChg>
        <pc:spChg chg="add mod">
          <ac:chgData name="andy chen" userId="d4c4c15ec06c74ad" providerId="LiveId" clId="{ADA3AFCE-EB18-4A8A-9418-FDB82963BCE0}" dt="2020-07-01T20:14:09.915" v="6811" actId="2085"/>
          <ac:spMkLst>
            <pc:docMk/>
            <pc:sldMk cId="1372898298" sldId="310"/>
            <ac:spMk id="7" creationId="{1A87B1CD-72B9-4898-BA3D-21A2B97701CA}"/>
          </ac:spMkLst>
        </pc:spChg>
        <pc:spChg chg="add mod">
          <ac:chgData name="andy chen" userId="d4c4c15ec06c74ad" providerId="LiveId" clId="{ADA3AFCE-EB18-4A8A-9418-FDB82963BCE0}" dt="2020-07-01T20:14:20.275" v="6818" actId="2085"/>
          <ac:spMkLst>
            <pc:docMk/>
            <pc:sldMk cId="1372898298" sldId="310"/>
            <ac:spMk id="11" creationId="{B9156AF3-ADBA-4C3C-A893-A054302B21DE}"/>
          </ac:spMkLst>
        </pc:spChg>
        <pc:spChg chg="add mod">
          <ac:chgData name="andy chen" userId="d4c4c15ec06c74ad" providerId="LiveId" clId="{ADA3AFCE-EB18-4A8A-9418-FDB82963BCE0}" dt="2020-07-01T20:14:42.288" v="6826" actId="2085"/>
          <ac:spMkLst>
            <pc:docMk/>
            <pc:sldMk cId="1372898298" sldId="310"/>
            <ac:spMk id="12" creationId="{C8248229-6F37-4985-8745-7A5FD69B71E7}"/>
          </ac:spMkLst>
        </pc:spChg>
        <pc:graphicFrameChg chg="add mod modGraphic">
          <ac:chgData name="andy chen" userId="d4c4c15ec06c74ad" providerId="LiveId" clId="{ADA3AFCE-EB18-4A8A-9418-FDB82963BCE0}" dt="2020-07-01T20:17:40.056" v="6860" actId="207"/>
          <ac:graphicFrameMkLst>
            <pc:docMk/>
            <pc:sldMk cId="1372898298" sldId="310"/>
            <ac:graphicFrameMk id="5" creationId="{95BFD930-B264-46E5-BB58-5446414410BA}"/>
          </ac:graphicFrameMkLst>
        </pc:graphicFrameChg>
        <pc:graphicFrameChg chg="add mod modGraphic">
          <ac:chgData name="andy chen" userId="d4c4c15ec06c74ad" providerId="LiveId" clId="{ADA3AFCE-EB18-4A8A-9418-FDB82963BCE0}" dt="2020-07-01T20:19:26.585" v="6886" actId="207"/>
          <ac:graphicFrameMkLst>
            <pc:docMk/>
            <pc:sldMk cId="1372898298" sldId="310"/>
            <ac:graphicFrameMk id="8" creationId="{CE71CE0C-5796-44BE-8A22-BA94498D7B27}"/>
          </ac:graphicFrameMkLst>
        </pc:graphicFrameChg>
        <pc:graphicFrameChg chg="add mod modGraphic">
          <ac:chgData name="andy chen" userId="d4c4c15ec06c74ad" providerId="LiveId" clId="{ADA3AFCE-EB18-4A8A-9418-FDB82963BCE0}" dt="2020-07-01T20:20:38.142" v="6904" actId="20577"/>
          <ac:graphicFrameMkLst>
            <pc:docMk/>
            <pc:sldMk cId="1372898298" sldId="310"/>
            <ac:graphicFrameMk id="9" creationId="{13976FBD-1A7E-4CE4-8658-8286316B9D9B}"/>
          </ac:graphicFrameMkLst>
        </pc:graphicFrameChg>
        <pc:picChg chg="del">
          <ac:chgData name="andy chen" userId="d4c4c15ec06c74ad" providerId="LiveId" clId="{ADA3AFCE-EB18-4A8A-9418-FDB82963BCE0}" dt="2020-07-01T20:11:30.677" v="6777" actId="478"/>
          <ac:picMkLst>
            <pc:docMk/>
            <pc:sldMk cId="1372898298" sldId="310"/>
            <ac:picMk id="3" creationId="{F335CFBF-4DF0-41E1-9962-048D67E0CD09}"/>
          </ac:picMkLst>
        </pc:picChg>
        <pc:picChg chg="del">
          <ac:chgData name="andy chen" userId="d4c4c15ec06c74ad" providerId="LiveId" clId="{ADA3AFCE-EB18-4A8A-9418-FDB82963BCE0}" dt="2020-07-01T20:11:28.993" v="6776" actId="478"/>
          <ac:picMkLst>
            <pc:docMk/>
            <pc:sldMk cId="1372898298" sldId="310"/>
            <ac:picMk id="22" creationId="{7ED4F938-5A5D-4576-8CEC-5741B1D41212}"/>
          </ac:picMkLst>
        </pc:picChg>
      </pc:sldChg>
      <pc:sldChg chg="delSp add del mod">
        <pc:chgData name="andy chen" userId="d4c4c15ec06c74ad" providerId="LiveId" clId="{ADA3AFCE-EB18-4A8A-9418-FDB82963BCE0}" dt="2020-07-01T20:07:06.315" v="6691" actId="47"/>
        <pc:sldMkLst>
          <pc:docMk/>
          <pc:sldMk cId="3217870041" sldId="310"/>
        </pc:sldMkLst>
        <pc:picChg chg="del">
          <ac:chgData name="andy chen" userId="d4c4c15ec06c74ad" providerId="LiveId" clId="{ADA3AFCE-EB18-4A8A-9418-FDB82963BCE0}" dt="2020-07-01T20:04:18.407" v="6552" actId="478"/>
          <ac:picMkLst>
            <pc:docMk/>
            <pc:sldMk cId="3217870041" sldId="310"/>
            <ac:picMk id="3" creationId="{698F2C3C-371D-4CEA-8717-44409616EA75}"/>
          </ac:picMkLst>
        </pc:picChg>
        <pc:picChg chg="del">
          <ac:chgData name="andy chen" userId="d4c4c15ec06c74ad" providerId="LiveId" clId="{ADA3AFCE-EB18-4A8A-9418-FDB82963BCE0}" dt="2020-07-01T20:04:21.473" v="6553" actId="21"/>
          <ac:picMkLst>
            <pc:docMk/>
            <pc:sldMk cId="3217870041" sldId="310"/>
            <ac:picMk id="6" creationId="{9C37354D-199D-43A3-A139-949C8F26E653}"/>
          </ac:picMkLst>
        </pc:picChg>
      </pc:sldChg>
      <pc:sldChg chg="modSp add mod">
        <pc:chgData name="andy chen" userId="d4c4c15ec06c74ad" providerId="LiveId" clId="{ADA3AFCE-EB18-4A8A-9418-FDB82963BCE0}" dt="2020-07-01T20:22:58.610" v="6947" actId="20577"/>
        <pc:sldMkLst>
          <pc:docMk/>
          <pc:sldMk cId="1971799274" sldId="311"/>
        </pc:sldMkLst>
        <pc:spChg chg="mod">
          <ac:chgData name="andy chen" userId="d4c4c15ec06c74ad" providerId="LiveId" clId="{ADA3AFCE-EB18-4A8A-9418-FDB82963BCE0}" dt="2020-07-01T20:21:31.903" v="6913" actId="20577"/>
          <ac:spMkLst>
            <pc:docMk/>
            <pc:sldMk cId="1971799274" sldId="311"/>
            <ac:spMk id="7" creationId="{1A87B1CD-72B9-4898-BA3D-21A2B97701CA}"/>
          </ac:spMkLst>
        </pc:spChg>
        <pc:spChg chg="mod">
          <ac:chgData name="andy chen" userId="d4c4c15ec06c74ad" providerId="LiveId" clId="{ADA3AFCE-EB18-4A8A-9418-FDB82963BCE0}" dt="2020-07-01T20:21:34.904" v="6914" actId="20577"/>
          <ac:spMkLst>
            <pc:docMk/>
            <pc:sldMk cId="1971799274" sldId="311"/>
            <ac:spMk id="11" creationId="{B9156AF3-ADBA-4C3C-A893-A054302B21DE}"/>
          </ac:spMkLst>
        </pc:spChg>
        <pc:spChg chg="mod">
          <ac:chgData name="andy chen" userId="d4c4c15ec06c74ad" providerId="LiveId" clId="{ADA3AFCE-EB18-4A8A-9418-FDB82963BCE0}" dt="2020-07-01T20:21:38.604" v="6921" actId="20577"/>
          <ac:spMkLst>
            <pc:docMk/>
            <pc:sldMk cId="1971799274" sldId="311"/>
            <ac:spMk id="12" creationId="{C8248229-6F37-4985-8745-7A5FD69B71E7}"/>
          </ac:spMkLst>
        </pc:spChg>
        <pc:graphicFrameChg chg="modGraphic">
          <ac:chgData name="andy chen" userId="d4c4c15ec06c74ad" providerId="LiveId" clId="{ADA3AFCE-EB18-4A8A-9418-FDB82963BCE0}" dt="2020-07-01T20:22:12.755" v="6927" actId="20577"/>
          <ac:graphicFrameMkLst>
            <pc:docMk/>
            <pc:sldMk cId="1971799274" sldId="311"/>
            <ac:graphicFrameMk id="5" creationId="{95BFD930-B264-46E5-BB58-5446414410BA}"/>
          </ac:graphicFrameMkLst>
        </pc:graphicFrameChg>
        <pc:graphicFrameChg chg="modGraphic">
          <ac:chgData name="andy chen" userId="d4c4c15ec06c74ad" providerId="LiveId" clId="{ADA3AFCE-EB18-4A8A-9418-FDB82963BCE0}" dt="2020-07-01T20:22:42.941" v="6941" actId="20577"/>
          <ac:graphicFrameMkLst>
            <pc:docMk/>
            <pc:sldMk cId="1971799274" sldId="311"/>
            <ac:graphicFrameMk id="8" creationId="{CE71CE0C-5796-44BE-8A22-BA94498D7B27}"/>
          </ac:graphicFrameMkLst>
        </pc:graphicFrameChg>
        <pc:graphicFrameChg chg="modGraphic">
          <ac:chgData name="andy chen" userId="d4c4c15ec06c74ad" providerId="LiveId" clId="{ADA3AFCE-EB18-4A8A-9418-FDB82963BCE0}" dt="2020-07-01T20:22:58.610" v="6947" actId="20577"/>
          <ac:graphicFrameMkLst>
            <pc:docMk/>
            <pc:sldMk cId="1971799274" sldId="311"/>
            <ac:graphicFrameMk id="9" creationId="{13976FBD-1A7E-4CE4-8658-8286316B9D9B}"/>
          </ac:graphicFrameMkLst>
        </pc:graphicFrameChg>
      </pc:sldChg>
      <pc:sldChg chg="addSp delSp modSp add mod">
        <pc:chgData name="andy chen" userId="d4c4c15ec06c74ad" providerId="LiveId" clId="{ADA3AFCE-EB18-4A8A-9418-FDB82963BCE0}" dt="2020-07-01T20:25:20.500" v="6997" actId="1076"/>
        <pc:sldMkLst>
          <pc:docMk/>
          <pc:sldMk cId="929107530" sldId="312"/>
        </pc:sldMkLst>
        <pc:spChg chg="mod">
          <ac:chgData name="andy chen" userId="d4c4c15ec06c74ad" providerId="LiveId" clId="{ADA3AFCE-EB18-4A8A-9418-FDB82963BCE0}" dt="2020-07-01T20:25:15.943" v="6996" actId="1076"/>
          <ac:spMkLst>
            <pc:docMk/>
            <pc:sldMk cId="929107530" sldId="312"/>
            <ac:spMk id="7" creationId="{1A87B1CD-72B9-4898-BA3D-21A2B97701CA}"/>
          </ac:spMkLst>
        </pc:spChg>
        <pc:spChg chg="mod">
          <ac:chgData name="andy chen" userId="d4c4c15ec06c74ad" providerId="LiveId" clId="{ADA3AFCE-EB18-4A8A-9418-FDB82963BCE0}" dt="2020-07-01T20:24:56.099" v="6993" actId="1076"/>
          <ac:spMkLst>
            <pc:docMk/>
            <pc:sldMk cId="929107530" sldId="312"/>
            <ac:spMk id="11" creationId="{B9156AF3-ADBA-4C3C-A893-A054302B21DE}"/>
          </ac:spMkLst>
        </pc:spChg>
        <pc:spChg chg="mod">
          <ac:chgData name="andy chen" userId="d4c4c15ec06c74ad" providerId="LiveId" clId="{ADA3AFCE-EB18-4A8A-9418-FDB82963BCE0}" dt="2020-07-01T20:25:20.500" v="6997" actId="1076"/>
          <ac:spMkLst>
            <pc:docMk/>
            <pc:sldMk cId="929107530" sldId="312"/>
            <ac:spMk id="12" creationId="{C8248229-6F37-4985-8745-7A5FD69B71E7}"/>
          </ac:spMkLst>
        </pc:spChg>
        <pc:graphicFrameChg chg="mod">
          <ac:chgData name="andy chen" userId="d4c4c15ec06c74ad" providerId="LiveId" clId="{ADA3AFCE-EB18-4A8A-9418-FDB82963BCE0}" dt="2020-07-01T20:25:05.148" v="6994" actId="1076"/>
          <ac:graphicFrameMkLst>
            <pc:docMk/>
            <pc:sldMk cId="929107530" sldId="312"/>
            <ac:graphicFrameMk id="5" creationId="{95BFD930-B264-46E5-BB58-5446414410BA}"/>
          </ac:graphicFrameMkLst>
        </pc:graphicFrameChg>
        <pc:graphicFrameChg chg="mod modGraphic">
          <ac:chgData name="andy chen" userId="d4c4c15ec06c74ad" providerId="LiveId" clId="{ADA3AFCE-EB18-4A8A-9418-FDB82963BCE0}" dt="2020-07-01T20:24:50.450" v="6991" actId="1076"/>
          <ac:graphicFrameMkLst>
            <pc:docMk/>
            <pc:sldMk cId="929107530" sldId="312"/>
            <ac:graphicFrameMk id="8" creationId="{CE71CE0C-5796-44BE-8A22-BA94498D7B27}"/>
          </ac:graphicFrameMkLst>
        </pc:graphicFrameChg>
        <pc:graphicFrameChg chg="del mod modGraphic">
          <ac:chgData name="andy chen" userId="d4c4c15ec06c74ad" providerId="LiveId" clId="{ADA3AFCE-EB18-4A8A-9418-FDB82963BCE0}" dt="2020-07-01T20:24:18.294" v="6982" actId="478"/>
          <ac:graphicFrameMkLst>
            <pc:docMk/>
            <pc:sldMk cId="929107530" sldId="312"/>
            <ac:graphicFrameMk id="9" creationId="{13976FBD-1A7E-4CE4-8658-8286316B9D9B}"/>
          </ac:graphicFrameMkLst>
        </pc:graphicFrameChg>
        <pc:graphicFrameChg chg="add mod">
          <ac:chgData name="andy chen" userId="d4c4c15ec06c74ad" providerId="LiveId" clId="{ADA3AFCE-EB18-4A8A-9418-FDB82963BCE0}" dt="2020-07-01T20:25:12.441" v="6995" actId="1076"/>
          <ac:graphicFrameMkLst>
            <pc:docMk/>
            <pc:sldMk cId="929107530" sldId="312"/>
            <ac:graphicFrameMk id="10" creationId="{FA054F5B-4D2C-4C08-BE50-9C0DFD88F923}"/>
          </ac:graphicFrameMkLst>
        </pc:graphicFrameChg>
      </pc:sldChg>
      <pc:sldChg chg="modSp add mod ord">
        <pc:chgData name="andy chen" userId="d4c4c15ec06c74ad" providerId="LiveId" clId="{ADA3AFCE-EB18-4A8A-9418-FDB82963BCE0}" dt="2020-07-01T20:27:50.815" v="7070" actId="20577"/>
        <pc:sldMkLst>
          <pc:docMk/>
          <pc:sldMk cId="4280208149" sldId="313"/>
        </pc:sldMkLst>
        <pc:spChg chg="mod">
          <ac:chgData name="andy chen" userId="d4c4c15ec06c74ad" providerId="LiveId" clId="{ADA3AFCE-EB18-4A8A-9418-FDB82963BCE0}" dt="2020-07-01T20:25:42.200" v="7012" actId="20577"/>
          <ac:spMkLst>
            <pc:docMk/>
            <pc:sldMk cId="4280208149" sldId="313"/>
            <ac:spMk id="7" creationId="{1A87B1CD-72B9-4898-BA3D-21A2B97701CA}"/>
          </ac:spMkLst>
        </pc:spChg>
        <pc:spChg chg="mod">
          <ac:chgData name="andy chen" userId="d4c4c15ec06c74ad" providerId="LiveId" clId="{ADA3AFCE-EB18-4A8A-9418-FDB82963BCE0}" dt="2020-07-01T20:25:50.172" v="7024" actId="20577"/>
          <ac:spMkLst>
            <pc:docMk/>
            <pc:sldMk cId="4280208149" sldId="313"/>
            <ac:spMk id="11" creationId="{B9156AF3-ADBA-4C3C-A893-A054302B21DE}"/>
          </ac:spMkLst>
        </pc:spChg>
        <pc:spChg chg="mod">
          <ac:chgData name="andy chen" userId="d4c4c15ec06c74ad" providerId="LiveId" clId="{ADA3AFCE-EB18-4A8A-9418-FDB82963BCE0}" dt="2020-07-01T20:25:57.680" v="7036" actId="20577"/>
          <ac:spMkLst>
            <pc:docMk/>
            <pc:sldMk cId="4280208149" sldId="313"/>
            <ac:spMk id="12" creationId="{C8248229-6F37-4985-8745-7A5FD69B71E7}"/>
          </ac:spMkLst>
        </pc:spChg>
        <pc:graphicFrameChg chg="modGraphic">
          <ac:chgData name="andy chen" userId="d4c4c15ec06c74ad" providerId="LiveId" clId="{ADA3AFCE-EB18-4A8A-9418-FDB82963BCE0}" dt="2020-07-01T20:26:39.288" v="7044" actId="20577"/>
          <ac:graphicFrameMkLst>
            <pc:docMk/>
            <pc:sldMk cId="4280208149" sldId="313"/>
            <ac:graphicFrameMk id="5" creationId="{95BFD930-B264-46E5-BB58-5446414410BA}"/>
          </ac:graphicFrameMkLst>
        </pc:graphicFrameChg>
        <pc:graphicFrameChg chg="modGraphic">
          <ac:chgData name="andy chen" userId="d4c4c15ec06c74ad" providerId="LiveId" clId="{ADA3AFCE-EB18-4A8A-9418-FDB82963BCE0}" dt="2020-07-01T20:27:01.107" v="7058" actId="20577"/>
          <ac:graphicFrameMkLst>
            <pc:docMk/>
            <pc:sldMk cId="4280208149" sldId="313"/>
            <ac:graphicFrameMk id="8" creationId="{CE71CE0C-5796-44BE-8A22-BA94498D7B27}"/>
          </ac:graphicFrameMkLst>
        </pc:graphicFrameChg>
        <pc:graphicFrameChg chg="modGraphic">
          <ac:chgData name="andy chen" userId="d4c4c15ec06c74ad" providerId="LiveId" clId="{ADA3AFCE-EB18-4A8A-9418-FDB82963BCE0}" dt="2020-07-01T20:27:50.815" v="7070" actId="20577"/>
          <ac:graphicFrameMkLst>
            <pc:docMk/>
            <pc:sldMk cId="4280208149" sldId="313"/>
            <ac:graphicFrameMk id="9" creationId="{13976FBD-1A7E-4CE4-8658-8286316B9D9B}"/>
          </ac:graphicFrameMkLst>
        </pc:graphicFrameChg>
      </pc:sldChg>
      <pc:sldChg chg="addSp delSp modSp add mod ord">
        <pc:chgData name="andy chen" userId="d4c4c15ec06c74ad" providerId="LiveId" clId="{ADA3AFCE-EB18-4A8A-9418-FDB82963BCE0}" dt="2020-07-02T18:20:23.695" v="7589"/>
        <pc:sldMkLst>
          <pc:docMk/>
          <pc:sldMk cId="222070641" sldId="314"/>
        </pc:sldMkLst>
        <pc:spChg chg="mod ord">
          <ac:chgData name="andy chen" userId="d4c4c15ec06c74ad" providerId="LiveId" clId="{ADA3AFCE-EB18-4A8A-9418-FDB82963BCE0}" dt="2020-07-02T18:02:01.517" v="7114" actId="167"/>
          <ac:spMkLst>
            <pc:docMk/>
            <pc:sldMk cId="222070641" sldId="314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2T18:02:07.173" v="7116" actId="167"/>
          <ac:spMkLst>
            <pc:docMk/>
            <pc:sldMk cId="222070641" sldId="314"/>
            <ac:spMk id="4" creationId="{78E2FE43-8879-414A-963A-E71EB7218208}"/>
          </ac:spMkLst>
        </pc:spChg>
        <pc:spChg chg="add mod">
          <ac:chgData name="andy chen" userId="d4c4c15ec06c74ad" providerId="LiveId" clId="{ADA3AFCE-EB18-4A8A-9418-FDB82963BCE0}" dt="2020-07-02T18:20:23.695" v="7589"/>
          <ac:spMkLst>
            <pc:docMk/>
            <pc:sldMk cId="222070641" sldId="314"/>
            <ac:spMk id="6" creationId="{D8DEA5CD-5BD3-4379-B2A6-A024C8BCC638}"/>
          </ac:spMkLst>
        </pc:spChg>
        <pc:spChg chg="del">
          <ac:chgData name="andy chen" userId="d4c4c15ec06c74ad" providerId="LiveId" clId="{ADA3AFCE-EB18-4A8A-9418-FDB82963BCE0}" dt="2020-07-02T18:02:12.761" v="7117" actId="478"/>
          <ac:spMkLst>
            <pc:docMk/>
            <pc:sldMk cId="222070641" sldId="314"/>
            <ac:spMk id="7" creationId="{1A87B1CD-72B9-4898-BA3D-21A2B97701CA}"/>
          </ac:spMkLst>
        </pc:spChg>
        <pc:spChg chg="del">
          <ac:chgData name="andy chen" userId="d4c4c15ec06c74ad" providerId="LiveId" clId="{ADA3AFCE-EB18-4A8A-9418-FDB82963BCE0}" dt="2020-07-02T18:02:12.761" v="7117" actId="478"/>
          <ac:spMkLst>
            <pc:docMk/>
            <pc:sldMk cId="222070641" sldId="314"/>
            <ac:spMk id="11" creationId="{B9156AF3-ADBA-4C3C-A893-A054302B21DE}"/>
          </ac:spMkLst>
        </pc:spChg>
        <pc:spChg chg="del">
          <ac:chgData name="andy chen" userId="d4c4c15ec06c74ad" providerId="LiveId" clId="{ADA3AFCE-EB18-4A8A-9418-FDB82963BCE0}" dt="2020-07-02T18:02:12.761" v="7117" actId="478"/>
          <ac:spMkLst>
            <pc:docMk/>
            <pc:sldMk cId="222070641" sldId="314"/>
            <ac:spMk id="12" creationId="{C8248229-6F37-4985-8745-7A5FD69B71E7}"/>
          </ac:spMkLst>
        </pc:spChg>
        <pc:spChg chg="add mod">
          <ac:chgData name="andy chen" userId="d4c4c15ec06c74ad" providerId="LiveId" clId="{ADA3AFCE-EB18-4A8A-9418-FDB82963BCE0}" dt="2020-07-02T18:03:41.571" v="7123" actId="14100"/>
          <ac:spMkLst>
            <pc:docMk/>
            <pc:sldMk cId="222070641" sldId="314"/>
            <ac:spMk id="13" creationId="{9D212DA9-18C7-476D-8BFC-E22FB0DC5230}"/>
          </ac:spMkLst>
        </pc:spChg>
        <pc:spChg chg="add mod">
          <ac:chgData name="andy chen" userId="d4c4c15ec06c74ad" providerId="LiveId" clId="{ADA3AFCE-EB18-4A8A-9418-FDB82963BCE0}" dt="2020-07-02T18:03:50.117" v="7126" actId="14100"/>
          <ac:spMkLst>
            <pc:docMk/>
            <pc:sldMk cId="222070641" sldId="314"/>
            <ac:spMk id="14" creationId="{353BEAEB-470A-460F-BA14-68D85122E934}"/>
          </ac:spMkLst>
        </pc:spChg>
        <pc:spChg chg="add mod">
          <ac:chgData name="andy chen" userId="d4c4c15ec06c74ad" providerId="LiveId" clId="{ADA3AFCE-EB18-4A8A-9418-FDB82963BCE0}" dt="2020-07-02T18:07:10.542" v="7393" actId="1076"/>
          <ac:spMkLst>
            <pc:docMk/>
            <pc:sldMk cId="222070641" sldId="314"/>
            <ac:spMk id="15" creationId="{18135A05-BC15-461D-8A72-DC5FE2D94AE9}"/>
          </ac:spMkLst>
        </pc:spChg>
        <pc:graphicFrameChg chg="del">
          <ac:chgData name="andy chen" userId="d4c4c15ec06c74ad" providerId="LiveId" clId="{ADA3AFCE-EB18-4A8A-9418-FDB82963BCE0}" dt="2020-07-02T18:02:12.761" v="7117" actId="478"/>
          <ac:graphicFrameMkLst>
            <pc:docMk/>
            <pc:sldMk cId="222070641" sldId="314"/>
            <ac:graphicFrameMk id="5" creationId="{95BFD930-B264-46E5-BB58-5446414410BA}"/>
          </ac:graphicFrameMkLst>
        </pc:graphicFrameChg>
        <pc:graphicFrameChg chg="del">
          <ac:chgData name="andy chen" userId="d4c4c15ec06c74ad" providerId="LiveId" clId="{ADA3AFCE-EB18-4A8A-9418-FDB82963BCE0}" dt="2020-07-02T18:02:12.761" v="7117" actId="478"/>
          <ac:graphicFrameMkLst>
            <pc:docMk/>
            <pc:sldMk cId="222070641" sldId="314"/>
            <ac:graphicFrameMk id="8" creationId="{CE71CE0C-5796-44BE-8A22-BA94498D7B27}"/>
          </ac:graphicFrameMkLst>
        </pc:graphicFrameChg>
        <pc:graphicFrameChg chg="del">
          <ac:chgData name="andy chen" userId="d4c4c15ec06c74ad" providerId="LiveId" clId="{ADA3AFCE-EB18-4A8A-9418-FDB82963BCE0}" dt="2020-07-02T18:02:12.761" v="7117" actId="478"/>
          <ac:graphicFrameMkLst>
            <pc:docMk/>
            <pc:sldMk cId="222070641" sldId="314"/>
            <ac:graphicFrameMk id="10" creationId="{FA054F5B-4D2C-4C08-BE50-9C0DFD88F923}"/>
          </ac:graphicFrameMkLst>
        </pc:graphicFrameChg>
        <pc:picChg chg="add mod">
          <ac:chgData name="andy chen" userId="d4c4c15ec06c74ad" providerId="LiveId" clId="{ADA3AFCE-EB18-4A8A-9418-FDB82963BCE0}" dt="2020-07-02T18:03:22.348" v="7120" actId="14100"/>
          <ac:picMkLst>
            <pc:docMk/>
            <pc:sldMk cId="222070641" sldId="314"/>
            <ac:picMk id="3" creationId="{59108381-AC7E-4B1E-A9C3-E9912E52625B}"/>
          </ac:picMkLst>
        </pc:picChg>
      </pc:sldChg>
      <pc:sldChg chg="addSp delSp modSp add mod ord modAnim">
        <pc:chgData name="andy chen" userId="d4c4c15ec06c74ad" providerId="LiveId" clId="{ADA3AFCE-EB18-4A8A-9418-FDB82963BCE0}" dt="2020-07-02T18:15:42.938" v="7542"/>
        <pc:sldMkLst>
          <pc:docMk/>
          <pc:sldMk cId="956361117" sldId="315"/>
        </pc:sldMkLst>
        <pc:spChg chg="mod ord">
          <ac:chgData name="andy chen" userId="d4c4c15ec06c74ad" providerId="LiveId" clId="{ADA3AFCE-EB18-4A8A-9418-FDB82963BCE0}" dt="2020-07-02T18:07:58.424" v="7440" actId="167"/>
          <ac:spMkLst>
            <pc:docMk/>
            <pc:sldMk cId="956361117" sldId="315"/>
            <ac:spMk id="2" creationId="{9401E66D-F695-48F1-A21A-5D66C07E1CF8}"/>
          </ac:spMkLst>
        </pc:spChg>
        <pc:spChg chg="mod ord">
          <ac:chgData name="andy chen" userId="d4c4c15ec06c74ad" providerId="LiveId" clId="{ADA3AFCE-EB18-4A8A-9418-FDB82963BCE0}" dt="2020-07-02T18:08:08.019" v="7443" actId="167"/>
          <ac:spMkLst>
            <pc:docMk/>
            <pc:sldMk cId="956361117" sldId="315"/>
            <ac:spMk id="4" creationId="{78E2FE43-8879-414A-963A-E71EB7218208}"/>
          </ac:spMkLst>
        </pc:spChg>
        <pc:spChg chg="del mod">
          <ac:chgData name="andy chen" userId="d4c4c15ec06c74ad" providerId="LiveId" clId="{ADA3AFCE-EB18-4A8A-9418-FDB82963BCE0}" dt="2020-07-02T18:07:36.905" v="7404" actId="478"/>
          <ac:spMkLst>
            <pc:docMk/>
            <pc:sldMk cId="956361117" sldId="315"/>
            <ac:spMk id="6" creationId="{D8DEA5CD-5BD3-4379-B2A6-A024C8BCC638}"/>
          </ac:spMkLst>
        </pc:spChg>
        <pc:spChg chg="add mod">
          <ac:chgData name="andy chen" userId="d4c4c15ec06c74ad" providerId="LiveId" clId="{ADA3AFCE-EB18-4A8A-9418-FDB82963BCE0}" dt="2020-07-02T18:13:59.183" v="7524" actId="1582"/>
          <ac:spMkLst>
            <pc:docMk/>
            <pc:sldMk cId="956361117" sldId="315"/>
            <ac:spMk id="11" creationId="{838C76DB-39C7-4E44-B9A3-ACD5662911AF}"/>
          </ac:spMkLst>
        </pc:spChg>
        <pc:spChg chg="add mod">
          <ac:chgData name="andy chen" userId="d4c4c15ec06c74ad" providerId="LiveId" clId="{ADA3AFCE-EB18-4A8A-9418-FDB82963BCE0}" dt="2020-07-02T18:14:56.010" v="7538" actId="1076"/>
          <ac:spMkLst>
            <pc:docMk/>
            <pc:sldMk cId="956361117" sldId="315"/>
            <ac:spMk id="12" creationId="{71EB1897-9BD7-4E71-8A41-101336864E39}"/>
          </ac:spMkLst>
        </pc:spChg>
        <pc:spChg chg="del">
          <ac:chgData name="andy chen" userId="d4c4c15ec06c74ad" providerId="LiveId" clId="{ADA3AFCE-EB18-4A8A-9418-FDB82963BCE0}" dt="2020-07-02T18:07:33.669" v="7399" actId="478"/>
          <ac:spMkLst>
            <pc:docMk/>
            <pc:sldMk cId="956361117" sldId="315"/>
            <ac:spMk id="13" creationId="{9D212DA9-18C7-476D-8BFC-E22FB0DC5230}"/>
          </ac:spMkLst>
        </pc:spChg>
        <pc:spChg chg="del mod">
          <ac:chgData name="andy chen" userId="d4c4c15ec06c74ad" providerId="LiveId" clId="{ADA3AFCE-EB18-4A8A-9418-FDB82963BCE0}" dt="2020-07-02T18:07:34.689" v="7401" actId="478"/>
          <ac:spMkLst>
            <pc:docMk/>
            <pc:sldMk cId="956361117" sldId="315"/>
            <ac:spMk id="14" creationId="{353BEAEB-470A-460F-BA14-68D85122E934}"/>
          </ac:spMkLst>
        </pc:spChg>
        <pc:spChg chg="del mod">
          <ac:chgData name="andy chen" userId="d4c4c15ec06c74ad" providerId="LiveId" clId="{ADA3AFCE-EB18-4A8A-9418-FDB82963BCE0}" dt="2020-07-02T18:07:37.551" v="7406" actId="478"/>
          <ac:spMkLst>
            <pc:docMk/>
            <pc:sldMk cId="956361117" sldId="315"/>
            <ac:spMk id="15" creationId="{18135A05-BC15-461D-8A72-DC5FE2D94AE9}"/>
          </ac:spMkLst>
        </pc:spChg>
        <pc:spChg chg="add mod">
          <ac:chgData name="andy chen" userId="d4c4c15ec06c74ad" providerId="LiveId" clId="{ADA3AFCE-EB18-4A8A-9418-FDB82963BCE0}" dt="2020-07-02T18:14:04.949" v="7527" actId="1582"/>
          <ac:spMkLst>
            <pc:docMk/>
            <pc:sldMk cId="956361117" sldId="315"/>
            <ac:spMk id="16" creationId="{6EE7D6B4-97FC-44C8-A77E-F49088E17004}"/>
          </ac:spMkLst>
        </pc:spChg>
        <pc:graphicFrameChg chg="add del mod modGraphic">
          <ac:chgData name="andy chen" userId="d4c4c15ec06c74ad" providerId="LiveId" clId="{ADA3AFCE-EB18-4A8A-9418-FDB82963BCE0}" dt="2020-07-02T18:11:03.455" v="7452" actId="478"/>
          <ac:graphicFrameMkLst>
            <pc:docMk/>
            <pc:sldMk cId="956361117" sldId="315"/>
            <ac:graphicFrameMk id="7" creationId="{21385417-6C8B-46B0-8364-27A47A14CF7C}"/>
          </ac:graphicFrameMkLst>
        </pc:graphicFrameChg>
        <pc:graphicFrameChg chg="add mod modGraphic">
          <ac:chgData name="andy chen" userId="d4c4c15ec06c74ad" providerId="LiveId" clId="{ADA3AFCE-EB18-4A8A-9418-FDB82963BCE0}" dt="2020-07-02T18:13:21.408" v="7518" actId="207"/>
          <ac:graphicFrameMkLst>
            <pc:docMk/>
            <pc:sldMk cId="956361117" sldId="315"/>
            <ac:graphicFrameMk id="9" creationId="{FF4FEBD6-C0C0-4C12-9BCA-6BD4E66662EE}"/>
          </ac:graphicFrameMkLst>
        </pc:graphicFrameChg>
        <pc:picChg chg="del">
          <ac:chgData name="andy chen" userId="d4c4c15ec06c74ad" providerId="LiveId" clId="{ADA3AFCE-EB18-4A8A-9418-FDB82963BCE0}" dt="2020-07-02T18:07:32.809" v="7398" actId="478"/>
          <ac:picMkLst>
            <pc:docMk/>
            <pc:sldMk cId="956361117" sldId="315"/>
            <ac:picMk id="3" creationId="{59108381-AC7E-4B1E-A9C3-E9912E52625B}"/>
          </ac:picMkLst>
        </pc:picChg>
        <pc:picChg chg="add mod modCrop">
          <ac:chgData name="andy chen" userId="d4c4c15ec06c74ad" providerId="LiveId" clId="{ADA3AFCE-EB18-4A8A-9418-FDB82963BCE0}" dt="2020-07-02T18:09:17.394" v="7448" actId="732"/>
          <ac:picMkLst>
            <pc:docMk/>
            <pc:sldMk cId="956361117" sldId="315"/>
            <ac:picMk id="5" creationId="{20EC0D99-5BA2-4CBD-8092-94E1AEC3B348}"/>
          </ac:picMkLst>
        </pc:picChg>
      </pc:sldChg>
      <pc:sldChg chg="addSp delSp modSp add mod delAnim">
        <pc:chgData name="andy chen" userId="d4c4c15ec06c74ad" providerId="LiveId" clId="{ADA3AFCE-EB18-4A8A-9418-FDB82963BCE0}" dt="2020-07-02T20:17:26.647" v="7598" actId="14100"/>
        <pc:sldMkLst>
          <pc:docMk/>
          <pc:sldMk cId="2741731637" sldId="316"/>
        </pc:sldMkLst>
        <pc:spChg chg="add">
          <ac:chgData name="andy chen" userId="d4c4c15ec06c74ad" providerId="LiveId" clId="{ADA3AFCE-EB18-4A8A-9418-FDB82963BCE0}" dt="2020-07-02T18:17:48.254" v="7556" actId="11529"/>
          <ac:spMkLst>
            <pc:docMk/>
            <pc:sldMk cId="2741731637" sldId="316"/>
            <ac:spMk id="7" creationId="{436F1C41-05D7-44C4-AD69-6063B9A7CE47}"/>
          </ac:spMkLst>
        </pc:spChg>
        <pc:spChg chg="add mod">
          <ac:chgData name="andy chen" userId="d4c4c15ec06c74ad" providerId="LiveId" clId="{ADA3AFCE-EB18-4A8A-9418-FDB82963BCE0}" dt="2020-07-02T18:18:47.178" v="7576" actId="2085"/>
          <ac:spMkLst>
            <pc:docMk/>
            <pc:sldMk cId="2741731637" sldId="316"/>
            <ac:spMk id="8" creationId="{B5B443AF-58B9-4999-BFFA-24710212C7FE}"/>
          </ac:spMkLst>
        </pc:spChg>
        <pc:spChg chg="del">
          <ac:chgData name="andy chen" userId="d4c4c15ec06c74ad" providerId="LiveId" clId="{ADA3AFCE-EB18-4A8A-9418-FDB82963BCE0}" dt="2020-07-02T18:16:11.982" v="7544" actId="478"/>
          <ac:spMkLst>
            <pc:docMk/>
            <pc:sldMk cId="2741731637" sldId="316"/>
            <ac:spMk id="11" creationId="{838C76DB-39C7-4E44-B9A3-ACD5662911AF}"/>
          </ac:spMkLst>
        </pc:spChg>
        <pc:spChg chg="del">
          <ac:chgData name="andy chen" userId="d4c4c15ec06c74ad" providerId="LiveId" clId="{ADA3AFCE-EB18-4A8A-9418-FDB82963BCE0}" dt="2020-07-02T18:16:15.022" v="7545" actId="478"/>
          <ac:spMkLst>
            <pc:docMk/>
            <pc:sldMk cId="2741731637" sldId="316"/>
            <ac:spMk id="12" creationId="{71EB1897-9BD7-4E71-8A41-101336864E39}"/>
          </ac:spMkLst>
        </pc:spChg>
        <pc:spChg chg="add mod">
          <ac:chgData name="andy chen" userId="d4c4c15ec06c74ad" providerId="LiveId" clId="{ADA3AFCE-EB18-4A8A-9418-FDB82963BCE0}" dt="2020-07-02T18:18:01.986" v="7559" actId="1076"/>
          <ac:spMkLst>
            <pc:docMk/>
            <pc:sldMk cId="2741731637" sldId="316"/>
            <ac:spMk id="13" creationId="{0E6E4687-DDED-470F-A73E-ECF2D360AFC9}"/>
          </ac:spMkLst>
        </pc:spChg>
        <pc:spChg chg="add mod">
          <ac:chgData name="andy chen" userId="d4c4c15ec06c74ad" providerId="LiveId" clId="{ADA3AFCE-EB18-4A8A-9418-FDB82963BCE0}" dt="2020-07-02T18:18:57.930" v="7582" actId="1076"/>
          <ac:spMkLst>
            <pc:docMk/>
            <pc:sldMk cId="2741731637" sldId="316"/>
            <ac:spMk id="14" creationId="{808A9262-FBA5-4B6F-B506-B93EDF845A63}"/>
          </ac:spMkLst>
        </pc:spChg>
        <pc:spChg chg="del">
          <ac:chgData name="andy chen" userId="d4c4c15ec06c74ad" providerId="LiveId" clId="{ADA3AFCE-EB18-4A8A-9418-FDB82963BCE0}" dt="2020-07-02T18:16:11.982" v="7544" actId="478"/>
          <ac:spMkLst>
            <pc:docMk/>
            <pc:sldMk cId="2741731637" sldId="316"/>
            <ac:spMk id="16" creationId="{6EE7D6B4-97FC-44C8-A77E-F49088E17004}"/>
          </ac:spMkLst>
        </pc:spChg>
        <pc:graphicFrameChg chg="del">
          <ac:chgData name="andy chen" userId="d4c4c15ec06c74ad" providerId="LiveId" clId="{ADA3AFCE-EB18-4A8A-9418-FDB82963BCE0}" dt="2020-07-02T18:16:11.982" v="7544" actId="478"/>
          <ac:graphicFrameMkLst>
            <pc:docMk/>
            <pc:sldMk cId="2741731637" sldId="316"/>
            <ac:graphicFrameMk id="9" creationId="{FF4FEBD6-C0C0-4C12-9BCA-6BD4E66662EE}"/>
          </ac:graphicFrameMkLst>
        </pc:graphicFrameChg>
        <pc:picChg chg="add del mod">
          <ac:chgData name="andy chen" userId="d4c4c15ec06c74ad" providerId="LiveId" clId="{ADA3AFCE-EB18-4A8A-9418-FDB82963BCE0}" dt="2020-07-02T20:16:37.887" v="7591" actId="478"/>
          <ac:picMkLst>
            <pc:docMk/>
            <pc:sldMk cId="2741731637" sldId="316"/>
            <ac:picMk id="3" creationId="{02D2D99E-09F8-4E80-9BBE-A9066E46DEE9}"/>
          </ac:picMkLst>
        </pc:picChg>
        <pc:picChg chg="add del mod">
          <ac:chgData name="andy chen" userId="d4c4c15ec06c74ad" providerId="LiveId" clId="{ADA3AFCE-EB18-4A8A-9418-FDB82963BCE0}" dt="2020-07-02T20:16:43.513" v="7593" actId="478"/>
          <ac:picMkLst>
            <pc:docMk/>
            <pc:sldMk cId="2741731637" sldId="316"/>
            <ac:picMk id="6" creationId="{7F4B2114-277E-4517-BEE8-D8D54E44A006}"/>
          </ac:picMkLst>
        </pc:picChg>
        <pc:picChg chg="add mod">
          <ac:chgData name="andy chen" userId="d4c4c15ec06c74ad" providerId="LiveId" clId="{ADA3AFCE-EB18-4A8A-9418-FDB82963BCE0}" dt="2020-07-02T20:16:41.371" v="7592" actId="1076"/>
          <ac:picMkLst>
            <pc:docMk/>
            <pc:sldMk cId="2741731637" sldId="316"/>
            <ac:picMk id="9" creationId="{219A054D-2F9D-4407-AD25-1456F1531D4D}"/>
          </ac:picMkLst>
        </pc:picChg>
        <pc:picChg chg="add mod">
          <ac:chgData name="andy chen" userId="d4c4c15ec06c74ad" providerId="LiveId" clId="{ADA3AFCE-EB18-4A8A-9418-FDB82963BCE0}" dt="2020-07-02T20:17:26.647" v="7598" actId="14100"/>
          <ac:picMkLst>
            <pc:docMk/>
            <pc:sldMk cId="2741731637" sldId="316"/>
            <ac:picMk id="10" creationId="{FD0C90AD-392A-432C-96BA-B79A04B0638D}"/>
          </ac:picMkLst>
        </pc:picChg>
      </pc:sldChg>
      <pc:sldChg chg="addSp delSp modSp add mod">
        <pc:chgData name="andy chen" userId="d4c4c15ec06c74ad" providerId="LiveId" clId="{ADA3AFCE-EB18-4A8A-9418-FDB82963BCE0}" dt="2020-07-02T20:27:10.684" v="7893" actId="14100"/>
        <pc:sldMkLst>
          <pc:docMk/>
          <pc:sldMk cId="1849675362" sldId="317"/>
        </pc:sldMkLst>
        <pc:spChg chg="mod ord">
          <ac:chgData name="andy chen" userId="d4c4c15ec06c74ad" providerId="LiveId" clId="{ADA3AFCE-EB18-4A8A-9418-FDB82963BCE0}" dt="2020-07-02T20:19:19.664" v="7656" actId="167"/>
          <ac:spMkLst>
            <pc:docMk/>
            <pc:sldMk cId="1849675362" sldId="317"/>
            <ac:spMk id="2" creationId="{9401E66D-F695-48F1-A21A-5D66C07E1CF8}"/>
          </ac:spMkLst>
        </pc:spChg>
        <pc:spChg chg="add mod">
          <ac:chgData name="andy chen" userId="d4c4c15ec06c74ad" providerId="LiveId" clId="{ADA3AFCE-EB18-4A8A-9418-FDB82963BCE0}" dt="2020-07-02T20:20:29.224" v="7671" actId="1582"/>
          <ac:spMkLst>
            <pc:docMk/>
            <pc:sldMk cId="1849675362" sldId="317"/>
            <ac:spMk id="3" creationId="{2BAED17D-89A0-46A8-8A7C-CF257436CBF6}"/>
          </ac:spMkLst>
        </pc:spChg>
        <pc:spChg chg="mod ord">
          <ac:chgData name="andy chen" userId="d4c4c15ec06c74ad" providerId="LiveId" clId="{ADA3AFCE-EB18-4A8A-9418-FDB82963BCE0}" dt="2020-07-02T20:19:26.814" v="7658" actId="167"/>
          <ac:spMkLst>
            <pc:docMk/>
            <pc:sldMk cId="1849675362" sldId="317"/>
            <ac:spMk id="4" creationId="{78E2FE43-8879-414A-963A-E71EB7218208}"/>
          </ac:spMkLst>
        </pc:spChg>
        <pc:spChg chg="del">
          <ac:chgData name="andy chen" userId="d4c4c15ec06c74ad" providerId="LiveId" clId="{ADA3AFCE-EB18-4A8A-9418-FDB82963BCE0}" dt="2020-07-02T20:19:39.537" v="7660" actId="478"/>
          <ac:spMkLst>
            <pc:docMk/>
            <pc:sldMk cId="1849675362" sldId="317"/>
            <ac:spMk id="7" creationId="{436F1C41-05D7-44C4-AD69-6063B9A7CE47}"/>
          </ac:spMkLst>
        </pc:spChg>
        <pc:spChg chg="del">
          <ac:chgData name="andy chen" userId="d4c4c15ec06c74ad" providerId="LiveId" clId="{ADA3AFCE-EB18-4A8A-9418-FDB82963BCE0}" dt="2020-07-02T20:19:39.537" v="7660" actId="478"/>
          <ac:spMkLst>
            <pc:docMk/>
            <pc:sldMk cId="1849675362" sldId="317"/>
            <ac:spMk id="8" creationId="{B5B443AF-58B9-4999-BFFA-24710212C7FE}"/>
          </ac:spMkLst>
        </pc:spChg>
        <pc:spChg chg="add mod">
          <ac:chgData name="andy chen" userId="d4c4c15ec06c74ad" providerId="LiveId" clId="{ADA3AFCE-EB18-4A8A-9418-FDB82963BCE0}" dt="2020-07-02T20:21:35.922" v="7713" actId="14100"/>
          <ac:spMkLst>
            <pc:docMk/>
            <pc:sldMk cId="1849675362" sldId="317"/>
            <ac:spMk id="12" creationId="{CB0D40F7-E0CE-4887-B8D6-634C3230A38D}"/>
          </ac:spMkLst>
        </pc:spChg>
        <pc:spChg chg="del">
          <ac:chgData name="andy chen" userId="d4c4c15ec06c74ad" providerId="LiveId" clId="{ADA3AFCE-EB18-4A8A-9418-FDB82963BCE0}" dt="2020-07-02T20:19:39.537" v="7660" actId="478"/>
          <ac:spMkLst>
            <pc:docMk/>
            <pc:sldMk cId="1849675362" sldId="317"/>
            <ac:spMk id="13" creationId="{0E6E4687-DDED-470F-A73E-ECF2D360AFC9}"/>
          </ac:spMkLst>
        </pc:spChg>
        <pc:spChg chg="del">
          <ac:chgData name="andy chen" userId="d4c4c15ec06c74ad" providerId="LiveId" clId="{ADA3AFCE-EB18-4A8A-9418-FDB82963BCE0}" dt="2020-07-02T20:19:39.537" v="7660" actId="478"/>
          <ac:spMkLst>
            <pc:docMk/>
            <pc:sldMk cId="1849675362" sldId="317"/>
            <ac:spMk id="14" creationId="{808A9262-FBA5-4B6F-B506-B93EDF845A63}"/>
          </ac:spMkLst>
        </pc:spChg>
        <pc:spChg chg="add mod">
          <ac:chgData name="andy chen" userId="d4c4c15ec06c74ad" providerId="LiveId" clId="{ADA3AFCE-EB18-4A8A-9418-FDB82963BCE0}" dt="2020-07-02T20:21:56.908" v="7721" actId="2085"/>
          <ac:spMkLst>
            <pc:docMk/>
            <pc:sldMk cId="1849675362" sldId="317"/>
            <ac:spMk id="15" creationId="{B325A1A9-6192-4D73-A051-F1C9382BF18B}"/>
          </ac:spMkLst>
        </pc:spChg>
        <pc:spChg chg="add mod">
          <ac:chgData name="andy chen" userId="d4c4c15ec06c74ad" providerId="LiveId" clId="{ADA3AFCE-EB18-4A8A-9418-FDB82963BCE0}" dt="2020-07-02T20:23:56.255" v="7742" actId="1582"/>
          <ac:spMkLst>
            <pc:docMk/>
            <pc:sldMk cId="1849675362" sldId="317"/>
            <ac:spMk id="17" creationId="{8596BFA2-82D4-4C59-B5BF-3EA15694C562}"/>
          </ac:spMkLst>
        </pc:spChg>
        <pc:spChg chg="add mod">
          <ac:chgData name="andy chen" userId="d4c4c15ec06c74ad" providerId="LiveId" clId="{ADA3AFCE-EB18-4A8A-9418-FDB82963BCE0}" dt="2020-07-02T20:24:02.340" v="7745" actId="1582"/>
          <ac:spMkLst>
            <pc:docMk/>
            <pc:sldMk cId="1849675362" sldId="317"/>
            <ac:spMk id="18" creationId="{E3F46EA9-7D11-432D-AA21-2C69088D179F}"/>
          </ac:spMkLst>
        </pc:spChg>
        <pc:spChg chg="add mod">
          <ac:chgData name="andy chen" userId="d4c4c15ec06c74ad" providerId="LiveId" clId="{ADA3AFCE-EB18-4A8A-9418-FDB82963BCE0}" dt="2020-07-02T20:25:11.793" v="7754" actId="208"/>
          <ac:spMkLst>
            <pc:docMk/>
            <pc:sldMk cId="1849675362" sldId="317"/>
            <ac:spMk id="21" creationId="{66A65A80-F15B-40F3-9774-4E2A269B19ED}"/>
          </ac:spMkLst>
        </pc:spChg>
        <pc:spChg chg="add mod">
          <ac:chgData name="andy chen" userId="d4c4c15ec06c74ad" providerId="LiveId" clId="{ADA3AFCE-EB18-4A8A-9418-FDB82963BCE0}" dt="2020-07-02T20:27:10.684" v="7893" actId="14100"/>
          <ac:spMkLst>
            <pc:docMk/>
            <pc:sldMk cId="1849675362" sldId="317"/>
            <ac:spMk id="22" creationId="{8B654238-EE4B-4697-A836-5A423BD48501}"/>
          </ac:spMkLst>
        </pc:spChg>
        <pc:picChg chg="del">
          <ac:chgData name="andy chen" userId="d4c4c15ec06c74ad" providerId="LiveId" clId="{ADA3AFCE-EB18-4A8A-9418-FDB82963BCE0}" dt="2020-07-02T20:19:29.113" v="7659" actId="478"/>
          <ac:picMkLst>
            <pc:docMk/>
            <pc:sldMk cId="1849675362" sldId="317"/>
            <ac:picMk id="5" creationId="{20EC0D99-5BA2-4CBD-8092-94E1AEC3B348}"/>
          </ac:picMkLst>
        </pc:picChg>
        <pc:picChg chg="mod">
          <ac:chgData name="andy chen" userId="d4c4c15ec06c74ad" providerId="LiveId" clId="{ADA3AFCE-EB18-4A8A-9418-FDB82963BCE0}" dt="2020-07-02T20:19:57.471" v="7665" actId="14100"/>
          <ac:picMkLst>
            <pc:docMk/>
            <pc:sldMk cId="1849675362" sldId="317"/>
            <ac:picMk id="9" creationId="{219A054D-2F9D-4407-AD25-1456F1531D4D}"/>
          </ac:picMkLst>
        </pc:picChg>
        <pc:picChg chg="del mod">
          <ac:chgData name="andy chen" userId="d4c4c15ec06c74ad" providerId="LiveId" clId="{ADA3AFCE-EB18-4A8A-9418-FDB82963BCE0}" dt="2020-07-02T20:19:55.047" v="7664" actId="478"/>
          <ac:picMkLst>
            <pc:docMk/>
            <pc:sldMk cId="1849675362" sldId="317"/>
            <ac:picMk id="10" creationId="{FD0C90AD-392A-432C-96BA-B79A04B0638D}"/>
          </ac:picMkLst>
        </pc:picChg>
        <pc:picChg chg="add mod modCrop">
          <ac:chgData name="andy chen" userId="d4c4c15ec06c74ad" providerId="LiveId" clId="{ADA3AFCE-EB18-4A8A-9418-FDB82963BCE0}" dt="2020-07-02T20:23:27.763" v="7734" actId="1076"/>
          <ac:picMkLst>
            <pc:docMk/>
            <pc:sldMk cId="1849675362" sldId="317"/>
            <ac:picMk id="16" creationId="{F1CEEB44-3AF0-415A-B571-A5695DF43F3D}"/>
          </ac:picMkLst>
        </pc:picChg>
        <pc:cxnChg chg="add mod">
          <ac:chgData name="andy chen" userId="d4c4c15ec06c74ad" providerId="LiveId" clId="{ADA3AFCE-EB18-4A8A-9418-FDB82963BCE0}" dt="2020-07-02T20:20:45.781" v="7674" actId="1582"/>
          <ac:cxnSpMkLst>
            <pc:docMk/>
            <pc:sldMk cId="1849675362" sldId="317"/>
            <ac:cxnSpMk id="11" creationId="{FF9A9CA3-E71E-4670-91E6-B4AE3A7B2938}"/>
          </ac:cxnSpMkLst>
        </pc:cxnChg>
        <pc:cxnChg chg="add mod">
          <ac:chgData name="andy chen" userId="d4c4c15ec06c74ad" providerId="LiveId" clId="{ADA3AFCE-EB18-4A8A-9418-FDB82963BCE0}" dt="2020-07-02T20:24:52.931" v="7749" actId="14100"/>
          <ac:cxnSpMkLst>
            <pc:docMk/>
            <pc:sldMk cId="1849675362" sldId="317"/>
            <ac:cxnSpMk id="19" creationId="{E4E76C14-A8E2-4585-A762-F4ED337C62DB}"/>
          </ac:cxnSpMkLst>
        </pc:cxnChg>
      </pc:sldChg>
      <pc:sldChg chg="addSp delSp modSp add mod ord">
        <pc:chgData name="andy chen" userId="d4c4c15ec06c74ad" providerId="LiveId" clId="{ADA3AFCE-EB18-4A8A-9418-FDB82963BCE0}" dt="2020-07-03T03:54:12.666" v="8006" actId="1076"/>
        <pc:sldMkLst>
          <pc:docMk/>
          <pc:sldMk cId="211871757" sldId="318"/>
        </pc:sldMkLst>
        <pc:spChg chg="mod">
          <ac:chgData name="andy chen" userId="d4c4c15ec06c74ad" providerId="LiveId" clId="{ADA3AFCE-EB18-4A8A-9418-FDB82963BCE0}" dt="2020-07-03T03:47:20.886" v="7994" actId="20577"/>
          <ac:spMkLst>
            <pc:docMk/>
            <pc:sldMk cId="211871757" sldId="318"/>
            <ac:spMk id="2" creationId="{9401E66D-F695-48F1-A21A-5D66C07E1CF8}"/>
          </ac:spMkLst>
        </pc:spChg>
        <pc:spChg chg="mod">
          <ac:chgData name="andy chen" userId="d4c4c15ec06c74ad" providerId="LiveId" clId="{ADA3AFCE-EB18-4A8A-9418-FDB82963BCE0}" dt="2020-07-03T03:47:29.953" v="7995" actId="14100"/>
          <ac:spMkLst>
            <pc:docMk/>
            <pc:sldMk cId="211871757" sldId="318"/>
            <ac:spMk id="4" creationId="{78E2FE43-8879-414A-963A-E71EB7218208}"/>
          </ac:spMkLst>
        </pc:spChg>
        <pc:spChg chg="del">
          <ac:chgData name="andy chen" userId="d4c4c15ec06c74ad" providerId="LiveId" clId="{ADA3AFCE-EB18-4A8A-9418-FDB82963BCE0}" dt="2020-07-03T03:47:53.708" v="7996" actId="478"/>
          <ac:spMkLst>
            <pc:docMk/>
            <pc:sldMk cId="211871757" sldId="318"/>
            <ac:spMk id="7" creationId="{1A87B1CD-72B9-4898-BA3D-21A2B97701CA}"/>
          </ac:spMkLst>
        </pc:spChg>
        <pc:spChg chg="del">
          <ac:chgData name="andy chen" userId="d4c4c15ec06c74ad" providerId="LiveId" clId="{ADA3AFCE-EB18-4A8A-9418-FDB82963BCE0}" dt="2020-07-03T03:47:53.708" v="7996" actId="478"/>
          <ac:spMkLst>
            <pc:docMk/>
            <pc:sldMk cId="211871757" sldId="318"/>
            <ac:spMk id="11" creationId="{B9156AF3-ADBA-4C3C-A893-A054302B21DE}"/>
          </ac:spMkLst>
        </pc:spChg>
        <pc:spChg chg="del">
          <ac:chgData name="andy chen" userId="d4c4c15ec06c74ad" providerId="LiveId" clId="{ADA3AFCE-EB18-4A8A-9418-FDB82963BCE0}" dt="2020-07-03T03:47:53.708" v="7996" actId="478"/>
          <ac:spMkLst>
            <pc:docMk/>
            <pc:sldMk cId="211871757" sldId="318"/>
            <ac:spMk id="12" creationId="{C8248229-6F37-4985-8745-7A5FD69B71E7}"/>
          </ac:spMkLst>
        </pc:spChg>
        <pc:graphicFrameChg chg="del">
          <ac:chgData name="andy chen" userId="d4c4c15ec06c74ad" providerId="LiveId" clId="{ADA3AFCE-EB18-4A8A-9418-FDB82963BCE0}" dt="2020-07-03T03:47:53.708" v="7996" actId="478"/>
          <ac:graphicFrameMkLst>
            <pc:docMk/>
            <pc:sldMk cId="211871757" sldId="318"/>
            <ac:graphicFrameMk id="5" creationId="{95BFD930-B264-46E5-BB58-5446414410BA}"/>
          </ac:graphicFrameMkLst>
        </pc:graphicFrameChg>
        <pc:graphicFrameChg chg="del">
          <ac:chgData name="andy chen" userId="d4c4c15ec06c74ad" providerId="LiveId" clId="{ADA3AFCE-EB18-4A8A-9418-FDB82963BCE0}" dt="2020-07-03T03:47:53.708" v="7996" actId="478"/>
          <ac:graphicFrameMkLst>
            <pc:docMk/>
            <pc:sldMk cId="211871757" sldId="318"/>
            <ac:graphicFrameMk id="8" creationId="{CE71CE0C-5796-44BE-8A22-BA94498D7B27}"/>
          </ac:graphicFrameMkLst>
        </pc:graphicFrameChg>
        <pc:graphicFrameChg chg="del">
          <ac:chgData name="andy chen" userId="d4c4c15ec06c74ad" providerId="LiveId" clId="{ADA3AFCE-EB18-4A8A-9418-FDB82963BCE0}" dt="2020-07-03T03:47:53.708" v="7996" actId="478"/>
          <ac:graphicFrameMkLst>
            <pc:docMk/>
            <pc:sldMk cId="211871757" sldId="318"/>
            <ac:graphicFrameMk id="10" creationId="{FA054F5B-4D2C-4C08-BE50-9C0DFD88F923}"/>
          </ac:graphicFrameMkLst>
        </pc:graphicFrameChg>
        <pc:picChg chg="add mod modCrop">
          <ac:chgData name="andy chen" userId="d4c4c15ec06c74ad" providerId="LiveId" clId="{ADA3AFCE-EB18-4A8A-9418-FDB82963BCE0}" dt="2020-07-03T03:54:12.666" v="8006" actId="1076"/>
          <ac:picMkLst>
            <pc:docMk/>
            <pc:sldMk cId="211871757" sldId="318"/>
            <ac:picMk id="6" creationId="{EC866E99-B9DB-4F69-91FD-8EA760064C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01D62-FC4B-4E67-B6B6-B73C4D17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805CB9-DD44-4D93-917C-00EC5DB4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EFBAD-7B4C-4D9A-83E2-BF925BF1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333D0-551B-4605-8838-CD71FAD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68E8D-7A1D-44B9-80E7-D83F84E4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8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3A240-3E38-4B3D-825D-E3F179AB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1ECC06-9B72-44F0-B519-98EA44D3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872F3-D0F3-4E86-BAE4-F86FF16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C5C46-8B74-47E5-AE9E-D42195E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338BE-3E54-41B3-AE61-1D09CEEE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A5CF8B-DFC6-43B4-9277-0DDF447A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3F6ACA-063A-4B0C-A6AD-135CBF04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63102-8040-42FB-959B-4FAB86B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1C9D3C-0A8B-4853-934A-22D47BD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60D3-50AD-4DEC-AECA-3883A06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9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1A962-FEBD-420D-89CC-3476CAD7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7F39E-189E-4438-A068-F5317AB4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E8F5A-A7DC-4599-9372-937E9BDB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3DC7F-C4A4-4C9B-8718-85444F1F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336056-A5B6-4FF4-9CFD-85DF5A5D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5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85B9A-6AC9-42C7-8CF9-55D733B2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C7D76-5DDF-418C-9B3F-1082840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08CB9-D0C0-46B0-A942-4D5DE82B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AF5A55-CDD3-42A6-8E13-74EA655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77410-0500-419E-95B1-0F34E4CA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7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E4DCC-2580-4FBE-9677-DEA1D98A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F085B7-FD77-42C4-9915-D53FA3CE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2A9339-2CE6-4617-A287-7188C14B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C60071-B31C-4957-8EB6-EFEBCF82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2331B1-A20C-4491-A2C1-CC96BA7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CDE44A-4E40-4FFF-AA9A-C03EE7C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6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C8036-5B63-4D93-8B55-2A42B025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825CDC-C987-405F-AB76-45D8E6E5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0501C5-5E24-4F8A-A92F-9BC38B31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165EFA-B8E8-4BE6-849A-AD8FAFB5E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84AEE0-1DDA-4AEA-8C77-0F84C07E3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02CEEE-9274-4F2B-9887-6DC69813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246D10-2A89-435C-B671-8A6267D0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DBDE5D-DD25-44EA-9B7B-8327324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D9837-49DB-40EE-A9FB-9D17ADAE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E8B70-ED7E-49C4-A2D4-6879203C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CDDE7D-0C8E-4360-91AF-75ED7479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14011-8677-408B-B8A9-0A75FF36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51BA0A-E4FD-4449-AD07-5FF3A570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B63894-9FF6-4046-8A37-BCDC122A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D423A-ADAE-4D7E-A5C0-345D20A2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1416C-FE1F-43CF-B69B-D4EA5B3F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2BEDF-5C7C-45C5-A21D-D6B969DA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5D12E7-A14B-4794-A9CA-4BF06D8F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23352B-0C42-4134-B758-8DBBC7E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297BA6-4A45-44B3-ABAD-9D74AC0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9741A6-4739-4849-B93F-92FDBBA0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79D72-7B9F-490D-88A6-31671A02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EB3713-3D16-45F0-BF3C-AF36A61A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4922E2-487C-494A-8ACA-240969F2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92B58-C8D9-4877-84F3-517D6489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265940-39F7-48B2-A8A6-A938D9FC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C1A15-9B03-4705-96EF-409E1366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42F52-15E6-4F73-87D2-B13DEC4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8589F1-3BD1-418C-B2AA-981E04F7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D0697-238D-483F-B6BA-11BAD1C0A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8EE8-BE58-4868-8803-B8FB2F9AC811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D9E26-CA99-4956-B7F4-A2491FAB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CECD22-348C-44FF-B541-5034F07B2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C809-C5EE-4FC7-90DB-5E0D4CB1C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82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2310542" y="1957848"/>
            <a:ext cx="7156435" cy="3178277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2570353" y="2603090"/>
            <a:ext cx="6636812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Problem A : X-value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組別 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</a:rPr>
              <a:t> 組別 </a:t>
            </a:r>
            <a:r>
              <a:rPr lang="en-US" altLang="zh-TW" sz="2400" b="1" dirty="0">
                <a:solidFill>
                  <a:schemeClr val="tx1"/>
                </a:solidFill>
              </a:rPr>
              <a:t>1</a:t>
            </a:r>
          </a:p>
          <a:p>
            <a:r>
              <a:rPr lang="zh-TW" altLang="en-US" sz="2400" b="1" dirty="0">
                <a:solidFill>
                  <a:schemeClr val="tx1"/>
                </a:solidFill>
              </a:rPr>
              <a:t>組員 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</a:rPr>
              <a:t> 電機二 陳孟宏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            電機二 李彥儒</a:t>
            </a:r>
          </a:p>
        </p:txBody>
      </p:sp>
    </p:spTree>
    <p:extLst>
      <p:ext uri="{BB962C8B-B14F-4D97-AF65-F5344CB8AC3E}">
        <p14:creationId xmlns:p14="http://schemas.microsoft.com/office/powerpoint/2010/main" val="388100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Logic Gates - Symbol, Boolean Algebra and Truth Table - SPM Physics">
            <a:extLst>
              <a:ext uri="{FF2B5EF4-FFF2-40B4-BE49-F238E27FC236}">
                <a16:creationId xmlns:a16="http://schemas.microsoft.com/office/drawing/2014/main" id="{E1C3D5F1-51C8-4402-B3A8-3846244E1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9"/>
          <a:stretch/>
        </p:blipFill>
        <p:spPr bwMode="auto">
          <a:xfrm>
            <a:off x="7363590" y="5083624"/>
            <a:ext cx="2538661" cy="14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5"/>
            <a:ext cx="855406" cy="1868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Idea</a:t>
            </a:r>
            <a:endParaRPr lang="zh-TW" altLang="en-US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07BCF3-02BF-4D97-9682-4EE6675863B5}"/>
              </a:ext>
            </a:extLst>
          </p:cNvPr>
          <p:cNvSpPr/>
          <p:nvPr/>
        </p:nvSpPr>
        <p:spPr>
          <a:xfrm>
            <a:off x="1017639" y="1366683"/>
            <a:ext cx="3834580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FE0D1-764B-4867-97E0-EFF307D3BDDC}"/>
              </a:ext>
            </a:extLst>
          </p:cNvPr>
          <p:cNvSpPr/>
          <p:nvPr/>
        </p:nvSpPr>
        <p:spPr>
          <a:xfrm>
            <a:off x="7167716" y="1366683"/>
            <a:ext cx="3839497" cy="261538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9D1F1409-A271-43E4-A921-F6585E68FBAE}"/>
              </a:ext>
            </a:extLst>
          </p:cNvPr>
          <p:cNvSpPr/>
          <p:nvPr/>
        </p:nvSpPr>
        <p:spPr>
          <a:xfrm>
            <a:off x="5171768" y="2389239"/>
            <a:ext cx="1691148" cy="67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2A09B8-F6E8-4BB7-8157-5A7136FF3DA8}"/>
              </a:ext>
            </a:extLst>
          </p:cNvPr>
          <p:cNvSpPr/>
          <p:nvPr/>
        </p:nvSpPr>
        <p:spPr>
          <a:xfrm>
            <a:off x="1184787" y="1424037"/>
            <a:ext cx="2767781" cy="598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Encode Fan-in :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左中括弧 15">
            <a:extLst>
              <a:ext uri="{FF2B5EF4-FFF2-40B4-BE49-F238E27FC236}">
                <a16:creationId xmlns:a16="http://schemas.microsoft.com/office/drawing/2014/main" id="{226493C6-5E4C-45B6-92BC-5D2A01DFD451}"/>
              </a:ext>
            </a:extLst>
          </p:cNvPr>
          <p:cNvSpPr/>
          <p:nvPr/>
        </p:nvSpPr>
        <p:spPr>
          <a:xfrm>
            <a:off x="1317523" y="2261419"/>
            <a:ext cx="226142" cy="146500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3A06025-35F6-4495-A6D7-996C40939BD6}"/>
              </a:ext>
            </a:extLst>
          </p:cNvPr>
          <p:cNvCxnSpPr>
            <a:stCxn id="16" idx="1"/>
          </p:cNvCxnSpPr>
          <p:nvPr/>
        </p:nvCxnSpPr>
        <p:spPr>
          <a:xfrm>
            <a:off x="1317523" y="2993923"/>
            <a:ext cx="226142" cy="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5D96D6F-6805-494E-9D69-3D77A7CD0886}"/>
              </a:ext>
            </a:extLst>
          </p:cNvPr>
          <p:cNvSpPr/>
          <p:nvPr/>
        </p:nvSpPr>
        <p:spPr>
          <a:xfrm>
            <a:off x="1617408" y="2056580"/>
            <a:ext cx="422787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8B1572-92B5-4EA9-A180-29646F74420A}"/>
              </a:ext>
            </a:extLst>
          </p:cNvPr>
          <p:cNvSpPr/>
          <p:nvPr/>
        </p:nvSpPr>
        <p:spPr>
          <a:xfrm>
            <a:off x="1617408" y="2748117"/>
            <a:ext cx="422787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1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C1065D-1F45-4971-BB9F-3CA9D1EC44A6}"/>
              </a:ext>
            </a:extLst>
          </p:cNvPr>
          <p:cNvSpPr/>
          <p:nvPr/>
        </p:nvSpPr>
        <p:spPr>
          <a:xfrm>
            <a:off x="1617407" y="3401960"/>
            <a:ext cx="422787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X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4A54F7-6928-4298-9726-8A11279ABAE3}"/>
              </a:ext>
            </a:extLst>
          </p:cNvPr>
          <p:cNvSpPr/>
          <p:nvPr/>
        </p:nvSpPr>
        <p:spPr>
          <a:xfrm>
            <a:off x="2637508" y="2056581"/>
            <a:ext cx="1315060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0b00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67D52AD-7D5C-4583-B7D0-E49968234780}"/>
              </a:ext>
            </a:extLst>
          </p:cNvPr>
          <p:cNvSpPr/>
          <p:nvPr/>
        </p:nvSpPr>
        <p:spPr>
          <a:xfrm>
            <a:off x="2631361" y="2748117"/>
            <a:ext cx="1315059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0b01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C8F507-0B92-441B-B5CC-88431B237237}"/>
              </a:ext>
            </a:extLst>
          </p:cNvPr>
          <p:cNvSpPr/>
          <p:nvPr/>
        </p:nvSpPr>
        <p:spPr>
          <a:xfrm>
            <a:off x="2639962" y="3397045"/>
            <a:ext cx="1306458" cy="47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0b10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60DDF53-1B37-494A-9B6F-0A8CB2E5D92B}"/>
              </a:ext>
            </a:extLst>
          </p:cNvPr>
          <p:cNvCxnSpPr/>
          <p:nvPr/>
        </p:nvCxnSpPr>
        <p:spPr>
          <a:xfrm>
            <a:off x="2163097" y="2292555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2144BF8-35E2-4962-91D2-A79AE78EED11}"/>
              </a:ext>
            </a:extLst>
          </p:cNvPr>
          <p:cNvCxnSpPr/>
          <p:nvPr/>
        </p:nvCxnSpPr>
        <p:spPr>
          <a:xfrm>
            <a:off x="2163097" y="2984091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7CA8AC-6F8F-4C8D-8A8B-9D8BEBCE5D4D}"/>
              </a:ext>
            </a:extLst>
          </p:cNvPr>
          <p:cNvCxnSpPr/>
          <p:nvPr/>
        </p:nvCxnSpPr>
        <p:spPr>
          <a:xfrm>
            <a:off x="2163097" y="3633019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D24B57F-F1E7-4022-95B1-88AE01366373}"/>
              </a:ext>
            </a:extLst>
          </p:cNvPr>
          <p:cNvSpPr/>
          <p:nvPr/>
        </p:nvSpPr>
        <p:spPr>
          <a:xfrm>
            <a:off x="818535" y="4016477"/>
            <a:ext cx="4232788" cy="981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To extend the range of Boolean for ‘x’, we need 2 binary bits to encode.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54F660-7C5A-4897-8C27-D2496B9A5FDA}"/>
              </a:ext>
            </a:extLst>
          </p:cNvPr>
          <p:cNvSpPr/>
          <p:nvPr/>
        </p:nvSpPr>
        <p:spPr>
          <a:xfrm>
            <a:off x="7292118" y="1471805"/>
            <a:ext cx="3074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/>
              <a:t>Decode Fan-out :</a:t>
            </a:r>
            <a:endParaRPr lang="zh-TW" altLang="en-US" sz="3200" b="1" dirty="0"/>
          </a:p>
        </p:txBody>
      </p:sp>
      <p:sp>
        <p:nvSpPr>
          <p:cNvPr id="42" name="左中括弧 41">
            <a:extLst>
              <a:ext uri="{FF2B5EF4-FFF2-40B4-BE49-F238E27FC236}">
                <a16:creationId xmlns:a16="http://schemas.microsoft.com/office/drawing/2014/main" id="{E3C3A036-F31C-46EF-B7EF-64449DED4722}"/>
              </a:ext>
            </a:extLst>
          </p:cNvPr>
          <p:cNvSpPr/>
          <p:nvPr/>
        </p:nvSpPr>
        <p:spPr>
          <a:xfrm>
            <a:off x="7506930" y="2266335"/>
            <a:ext cx="226142" cy="146500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E2AEBDC-4CF5-439E-A555-E0E3B5023632}"/>
              </a:ext>
            </a:extLst>
          </p:cNvPr>
          <p:cNvCxnSpPr/>
          <p:nvPr/>
        </p:nvCxnSpPr>
        <p:spPr>
          <a:xfrm>
            <a:off x="7504472" y="2979175"/>
            <a:ext cx="226142" cy="49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CBF4DD6-8A21-4629-8B85-FFEC03FD843D}"/>
              </a:ext>
            </a:extLst>
          </p:cNvPr>
          <p:cNvSpPr/>
          <p:nvPr/>
        </p:nvSpPr>
        <p:spPr>
          <a:xfrm>
            <a:off x="7857474" y="1938253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0b00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943F57-3FF5-49A1-ABDE-7324ED274613}"/>
              </a:ext>
            </a:extLst>
          </p:cNvPr>
          <p:cNvSpPr/>
          <p:nvPr/>
        </p:nvSpPr>
        <p:spPr>
          <a:xfrm>
            <a:off x="7857474" y="2636993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0b01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603ED7-A9B3-4EE7-A2F7-D4C4DF431830}"/>
              </a:ext>
            </a:extLst>
          </p:cNvPr>
          <p:cNvSpPr/>
          <p:nvPr/>
        </p:nvSpPr>
        <p:spPr>
          <a:xfrm>
            <a:off x="7857474" y="3330816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0b10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86ACA4-1CAF-4BCA-B324-8FD123665756}"/>
              </a:ext>
            </a:extLst>
          </p:cNvPr>
          <p:cNvCxnSpPr/>
          <p:nvPr/>
        </p:nvCxnSpPr>
        <p:spPr>
          <a:xfrm>
            <a:off x="9024784" y="2261418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1D93CD0-680D-42CF-97F9-4DB1025F5F31}"/>
              </a:ext>
            </a:extLst>
          </p:cNvPr>
          <p:cNvCxnSpPr/>
          <p:nvPr/>
        </p:nvCxnSpPr>
        <p:spPr>
          <a:xfrm>
            <a:off x="9024784" y="2960158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91EDA66-8586-4C7E-A261-81464B505B14}"/>
              </a:ext>
            </a:extLst>
          </p:cNvPr>
          <p:cNvCxnSpPr/>
          <p:nvPr/>
        </p:nvCxnSpPr>
        <p:spPr>
          <a:xfrm>
            <a:off x="9024784" y="3653981"/>
            <a:ext cx="40558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81728E1-EE46-475B-AFCA-D425A6CCC282}"/>
              </a:ext>
            </a:extLst>
          </p:cNvPr>
          <p:cNvSpPr/>
          <p:nvPr/>
        </p:nvSpPr>
        <p:spPr>
          <a:xfrm>
            <a:off x="9473127" y="194407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0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3A4849-8DE1-4331-B867-6A0078723F3B}"/>
              </a:ext>
            </a:extLst>
          </p:cNvPr>
          <p:cNvSpPr/>
          <p:nvPr/>
        </p:nvSpPr>
        <p:spPr>
          <a:xfrm>
            <a:off x="9508030" y="2636992"/>
            <a:ext cx="34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1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7E48E11-B7D9-43EF-AF13-CFD7E62B3EC5}"/>
              </a:ext>
            </a:extLst>
          </p:cNvPr>
          <p:cNvSpPr/>
          <p:nvPr/>
        </p:nvSpPr>
        <p:spPr>
          <a:xfrm>
            <a:off x="9462707" y="334940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002060"/>
                </a:solidFill>
              </a:rPr>
              <a:t>X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11F6B2-750D-475E-84EF-61232916F857}"/>
              </a:ext>
            </a:extLst>
          </p:cNvPr>
          <p:cNvSpPr/>
          <p:nvPr/>
        </p:nvSpPr>
        <p:spPr>
          <a:xfrm>
            <a:off x="7047270" y="4154333"/>
            <a:ext cx="4080387" cy="705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Every two consecutive bits of output represent 0, 1, or X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F4ED78-0DDD-4EAE-8D8C-EDF30C48D7F8}"/>
              </a:ext>
            </a:extLst>
          </p:cNvPr>
          <p:cNvSpPr/>
          <p:nvPr/>
        </p:nvSpPr>
        <p:spPr>
          <a:xfrm>
            <a:off x="1102442" y="5235056"/>
            <a:ext cx="430161" cy="48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834AC32-5341-4C67-97AE-6F2A81D65EB0}"/>
              </a:ext>
            </a:extLst>
          </p:cNvPr>
          <p:cNvSpPr/>
          <p:nvPr/>
        </p:nvSpPr>
        <p:spPr>
          <a:xfrm>
            <a:off x="1102441" y="5817204"/>
            <a:ext cx="430161" cy="48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C3CB751-F824-4D75-8724-F25B8BB390D2}"/>
              </a:ext>
            </a:extLst>
          </p:cNvPr>
          <p:cNvSpPr/>
          <p:nvPr/>
        </p:nvSpPr>
        <p:spPr>
          <a:xfrm>
            <a:off x="4049668" y="5398727"/>
            <a:ext cx="565356" cy="705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4590015-BE85-4244-BD25-73AEA79663D5}"/>
              </a:ext>
            </a:extLst>
          </p:cNvPr>
          <p:cNvGrpSpPr/>
          <p:nvPr/>
        </p:nvGrpSpPr>
        <p:grpSpPr>
          <a:xfrm>
            <a:off x="4852219" y="5636958"/>
            <a:ext cx="727587" cy="357645"/>
            <a:chOff x="5171767" y="5751663"/>
            <a:chExt cx="727587" cy="357645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5195D5DB-1D97-415F-B394-84E4FF701938}"/>
                </a:ext>
              </a:extLst>
            </p:cNvPr>
            <p:cNvCxnSpPr/>
            <p:nvPr/>
          </p:nvCxnSpPr>
          <p:spPr>
            <a:xfrm>
              <a:off x="5171768" y="5751663"/>
              <a:ext cx="7177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03B72619-C0D7-4C66-92FD-4ACE457D9259}"/>
                </a:ext>
              </a:extLst>
            </p:cNvPr>
            <p:cNvCxnSpPr/>
            <p:nvPr/>
          </p:nvCxnSpPr>
          <p:spPr>
            <a:xfrm>
              <a:off x="5171767" y="5933560"/>
              <a:ext cx="7177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062B317-567A-42CD-B2B7-2A9120F56D8F}"/>
                </a:ext>
              </a:extLst>
            </p:cNvPr>
            <p:cNvCxnSpPr/>
            <p:nvPr/>
          </p:nvCxnSpPr>
          <p:spPr>
            <a:xfrm>
              <a:off x="5181599" y="6109308"/>
              <a:ext cx="7177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FA546EC4-AE23-4D28-96F7-1E1313746A17}"/>
              </a:ext>
            </a:extLst>
          </p:cNvPr>
          <p:cNvSpPr/>
          <p:nvPr/>
        </p:nvSpPr>
        <p:spPr>
          <a:xfrm>
            <a:off x="6622026" y="5267001"/>
            <a:ext cx="545689" cy="52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6EA1038-4506-476A-BB63-3C073B075F55}"/>
              </a:ext>
            </a:extLst>
          </p:cNvPr>
          <p:cNvSpPr/>
          <p:nvPr/>
        </p:nvSpPr>
        <p:spPr>
          <a:xfrm>
            <a:off x="6620814" y="5882431"/>
            <a:ext cx="545690" cy="52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1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C5A114-D4FF-4EF9-AE27-E2E92E0B8A70}"/>
              </a:ext>
            </a:extLst>
          </p:cNvPr>
          <p:cNvSpPr/>
          <p:nvPr/>
        </p:nvSpPr>
        <p:spPr>
          <a:xfrm>
            <a:off x="6302477" y="5290680"/>
            <a:ext cx="449905" cy="48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D88B12-6DAA-406B-B535-5A574024FE06}"/>
              </a:ext>
            </a:extLst>
          </p:cNvPr>
          <p:cNvSpPr/>
          <p:nvPr/>
        </p:nvSpPr>
        <p:spPr>
          <a:xfrm>
            <a:off x="6302476" y="5904108"/>
            <a:ext cx="449905" cy="48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BF52F07-4D60-4314-8CE0-E978A8FC2AA2}"/>
              </a:ext>
            </a:extLst>
          </p:cNvPr>
          <p:cNvSpPr/>
          <p:nvPr/>
        </p:nvSpPr>
        <p:spPr>
          <a:xfrm>
            <a:off x="9290492" y="5582404"/>
            <a:ext cx="435076" cy="46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B977071-A88F-4169-8971-88CDFE5E10FF}"/>
              </a:ext>
            </a:extLst>
          </p:cNvPr>
          <p:cNvSpPr/>
          <p:nvPr/>
        </p:nvSpPr>
        <p:spPr>
          <a:xfrm>
            <a:off x="9294586" y="5582404"/>
            <a:ext cx="435076" cy="467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DEA27D1-8CB7-4B4E-BE36-15924EE01037}"/>
              </a:ext>
            </a:extLst>
          </p:cNvPr>
          <p:cNvSpPr/>
          <p:nvPr/>
        </p:nvSpPr>
        <p:spPr>
          <a:xfrm>
            <a:off x="10604956" y="5555127"/>
            <a:ext cx="969203" cy="52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= 0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Logic Gates - Symbol, Boolean Algebra and Truth Table - SPM Physics">
            <a:extLst>
              <a:ext uri="{FF2B5EF4-FFF2-40B4-BE49-F238E27FC236}">
                <a16:creationId xmlns:a16="http://schemas.microsoft.com/office/drawing/2014/main" id="{97E11636-BDC8-4884-9EA2-5EE696719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9"/>
          <a:stretch/>
        </p:blipFill>
        <p:spPr bwMode="auto">
          <a:xfrm>
            <a:off x="1543665" y="5032477"/>
            <a:ext cx="2538661" cy="14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7904 -0.0057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7917 -0.00601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7461 0.0002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10924 -0.003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10924 -0.00601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4948 0.0002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5" grpId="0"/>
      <p:bldP spid="65" grpId="1"/>
      <p:bldP spid="71" grpId="0"/>
      <p:bldP spid="71" grpId="1"/>
      <p:bldP spid="72" grpId="0"/>
      <p:bldP spid="72" grpId="1"/>
      <p:bldP spid="73" grpId="0"/>
      <p:bldP spid="73" grpId="1"/>
      <p:bldP spid="76" grpId="0"/>
      <p:bldP spid="7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193011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X-value</a:t>
            </a:r>
            <a:endParaRPr lang="zh-TW" altLang="en-US" sz="36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7B1886-1220-468D-8DB7-26970B47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54" y="1647677"/>
            <a:ext cx="6865718" cy="16601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7504D8-DABD-409A-8945-EAEEF970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56" y="3823700"/>
            <a:ext cx="6858416" cy="17659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FB1F0B-8126-461F-8B83-B46DD590DA4B}"/>
              </a:ext>
            </a:extLst>
          </p:cNvPr>
          <p:cNvSpPr/>
          <p:nvPr/>
        </p:nvSpPr>
        <p:spPr>
          <a:xfrm>
            <a:off x="462116" y="2993648"/>
            <a:ext cx="4193011" cy="166010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6E9D90-C99B-4EEC-8F8A-58C956C2665D}"/>
              </a:ext>
            </a:extLst>
          </p:cNvPr>
          <p:cNvSpPr/>
          <p:nvPr/>
        </p:nvSpPr>
        <p:spPr>
          <a:xfrm>
            <a:off x="5816942" y="2743199"/>
            <a:ext cx="3539613" cy="117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149B1D-4B75-4AFC-B32A-6CA5991134C7}"/>
              </a:ext>
            </a:extLst>
          </p:cNvPr>
          <p:cNvSpPr/>
          <p:nvPr/>
        </p:nvSpPr>
        <p:spPr>
          <a:xfrm>
            <a:off x="6688257" y="4107426"/>
            <a:ext cx="1796982" cy="1106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E7F69B-0FE5-4DEC-8C90-B043474EB050}"/>
              </a:ext>
            </a:extLst>
          </p:cNvPr>
          <p:cNvSpPr/>
          <p:nvPr/>
        </p:nvSpPr>
        <p:spPr>
          <a:xfrm>
            <a:off x="602001" y="3157606"/>
            <a:ext cx="3913239" cy="1160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原先已經有</a:t>
            </a:r>
            <a:r>
              <a:rPr lang="en-US" altLang="zh-TW" b="1" dirty="0">
                <a:solidFill>
                  <a:srgbClr val="002060"/>
                </a:solidFill>
              </a:rPr>
              <a:t>pConst1</a:t>
            </a:r>
            <a:r>
              <a:rPr lang="zh-TW" altLang="en-US" b="1" dirty="0">
                <a:solidFill>
                  <a:srgbClr val="002060"/>
                </a:solidFill>
              </a:rPr>
              <a:t>表</a:t>
            </a:r>
            <a:r>
              <a:rPr lang="en-US" altLang="zh-TW" b="1" dirty="0">
                <a:solidFill>
                  <a:srgbClr val="002060"/>
                </a:solidFill>
              </a:rPr>
              <a:t>Boolean 1, 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而</a:t>
            </a:r>
            <a:r>
              <a:rPr lang="en-US" altLang="zh-TW" b="1" dirty="0" err="1">
                <a:solidFill>
                  <a:srgbClr val="002060"/>
                </a:solidFill>
              </a:rPr>
              <a:t>Abc_ObjNot</a:t>
            </a:r>
            <a:r>
              <a:rPr lang="en-US" altLang="zh-TW" b="1" dirty="0">
                <a:solidFill>
                  <a:srgbClr val="002060"/>
                </a:solidFill>
              </a:rPr>
              <a:t>( pConst1 )</a:t>
            </a:r>
            <a:r>
              <a:rPr lang="zh-TW" altLang="en-US" b="1" dirty="0">
                <a:solidFill>
                  <a:srgbClr val="002060"/>
                </a:solidFill>
              </a:rPr>
              <a:t>表</a:t>
            </a:r>
            <a:r>
              <a:rPr lang="en-US" altLang="zh-TW" b="1" dirty="0">
                <a:solidFill>
                  <a:srgbClr val="002060"/>
                </a:solidFill>
              </a:rPr>
              <a:t>Boolean0,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所以多定義一個</a:t>
            </a:r>
            <a:r>
              <a:rPr lang="en-US" altLang="zh-TW" b="1" dirty="0" err="1">
                <a:solidFill>
                  <a:srgbClr val="002060"/>
                </a:solidFill>
              </a:rPr>
              <a:t>pConstX</a:t>
            </a:r>
            <a:r>
              <a:rPr lang="zh-TW" altLang="en-US" b="1" dirty="0">
                <a:solidFill>
                  <a:srgbClr val="002060"/>
                </a:solidFill>
              </a:rPr>
              <a:t>表</a:t>
            </a:r>
            <a:r>
              <a:rPr lang="en-US" altLang="zh-TW" b="1" dirty="0">
                <a:solidFill>
                  <a:srgbClr val="002060"/>
                </a:solidFill>
              </a:rPr>
              <a:t>X-value 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1704523-2E16-421E-8D19-A9862F481C89}"/>
              </a:ext>
            </a:extLst>
          </p:cNvPr>
          <p:cNvCxnSpPr>
            <a:stCxn id="12" idx="3"/>
          </p:cNvCxnSpPr>
          <p:nvPr/>
        </p:nvCxnSpPr>
        <p:spPr>
          <a:xfrm flipV="1">
            <a:off x="4655127" y="2993648"/>
            <a:ext cx="280667" cy="8300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E5E036-6061-49B1-AE65-D600B97278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55127" y="3823700"/>
            <a:ext cx="280667" cy="10039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B9F15BA-FD60-4B5C-9DCA-D9E4DB10C54B}"/>
              </a:ext>
            </a:extLst>
          </p:cNvPr>
          <p:cNvSpPr/>
          <p:nvPr/>
        </p:nvSpPr>
        <p:spPr>
          <a:xfrm>
            <a:off x="5028856" y="1031089"/>
            <a:ext cx="4599454" cy="556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abcAig.c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16D3E9-988F-4488-B619-560FAA44AB3D}"/>
              </a:ext>
            </a:extLst>
          </p:cNvPr>
          <p:cNvSpPr/>
          <p:nvPr/>
        </p:nvSpPr>
        <p:spPr>
          <a:xfrm>
            <a:off x="5018461" y="3204088"/>
            <a:ext cx="4620244" cy="654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abcAig.c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0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193011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X-value</a:t>
            </a:r>
            <a:endParaRPr lang="zh-TW" altLang="en-US" sz="3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FB1F0B-8126-461F-8B83-B46DD590DA4B}"/>
              </a:ext>
            </a:extLst>
          </p:cNvPr>
          <p:cNvSpPr/>
          <p:nvPr/>
        </p:nvSpPr>
        <p:spPr>
          <a:xfrm>
            <a:off x="462116" y="2993648"/>
            <a:ext cx="4193011" cy="166010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E7F69B-0FE5-4DEC-8C90-B043474EB050}"/>
              </a:ext>
            </a:extLst>
          </p:cNvPr>
          <p:cNvSpPr/>
          <p:nvPr/>
        </p:nvSpPr>
        <p:spPr>
          <a:xfrm>
            <a:off x="532058" y="3175296"/>
            <a:ext cx="4053126" cy="1160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在 </a:t>
            </a:r>
            <a:r>
              <a:rPr lang="en-US" altLang="zh-TW" b="1" dirty="0">
                <a:solidFill>
                  <a:srgbClr val="002060"/>
                </a:solidFill>
              </a:rPr>
              <a:t>Simulation </a:t>
            </a:r>
            <a:r>
              <a:rPr lang="zh-TW" altLang="en-US" b="1" dirty="0">
                <a:solidFill>
                  <a:srgbClr val="002060"/>
                </a:solidFill>
              </a:rPr>
              <a:t>的 </a:t>
            </a:r>
            <a:r>
              <a:rPr lang="en-US" altLang="zh-TW" b="1" dirty="0">
                <a:solidFill>
                  <a:srgbClr val="002060"/>
                </a:solidFill>
              </a:rPr>
              <a:t>Input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Pattern,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endParaRPr lang="en-US" altLang="zh-TW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要定義 </a:t>
            </a:r>
            <a:r>
              <a:rPr lang="en-US" altLang="zh-TW" b="1" dirty="0">
                <a:solidFill>
                  <a:srgbClr val="002060"/>
                </a:solidFill>
              </a:rPr>
              <a:t>Value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=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0</a:t>
            </a:r>
            <a:r>
              <a:rPr lang="zh-TW" altLang="en-US" b="1" dirty="0">
                <a:solidFill>
                  <a:srgbClr val="002060"/>
                </a:solidFill>
              </a:rPr>
              <a:t> 及 </a:t>
            </a:r>
            <a:r>
              <a:rPr lang="en-US" altLang="zh-TW" b="1" dirty="0">
                <a:solidFill>
                  <a:srgbClr val="002060"/>
                </a:solidFill>
              </a:rPr>
              <a:t>Value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=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1</a:t>
            </a:r>
            <a:r>
              <a:rPr lang="zh-TW" altLang="en-US" b="1" dirty="0">
                <a:solidFill>
                  <a:srgbClr val="002060"/>
                </a:solidFill>
              </a:rPr>
              <a:t> 的可能外</a:t>
            </a:r>
            <a:r>
              <a:rPr lang="en-US" altLang="zh-TW" b="1" dirty="0">
                <a:solidFill>
                  <a:srgbClr val="00206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還有 </a:t>
            </a:r>
            <a:r>
              <a:rPr lang="en-US" altLang="zh-TW" b="1" dirty="0">
                <a:solidFill>
                  <a:srgbClr val="002060"/>
                </a:solidFill>
              </a:rPr>
              <a:t>Value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=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X</a:t>
            </a:r>
            <a:r>
              <a:rPr lang="zh-TW" altLang="en-US" b="1" dirty="0">
                <a:solidFill>
                  <a:srgbClr val="002060"/>
                </a:solidFill>
              </a:rPr>
              <a:t> 的可能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1704523-2E16-421E-8D19-A9862F481C89}"/>
              </a:ext>
            </a:extLst>
          </p:cNvPr>
          <p:cNvCxnSpPr>
            <a:stCxn id="12" idx="3"/>
          </p:cNvCxnSpPr>
          <p:nvPr/>
        </p:nvCxnSpPr>
        <p:spPr>
          <a:xfrm flipV="1">
            <a:off x="4655127" y="2993648"/>
            <a:ext cx="280667" cy="8300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E5E036-6061-49B1-AE65-D600B97278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55127" y="3823700"/>
            <a:ext cx="280667" cy="10039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9BE03CF0-DA8B-4CDB-AA6E-6556D2CA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16" y="2437563"/>
            <a:ext cx="6902245" cy="88164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2149B1D-4B75-4AFC-B32A-6CA5991134C7}"/>
              </a:ext>
            </a:extLst>
          </p:cNvPr>
          <p:cNvSpPr/>
          <p:nvPr/>
        </p:nvSpPr>
        <p:spPr>
          <a:xfrm>
            <a:off x="5073445" y="3051346"/>
            <a:ext cx="6656439" cy="914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B3760D5-57BB-4E57-B796-E428120A67A6}"/>
              </a:ext>
            </a:extLst>
          </p:cNvPr>
          <p:cNvGrpSpPr/>
          <p:nvPr/>
        </p:nvGrpSpPr>
        <p:grpSpPr>
          <a:xfrm>
            <a:off x="5034116" y="4350246"/>
            <a:ext cx="6902245" cy="752696"/>
            <a:chOff x="5034116" y="4350246"/>
            <a:chExt cx="8916012" cy="607011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1C36530-DDE1-4A5F-AF9A-AB54510BE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30" t="-17137" r="58835"/>
            <a:stretch/>
          </p:blipFill>
          <p:spPr>
            <a:xfrm>
              <a:off x="5034116" y="4350246"/>
              <a:ext cx="3374638" cy="607011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1112C88-14CC-4007-956A-20CF3D8C2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658" t="1679"/>
            <a:stretch/>
          </p:blipFill>
          <p:spPr>
            <a:xfrm>
              <a:off x="8401664" y="4447753"/>
              <a:ext cx="5548464" cy="509504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A6CF7A6-395B-4196-8A6E-16D26C99262D}"/>
              </a:ext>
            </a:extLst>
          </p:cNvPr>
          <p:cNvSpPr/>
          <p:nvPr/>
        </p:nvSpPr>
        <p:spPr>
          <a:xfrm>
            <a:off x="5034116" y="5102941"/>
            <a:ext cx="6902245" cy="1209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37684-31AB-4B81-841D-702F709D918A}"/>
              </a:ext>
            </a:extLst>
          </p:cNvPr>
          <p:cNvSpPr/>
          <p:nvPr/>
        </p:nvSpPr>
        <p:spPr>
          <a:xfrm>
            <a:off x="5034117" y="1691404"/>
            <a:ext cx="5112774" cy="6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abci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abcVerify.c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A0EC87-E2D6-4A21-A4EE-5CDF1CE4AA53}"/>
              </a:ext>
            </a:extLst>
          </p:cNvPr>
          <p:cNvSpPr/>
          <p:nvPr/>
        </p:nvSpPr>
        <p:spPr>
          <a:xfrm>
            <a:off x="5034115" y="3664498"/>
            <a:ext cx="3952569" cy="6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abc.h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8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193011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X-value</a:t>
            </a:r>
            <a:endParaRPr lang="zh-TW" altLang="en-US" sz="3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FB1F0B-8126-461F-8B83-B46DD590DA4B}"/>
              </a:ext>
            </a:extLst>
          </p:cNvPr>
          <p:cNvSpPr/>
          <p:nvPr/>
        </p:nvSpPr>
        <p:spPr>
          <a:xfrm>
            <a:off x="462116" y="2993648"/>
            <a:ext cx="4193011" cy="166010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E7F69B-0FE5-4DEC-8C90-B043474EB050}"/>
              </a:ext>
            </a:extLst>
          </p:cNvPr>
          <p:cNvSpPr/>
          <p:nvPr/>
        </p:nvSpPr>
        <p:spPr>
          <a:xfrm>
            <a:off x="532058" y="3175296"/>
            <a:ext cx="4053126" cy="1160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002060"/>
                </a:solidFill>
              </a:rPr>
              <a:t>定義 </a:t>
            </a:r>
            <a:r>
              <a:rPr lang="en-US" altLang="zh-TW" b="1" dirty="0">
                <a:solidFill>
                  <a:srgbClr val="002060"/>
                </a:solidFill>
              </a:rPr>
              <a:t>Constant 0, Constant 1, </a:t>
            </a:r>
            <a:r>
              <a:rPr lang="zh-TW" altLang="en-US" b="1" dirty="0">
                <a:solidFill>
                  <a:srgbClr val="002060"/>
                </a:solidFill>
              </a:rPr>
              <a:t>和 </a:t>
            </a:r>
            <a:r>
              <a:rPr lang="en-US" altLang="zh-TW" b="1" dirty="0">
                <a:solidFill>
                  <a:srgbClr val="002060"/>
                </a:solidFill>
              </a:rPr>
              <a:t>X-value</a:t>
            </a:r>
            <a:r>
              <a:rPr lang="zh-TW" altLang="en-US" b="1" dirty="0">
                <a:solidFill>
                  <a:srgbClr val="002060"/>
                </a:solidFill>
              </a:rPr>
              <a:t> 的輸出會是之前 </a:t>
            </a:r>
            <a:r>
              <a:rPr lang="en-US" altLang="zh-TW" b="1" dirty="0">
                <a:solidFill>
                  <a:srgbClr val="002060"/>
                </a:solidFill>
              </a:rPr>
              <a:t>encode</a:t>
            </a:r>
            <a:r>
              <a:rPr lang="zh-TW" altLang="en-US" b="1" dirty="0">
                <a:solidFill>
                  <a:srgbClr val="002060"/>
                </a:solidFill>
              </a:rPr>
              <a:t> 的型態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1704523-2E16-421E-8D19-A9862F481C89}"/>
              </a:ext>
            </a:extLst>
          </p:cNvPr>
          <p:cNvCxnSpPr>
            <a:stCxn id="12" idx="3"/>
          </p:cNvCxnSpPr>
          <p:nvPr/>
        </p:nvCxnSpPr>
        <p:spPr>
          <a:xfrm flipV="1">
            <a:off x="4655127" y="2993648"/>
            <a:ext cx="280667" cy="8300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E5E036-6061-49B1-AE65-D600B972782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55127" y="3823700"/>
            <a:ext cx="280667" cy="10039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1126227D-FD1A-4E99-9ACF-CC337CE9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46" y="2138581"/>
            <a:ext cx="5441514" cy="102416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342B2D0-2AF6-4CB7-AF0B-2E4BFEFF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46" y="3198054"/>
            <a:ext cx="5415354" cy="99675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3F001E7-949B-4CB5-B1CB-3C4D11EDA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45" y="4230805"/>
            <a:ext cx="5415354" cy="1127775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4161E8D-80B8-49BD-9496-778149F94E8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55127" y="3823700"/>
            <a:ext cx="41831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2149B1D-4B75-4AFC-B32A-6CA5991134C7}"/>
              </a:ext>
            </a:extLst>
          </p:cNvPr>
          <p:cNvSpPr/>
          <p:nvPr/>
        </p:nvSpPr>
        <p:spPr>
          <a:xfrm>
            <a:off x="5673214" y="2384019"/>
            <a:ext cx="2074605" cy="12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5EC4C8-D7A2-4458-8B9C-299ED16F5682}"/>
              </a:ext>
            </a:extLst>
          </p:cNvPr>
          <p:cNvSpPr/>
          <p:nvPr/>
        </p:nvSpPr>
        <p:spPr>
          <a:xfrm>
            <a:off x="5719598" y="3408182"/>
            <a:ext cx="2074605" cy="12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CF3F21-241F-4E44-ADC7-3145990BD93B}"/>
              </a:ext>
            </a:extLst>
          </p:cNvPr>
          <p:cNvSpPr/>
          <p:nvPr/>
        </p:nvSpPr>
        <p:spPr>
          <a:xfrm>
            <a:off x="5719598" y="4530545"/>
            <a:ext cx="2074605" cy="12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FCE559-6043-4F5F-B807-13C26630C67B}"/>
              </a:ext>
            </a:extLst>
          </p:cNvPr>
          <p:cNvSpPr/>
          <p:nvPr/>
        </p:nvSpPr>
        <p:spPr>
          <a:xfrm>
            <a:off x="8578007" y="2879719"/>
            <a:ext cx="1716367" cy="1139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E9BB417-E904-468D-8B08-A0B4065FC886}"/>
              </a:ext>
            </a:extLst>
          </p:cNvPr>
          <p:cNvSpPr/>
          <p:nvPr/>
        </p:nvSpPr>
        <p:spPr>
          <a:xfrm>
            <a:off x="8578006" y="3919035"/>
            <a:ext cx="1716367" cy="1139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174E67-2A94-4E4C-848E-1366597F24B3}"/>
              </a:ext>
            </a:extLst>
          </p:cNvPr>
          <p:cNvSpPr/>
          <p:nvPr/>
        </p:nvSpPr>
        <p:spPr>
          <a:xfrm>
            <a:off x="8578005" y="5028067"/>
            <a:ext cx="1716367" cy="1139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B62FED-42CA-44BD-8013-E5B30B515611}"/>
              </a:ext>
            </a:extLst>
          </p:cNvPr>
          <p:cNvSpPr/>
          <p:nvPr/>
        </p:nvSpPr>
        <p:spPr>
          <a:xfrm>
            <a:off x="5073445" y="1268361"/>
            <a:ext cx="4542504" cy="781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abcSop.c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3008671" cy="2163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What is DC Gate</a:t>
            </a:r>
            <a:endParaRPr lang="zh-TW" altLang="en-US" sz="3600" b="1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ED4F938-5A5D-4576-8CEC-5741B1D4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1" y="1697963"/>
            <a:ext cx="6558264" cy="41885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35CFBF-4DF0-41E1-9962-048D67E0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05" y="1801873"/>
            <a:ext cx="3734900" cy="43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328093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DC Gate</a:t>
            </a:r>
            <a:endParaRPr lang="zh-TW" altLang="en-US" sz="3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F7EAFD-0AF6-486F-9126-95502711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90" y="1810775"/>
            <a:ext cx="8433111" cy="3957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1891CB-DC33-414A-BFBC-CFB789D01BB9}"/>
              </a:ext>
            </a:extLst>
          </p:cNvPr>
          <p:cNvSpPr/>
          <p:nvPr/>
        </p:nvSpPr>
        <p:spPr>
          <a:xfrm>
            <a:off x="537498" y="1822910"/>
            <a:ext cx="2514880" cy="160609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0AB57D-B2DF-40E5-AA9F-433A4048BE80}"/>
              </a:ext>
            </a:extLst>
          </p:cNvPr>
          <p:cNvSpPr/>
          <p:nvPr/>
        </p:nvSpPr>
        <p:spPr>
          <a:xfrm>
            <a:off x="4530214" y="2041119"/>
            <a:ext cx="2074605" cy="123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7163D2-F2BF-46EE-83C5-314DD27F2665}"/>
              </a:ext>
            </a:extLst>
          </p:cNvPr>
          <p:cNvSpPr/>
          <p:nvPr/>
        </p:nvSpPr>
        <p:spPr>
          <a:xfrm>
            <a:off x="578594" y="2164326"/>
            <a:ext cx="2514880" cy="105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02060"/>
                </a:solidFill>
              </a:rPr>
              <a:t>建立一個</a:t>
            </a:r>
            <a:r>
              <a:rPr lang="en-US" altLang="zh-TW" sz="2400" b="1" dirty="0">
                <a:solidFill>
                  <a:srgbClr val="002060"/>
                </a:solidFill>
              </a:rPr>
              <a:t>X-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value</a:t>
            </a:r>
            <a:r>
              <a:rPr lang="zh-TW" altLang="en-US" sz="2400" b="1" dirty="0">
                <a:solidFill>
                  <a:srgbClr val="002060"/>
                </a:solidFill>
              </a:rPr>
              <a:t>的 </a:t>
            </a:r>
            <a:r>
              <a:rPr lang="en-US" altLang="zh-TW" sz="2400" b="1" dirty="0">
                <a:solidFill>
                  <a:srgbClr val="002060"/>
                </a:solidFill>
              </a:rPr>
              <a:t>Node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328093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DC Gate</a:t>
            </a:r>
            <a:endParaRPr lang="zh-TW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1891CB-DC33-414A-BFBC-CFB789D01BB9}"/>
              </a:ext>
            </a:extLst>
          </p:cNvPr>
          <p:cNvSpPr/>
          <p:nvPr/>
        </p:nvSpPr>
        <p:spPr>
          <a:xfrm>
            <a:off x="462116" y="1365345"/>
            <a:ext cx="2514880" cy="160609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7163D2-F2BF-46EE-83C5-314DD27F2665}"/>
              </a:ext>
            </a:extLst>
          </p:cNvPr>
          <p:cNvSpPr/>
          <p:nvPr/>
        </p:nvSpPr>
        <p:spPr>
          <a:xfrm>
            <a:off x="578594" y="1638453"/>
            <a:ext cx="2514880" cy="105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02060"/>
                </a:solidFill>
              </a:rPr>
              <a:t>將</a:t>
            </a:r>
            <a:r>
              <a:rPr lang="en-US" altLang="zh-TW" sz="2400" b="1" dirty="0">
                <a:solidFill>
                  <a:srgbClr val="002060"/>
                </a:solidFill>
              </a:rPr>
              <a:t>DC gate</a:t>
            </a:r>
            <a:r>
              <a:rPr lang="zh-TW" altLang="en-US" sz="2400" b="1" dirty="0">
                <a:solidFill>
                  <a:srgbClr val="002060"/>
                </a:solidFill>
              </a:rPr>
              <a:t>加入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r>
              <a:rPr lang="zh-TW" altLang="en-US" sz="2400" b="1" dirty="0">
                <a:solidFill>
                  <a:srgbClr val="002060"/>
                </a:solidFill>
              </a:rPr>
              <a:t>邏輯閘的行列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C03761-6F80-467B-B9BC-0CA219DE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34" y="1334253"/>
            <a:ext cx="8740897" cy="25834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AB57D-B2DF-40E5-AA9F-433A4048BE80}"/>
              </a:ext>
            </a:extLst>
          </p:cNvPr>
          <p:cNvSpPr/>
          <p:nvPr/>
        </p:nvSpPr>
        <p:spPr>
          <a:xfrm>
            <a:off x="3945716" y="3151686"/>
            <a:ext cx="1758893" cy="100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A1881A-AD9C-4105-84BD-19197DBF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34" y="4520843"/>
            <a:ext cx="8740898" cy="7498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CF561A-30C4-4134-8434-9DC9F4B3A435}"/>
              </a:ext>
            </a:extLst>
          </p:cNvPr>
          <p:cNvSpPr/>
          <p:nvPr/>
        </p:nvSpPr>
        <p:spPr>
          <a:xfrm>
            <a:off x="462116" y="4520843"/>
            <a:ext cx="2514880" cy="160609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092E00-6D06-4EC2-8877-C1E1FBD1FCD4}"/>
              </a:ext>
            </a:extLst>
          </p:cNvPr>
          <p:cNvSpPr/>
          <p:nvPr/>
        </p:nvSpPr>
        <p:spPr>
          <a:xfrm>
            <a:off x="5704609" y="5069789"/>
            <a:ext cx="5891646" cy="73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A4E859-7D40-467D-A908-AEB86DA710EC}"/>
              </a:ext>
            </a:extLst>
          </p:cNvPr>
          <p:cNvSpPr/>
          <p:nvPr/>
        </p:nvSpPr>
        <p:spPr>
          <a:xfrm>
            <a:off x="595745" y="4851102"/>
            <a:ext cx="2276763" cy="94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02060"/>
                </a:solidFill>
              </a:rPr>
              <a:t>定義 </a:t>
            </a:r>
            <a:r>
              <a:rPr lang="en-US" altLang="zh-TW" sz="2400" b="1" dirty="0">
                <a:solidFill>
                  <a:srgbClr val="002060"/>
                </a:solidFill>
              </a:rPr>
              <a:t>DC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gate</a:t>
            </a:r>
            <a:r>
              <a:rPr lang="zh-TW" altLang="en-US" sz="2400" b="1" dirty="0">
                <a:solidFill>
                  <a:srgbClr val="002060"/>
                </a:solidFill>
              </a:rPr>
              <a:t> 的真值表表現</a:t>
            </a:r>
          </a:p>
        </p:txBody>
      </p:sp>
    </p:spTree>
    <p:extLst>
      <p:ext uri="{BB962C8B-B14F-4D97-AF65-F5344CB8AC3E}">
        <p14:creationId xmlns:p14="http://schemas.microsoft.com/office/powerpoint/2010/main" val="57186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328093" cy="2148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Define DC Gate</a:t>
            </a:r>
            <a:endParaRPr lang="zh-TW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1891CB-DC33-414A-BFBC-CFB789D01BB9}"/>
              </a:ext>
            </a:extLst>
          </p:cNvPr>
          <p:cNvSpPr/>
          <p:nvPr/>
        </p:nvSpPr>
        <p:spPr>
          <a:xfrm>
            <a:off x="407423" y="1367576"/>
            <a:ext cx="4673732" cy="104311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654F97-3EB7-4793-AEBB-8D608A54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57" y="1070264"/>
            <a:ext cx="5441152" cy="30939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CA9716-704C-468E-A0EB-7A505F99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45" y="4314015"/>
            <a:ext cx="5441152" cy="2379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12F5E5-C8CB-404D-B0E7-0CEF489CC035}"/>
              </a:ext>
            </a:extLst>
          </p:cNvPr>
          <p:cNvSpPr/>
          <p:nvPr/>
        </p:nvSpPr>
        <p:spPr>
          <a:xfrm>
            <a:off x="462116" y="1612678"/>
            <a:ext cx="4504739" cy="60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2060"/>
                </a:solidFill>
              </a:rPr>
              <a:t>定義 </a:t>
            </a:r>
            <a:r>
              <a:rPr lang="en-US" altLang="zh-TW" sz="2400" b="1" dirty="0">
                <a:solidFill>
                  <a:srgbClr val="002060"/>
                </a:solidFill>
              </a:rPr>
              <a:t>DC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gate</a:t>
            </a:r>
            <a:r>
              <a:rPr lang="zh-TW" altLang="en-US" sz="2400" b="1" dirty="0">
                <a:solidFill>
                  <a:srgbClr val="002060"/>
                </a:solidFill>
              </a:rPr>
              <a:t> 輸入輸出表現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4C6A2-B2F8-41B3-A9B1-2F9F2D8C62FB}"/>
              </a:ext>
            </a:extLst>
          </p:cNvPr>
          <p:cNvSpPr/>
          <p:nvPr/>
        </p:nvSpPr>
        <p:spPr>
          <a:xfrm>
            <a:off x="407423" y="4314015"/>
            <a:ext cx="4673732" cy="104311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4A49D7-6D4C-4D19-9213-5FDD170B1199}"/>
              </a:ext>
            </a:extLst>
          </p:cNvPr>
          <p:cNvSpPr/>
          <p:nvPr/>
        </p:nvSpPr>
        <p:spPr>
          <a:xfrm>
            <a:off x="6189426" y="1268361"/>
            <a:ext cx="751702" cy="992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064A97-E7AF-4CCA-B8F2-8969DC43A3C6}"/>
              </a:ext>
            </a:extLst>
          </p:cNvPr>
          <p:cNvSpPr/>
          <p:nvPr/>
        </p:nvSpPr>
        <p:spPr>
          <a:xfrm>
            <a:off x="6362606" y="4527644"/>
            <a:ext cx="1025329" cy="963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F4D12D-CC47-4B0F-A0E0-1F96CFB7420E}"/>
              </a:ext>
            </a:extLst>
          </p:cNvPr>
          <p:cNvSpPr/>
          <p:nvPr/>
        </p:nvSpPr>
        <p:spPr>
          <a:xfrm>
            <a:off x="745407" y="4527644"/>
            <a:ext cx="3938155" cy="64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2060"/>
                </a:solidFill>
              </a:rPr>
              <a:t>創建 </a:t>
            </a:r>
            <a:r>
              <a:rPr lang="en-US" altLang="zh-TW" sz="2400" b="1" dirty="0">
                <a:solidFill>
                  <a:srgbClr val="002060"/>
                </a:solidFill>
              </a:rPr>
              <a:t>DC</a:t>
            </a:r>
            <a:r>
              <a:rPr lang="zh-TW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gate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5332639" cy="2113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X-value Equivalence Checking</a:t>
            </a:r>
            <a:endParaRPr lang="zh-TW" altLang="en-US" sz="3600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072A31-38E8-4F73-BEDF-4A4BF5BA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74" y="1722285"/>
            <a:ext cx="8360588" cy="46209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4B82C3-97CB-4F66-9309-33CE5D5D7AF2}"/>
              </a:ext>
            </a:extLst>
          </p:cNvPr>
          <p:cNvSpPr/>
          <p:nvPr/>
        </p:nvSpPr>
        <p:spPr>
          <a:xfrm>
            <a:off x="3569110" y="1976284"/>
            <a:ext cx="668593" cy="381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154BF7-E5C3-498D-80A2-CE477E179ED4}"/>
              </a:ext>
            </a:extLst>
          </p:cNvPr>
          <p:cNvSpPr/>
          <p:nvPr/>
        </p:nvSpPr>
        <p:spPr>
          <a:xfrm rot="16200000">
            <a:off x="9019350" y="2310579"/>
            <a:ext cx="2163096" cy="381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23150-8E9E-41E3-87AB-5CD86D5B6F80}"/>
              </a:ext>
            </a:extLst>
          </p:cNvPr>
          <p:cNvSpPr/>
          <p:nvPr/>
        </p:nvSpPr>
        <p:spPr>
          <a:xfrm>
            <a:off x="5742039" y="5643714"/>
            <a:ext cx="599767" cy="4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677153-52DC-4E18-9C12-E1DAF4418E31}"/>
              </a:ext>
            </a:extLst>
          </p:cNvPr>
          <p:cNvSpPr/>
          <p:nvPr/>
        </p:nvSpPr>
        <p:spPr>
          <a:xfrm>
            <a:off x="5707625" y="3028335"/>
            <a:ext cx="668593" cy="53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F8D0B55B-A808-4283-AAA0-E8A1F44100A2}"/>
              </a:ext>
            </a:extLst>
          </p:cNvPr>
          <p:cNvSpPr/>
          <p:nvPr/>
        </p:nvSpPr>
        <p:spPr>
          <a:xfrm rot="21139646">
            <a:off x="5711140" y="2998702"/>
            <a:ext cx="98399" cy="59263"/>
          </a:xfrm>
          <a:custGeom>
            <a:avLst/>
            <a:gdLst>
              <a:gd name="connsiteX0" fmla="*/ 0 w 98399"/>
              <a:gd name="connsiteY0" fmla="*/ 59263 h 59263"/>
              <a:gd name="connsiteX1" fmla="*/ 98322 w 98399"/>
              <a:gd name="connsiteY1" fmla="*/ 269 h 59263"/>
              <a:gd name="connsiteX2" fmla="*/ 0 w 98399"/>
              <a:gd name="connsiteY2" fmla="*/ 59263 h 5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99" h="59263">
                <a:moveTo>
                  <a:pt x="0" y="59263"/>
                </a:moveTo>
                <a:cubicBezTo>
                  <a:pt x="0" y="59263"/>
                  <a:pt x="95045" y="-4647"/>
                  <a:pt x="98322" y="269"/>
                </a:cubicBezTo>
                <a:cubicBezTo>
                  <a:pt x="101599" y="5185"/>
                  <a:pt x="0" y="59263"/>
                  <a:pt x="0" y="5926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E263F696-DEBB-4A10-A49D-A11E51330757}"/>
              </a:ext>
            </a:extLst>
          </p:cNvPr>
          <p:cNvSpPr/>
          <p:nvPr/>
        </p:nvSpPr>
        <p:spPr>
          <a:xfrm rot="21139646">
            <a:off x="5692840" y="5614083"/>
            <a:ext cx="98399" cy="59263"/>
          </a:xfrm>
          <a:custGeom>
            <a:avLst/>
            <a:gdLst>
              <a:gd name="connsiteX0" fmla="*/ 0 w 98399"/>
              <a:gd name="connsiteY0" fmla="*/ 59263 h 59263"/>
              <a:gd name="connsiteX1" fmla="*/ 98322 w 98399"/>
              <a:gd name="connsiteY1" fmla="*/ 269 h 59263"/>
              <a:gd name="connsiteX2" fmla="*/ 0 w 98399"/>
              <a:gd name="connsiteY2" fmla="*/ 59263 h 5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99" h="59263">
                <a:moveTo>
                  <a:pt x="0" y="59263"/>
                </a:moveTo>
                <a:cubicBezTo>
                  <a:pt x="0" y="59263"/>
                  <a:pt x="95045" y="-4647"/>
                  <a:pt x="98322" y="269"/>
                </a:cubicBezTo>
                <a:cubicBezTo>
                  <a:pt x="101599" y="5185"/>
                  <a:pt x="0" y="59263"/>
                  <a:pt x="0" y="59263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4FF6AE-057E-464E-B405-0D6E53ACE389}"/>
              </a:ext>
            </a:extLst>
          </p:cNvPr>
          <p:cNvSpPr/>
          <p:nvPr/>
        </p:nvSpPr>
        <p:spPr>
          <a:xfrm>
            <a:off x="297426" y="3398597"/>
            <a:ext cx="2241751" cy="1268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rgbClr val="FF0000"/>
                </a:solidFill>
              </a:rPr>
              <a:t>INPUT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27B8831-988F-412A-983F-94091120F632}"/>
              </a:ext>
            </a:extLst>
          </p:cNvPr>
          <p:cNvCxnSpPr/>
          <p:nvPr/>
        </p:nvCxnSpPr>
        <p:spPr>
          <a:xfrm flipV="1">
            <a:off x="2539180" y="2418735"/>
            <a:ext cx="1698523" cy="16140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B0A43AD-1BE8-405A-9BE1-4FFBE46F5BCD}"/>
              </a:ext>
            </a:extLst>
          </p:cNvPr>
          <p:cNvCxnSpPr>
            <a:cxnSpLocks/>
          </p:cNvCxnSpPr>
          <p:nvPr/>
        </p:nvCxnSpPr>
        <p:spPr>
          <a:xfrm flipV="1">
            <a:off x="2539179" y="2920181"/>
            <a:ext cx="1698524" cy="1112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AA8A0D-7441-42C9-B230-C0604804D1CD}"/>
              </a:ext>
            </a:extLst>
          </p:cNvPr>
          <p:cNvCxnSpPr>
            <a:cxnSpLocks/>
          </p:cNvCxnSpPr>
          <p:nvPr/>
        </p:nvCxnSpPr>
        <p:spPr>
          <a:xfrm>
            <a:off x="2539178" y="4032779"/>
            <a:ext cx="1698525" cy="1473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167889C-D0ED-4BEC-95E8-28BDC20CDBF7}"/>
              </a:ext>
            </a:extLst>
          </p:cNvPr>
          <p:cNvCxnSpPr>
            <a:cxnSpLocks/>
          </p:cNvCxnSpPr>
          <p:nvPr/>
        </p:nvCxnSpPr>
        <p:spPr>
          <a:xfrm>
            <a:off x="2539177" y="4032779"/>
            <a:ext cx="1698526" cy="979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7CC6955-E13E-42C3-8579-799C22578F14}"/>
              </a:ext>
            </a:extLst>
          </p:cNvPr>
          <p:cNvSpPr/>
          <p:nvPr/>
        </p:nvSpPr>
        <p:spPr>
          <a:xfrm>
            <a:off x="2385548" y="3136488"/>
            <a:ext cx="707923" cy="737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0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3934C8-604D-4A4F-9893-FAB526BB1F51}"/>
              </a:ext>
            </a:extLst>
          </p:cNvPr>
          <p:cNvSpPr/>
          <p:nvPr/>
        </p:nvSpPr>
        <p:spPr>
          <a:xfrm>
            <a:off x="2469736" y="4218036"/>
            <a:ext cx="539545" cy="66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0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DE295-AEFB-41DC-82A2-7F9A5F1CFBBD}"/>
              </a:ext>
            </a:extLst>
          </p:cNvPr>
          <p:cNvSpPr/>
          <p:nvPr/>
        </p:nvSpPr>
        <p:spPr>
          <a:xfrm>
            <a:off x="2454497" y="3179617"/>
            <a:ext cx="540327" cy="577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36152F-9871-479B-A202-A40B34B0C149}"/>
              </a:ext>
            </a:extLst>
          </p:cNvPr>
          <p:cNvSpPr/>
          <p:nvPr/>
        </p:nvSpPr>
        <p:spPr>
          <a:xfrm>
            <a:off x="2454497" y="4260673"/>
            <a:ext cx="550535" cy="547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1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C280E1-F980-49B6-A5FC-C2F8328CEAE7}"/>
              </a:ext>
            </a:extLst>
          </p:cNvPr>
          <p:cNvSpPr/>
          <p:nvPr/>
        </p:nvSpPr>
        <p:spPr>
          <a:xfrm>
            <a:off x="2454497" y="3172689"/>
            <a:ext cx="602762" cy="665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X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7850E98-C5F0-42B6-964F-12EE2E767030}"/>
              </a:ext>
            </a:extLst>
          </p:cNvPr>
          <p:cNvSpPr/>
          <p:nvPr/>
        </p:nvSpPr>
        <p:spPr>
          <a:xfrm>
            <a:off x="2413187" y="4195860"/>
            <a:ext cx="652641" cy="676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X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12552 -0.122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-61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12838 0.10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13099 -0.1226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61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1306 0.1060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3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2839 -0.1194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-597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13203 0.1060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build="allAtOnce"/>
      <p:bldP spid="26" grpId="0" build="allAtOnce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9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3798157" cy="246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Modified Truth Table</a:t>
            </a:r>
            <a:endParaRPr lang="zh-TW" altLang="en-US" sz="3600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BFD930-B264-46E5-BB58-54464144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76940"/>
              </p:ext>
            </p:extLst>
          </p:nvPr>
        </p:nvGraphicFramePr>
        <p:xfrm>
          <a:off x="199383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E71CE0C-5796-44BE-8A22-BA94498D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42091"/>
              </p:ext>
            </p:extLst>
          </p:nvPr>
        </p:nvGraphicFramePr>
        <p:xfrm>
          <a:off x="4196922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13976FBD-1A7E-4CE4-8658-8286316B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39416"/>
              </p:ext>
            </p:extLst>
          </p:nvPr>
        </p:nvGraphicFramePr>
        <p:xfrm>
          <a:off x="8194461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A87B1CD-72B9-4898-BA3D-21A2B97701CA}"/>
              </a:ext>
            </a:extLst>
          </p:cNvPr>
          <p:cNvSpPr/>
          <p:nvPr/>
        </p:nvSpPr>
        <p:spPr>
          <a:xfrm>
            <a:off x="748145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AND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56AF3-ADBA-4C3C-A893-A054302B21DE}"/>
              </a:ext>
            </a:extLst>
          </p:cNvPr>
          <p:cNvSpPr/>
          <p:nvPr/>
        </p:nvSpPr>
        <p:spPr>
          <a:xfrm>
            <a:off x="4719204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OR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248229-6F37-4985-8745-7A5FD69B71E7}"/>
              </a:ext>
            </a:extLst>
          </p:cNvPr>
          <p:cNvSpPr/>
          <p:nvPr/>
        </p:nvSpPr>
        <p:spPr>
          <a:xfrm>
            <a:off x="8716743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XOR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9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3798157" cy="246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Modified Truth Table</a:t>
            </a:r>
            <a:endParaRPr lang="zh-TW" altLang="en-US" sz="3600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BFD930-B264-46E5-BB58-54464144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23257"/>
              </p:ext>
            </p:extLst>
          </p:nvPr>
        </p:nvGraphicFramePr>
        <p:xfrm>
          <a:off x="199383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E71CE0C-5796-44BE-8A22-BA94498D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76676"/>
              </p:ext>
            </p:extLst>
          </p:nvPr>
        </p:nvGraphicFramePr>
        <p:xfrm>
          <a:off x="4196922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13976FBD-1A7E-4CE4-8658-8286316B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52359"/>
              </p:ext>
            </p:extLst>
          </p:nvPr>
        </p:nvGraphicFramePr>
        <p:xfrm>
          <a:off x="8194461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A87B1CD-72B9-4898-BA3D-21A2B97701CA}"/>
              </a:ext>
            </a:extLst>
          </p:cNvPr>
          <p:cNvSpPr/>
          <p:nvPr/>
        </p:nvSpPr>
        <p:spPr>
          <a:xfrm>
            <a:off x="748145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XNOR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56AF3-ADBA-4C3C-A893-A054302B21DE}"/>
              </a:ext>
            </a:extLst>
          </p:cNvPr>
          <p:cNvSpPr/>
          <p:nvPr/>
        </p:nvSpPr>
        <p:spPr>
          <a:xfrm>
            <a:off x="4719204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NOR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248229-6F37-4985-8745-7A5FD69B71E7}"/>
              </a:ext>
            </a:extLst>
          </p:cNvPr>
          <p:cNvSpPr/>
          <p:nvPr/>
        </p:nvSpPr>
        <p:spPr>
          <a:xfrm>
            <a:off x="8716743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NAND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3798157" cy="246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Modified Truth Table</a:t>
            </a:r>
            <a:endParaRPr lang="zh-TW" altLang="en-US" sz="3600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BFD930-B264-46E5-BB58-54464144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87486"/>
              </p:ext>
            </p:extLst>
          </p:nvPr>
        </p:nvGraphicFramePr>
        <p:xfrm>
          <a:off x="656583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E71CE0C-5796-44BE-8A22-BA94498D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2688"/>
              </p:ext>
            </p:extLst>
          </p:nvPr>
        </p:nvGraphicFramePr>
        <p:xfrm>
          <a:off x="5299111" y="2363657"/>
          <a:ext cx="2328570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85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1164285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IN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OUT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A87B1CD-72B9-4898-BA3D-21A2B97701CA}"/>
              </a:ext>
            </a:extLst>
          </p:cNvPr>
          <p:cNvSpPr/>
          <p:nvPr/>
        </p:nvSpPr>
        <p:spPr>
          <a:xfrm>
            <a:off x="1178865" y="1609173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DC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56AF3-ADBA-4C3C-A893-A054302B21DE}"/>
              </a:ext>
            </a:extLst>
          </p:cNvPr>
          <p:cNvSpPr/>
          <p:nvPr/>
        </p:nvSpPr>
        <p:spPr>
          <a:xfrm>
            <a:off x="5086600" y="1609173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BUF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248229-6F37-4985-8745-7A5FD69B71E7}"/>
              </a:ext>
            </a:extLst>
          </p:cNvPr>
          <p:cNvSpPr/>
          <p:nvPr/>
        </p:nvSpPr>
        <p:spPr>
          <a:xfrm>
            <a:off x="8259542" y="1609172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NOT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FA054F5B-4D2C-4C08-BE50-9C0DFD88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51361"/>
              </p:ext>
            </p:extLst>
          </p:nvPr>
        </p:nvGraphicFramePr>
        <p:xfrm>
          <a:off x="8472053" y="2363657"/>
          <a:ext cx="2328570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85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1164285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IN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OUT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07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3798157" cy="246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Modified Truth Table</a:t>
            </a:r>
            <a:endParaRPr lang="zh-TW" altLang="en-US" sz="3600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5BFD930-B264-46E5-BB58-54464144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58915"/>
              </p:ext>
            </p:extLst>
          </p:nvPr>
        </p:nvGraphicFramePr>
        <p:xfrm>
          <a:off x="199383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E71CE0C-5796-44BE-8A22-BA94498D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981"/>
              </p:ext>
            </p:extLst>
          </p:nvPr>
        </p:nvGraphicFramePr>
        <p:xfrm>
          <a:off x="4196922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13976FBD-1A7E-4CE4-8658-8286316B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38444"/>
              </p:ext>
            </p:extLst>
          </p:nvPr>
        </p:nvGraphicFramePr>
        <p:xfrm>
          <a:off x="8194461" y="2402388"/>
          <a:ext cx="3798156" cy="2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539">
                  <a:extLst>
                    <a:ext uri="{9D8B030D-6E8A-4147-A177-3AD203B41FA5}">
                      <a16:colId xmlns:a16="http://schemas.microsoft.com/office/drawing/2014/main" val="3749393964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512185722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2872099543"/>
                    </a:ext>
                  </a:extLst>
                </a:gridCol>
                <a:gridCol w="949539">
                  <a:extLst>
                    <a:ext uri="{9D8B030D-6E8A-4147-A177-3AD203B41FA5}">
                      <a16:colId xmlns:a16="http://schemas.microsoft.com/office/drawing/2014/main" val="3652356293"/>
                    </a:ext>
                  </a:extLst>
                </a:gridCol>
              </a:tblGrid>
              <a:tr h="711256">
                <a:tc>
                  <a:txBody>
                    <a:bodyPr/>
                    <a:lstStyle/>
                    <a:p>
                      <a:pPr algn="ctr"/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4814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0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98285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1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0763"/>
                  </a:ext>
                </a:extLst>
              </a:tr>
              <a:tr h="711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/>
                        <a:t>X</a:t>
                      </a:r>
                      <a:endParaRPr lang="zh-TW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4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77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A87B1CD-72B9-4898-BA3D-21A2B97701CA}"/>
              </a:ext>
            </a:extLst>
          </p:cNvPr>
          <p:cNvSpPr/>
          <p:nvPr/>
        </p:nvSpPr>
        <p:spPr>
          <a:xfrm>
            <a:off x="748145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MUX (s=0)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56AF3-ADBA-4C3C-A893-A054302B21DE}"/>
              </a:ext>
            </a:extLst>
          </p:cNvPr>
          <p:cNvSpPr/>
          <p:nvPr/>
        </p:nvSpPr>
        <p:spPr>
          <a:xfrm>
            <a:off x="4719204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MUX (s=1)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248229-6F37-4985-8745-7A5FD69B71E7}"/>
              </a:ext>
            </a:extLst>
          </p:cNvPr>
          <p:cNvSpPr/>
          <p:nvPr/>
        </p:nvSpPr>
        <p:spPr>
          <a:xfrm>
            <a:off x="8716743" y="1610588"/>
            <a:ext cx="2753591" cy="62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MUX(s=X)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0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5491875" cy="2339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6186501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Code to Re-define Logic Gates</a:t>
            </a:r>
            <a:endParaRPr lang="zh-TW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1891CB-DC33-414A-BFBC-CFB789D01BB9}"/>
              </a:ext>
            </a:extLst>
          </p:cNvPr>
          <p:cNvSpPr/>
          <p:nvPr/>
        </p:nvSpPr>
        <p:spPr>
          <a:xfrm>
            <a:off x="462116" y="5075265"/>
            <a:ext cx="5226928" cy="76442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7163D2-F2BF-46EE-83C5-314DD27F2665}"/>
              </a:ext>
            </a:extLst>
          </p:cNvPr>
          <p:cNvSpPr/>
          <p:nvPr/>
        </p:nvSpPr>
        <p:spPr>
          <a:xfrm>
            <a:off x="693173" y="5258721"/>
            <a:ext cx="4845182" cy="438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按照修正真值表討論</a:t>
            </a:r>
            <a:r>
              <a:rPr lang="en-US" altLang="zh-TW" sz="2400" b="1" dirty="0">
                <a:solidFill>
                  <a:schemeClr val="tx1"/>
                </a:solidFill>
              </a:rPr>
              <a:t>Output</a:t>
            </a:r>
            <a:r>
              <a:rPr lang="zh-TW" altLang="en-US" sz="2400" b="1" dirty="0">
                <a:solidFill>
                  <a:schemeClr val="tx1"/>
                </a:solidFill>
              </a:rPr>
              <a:t> 情形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8F2C3C-371D-4CEA-8717-44409616E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6" r="22842"/>
          <a:stretch/>
        </p:blipFill>
        <p:spPr>
          <a:xfrm>
            <a:off x="462116" y="1380149"/>
            <a:ext cx="5226928" cy="36251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933412-B3D3-402C-B09C-43BA48C5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91" y="1381554"/>
            <a:ext cx="6073666" cy="36237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E6EAED1-C429-4ADB-8C44-2A06EB564317}"/>
              </a:ext>
            </a:extLst>
          </p:cNvPr>
          <p:cNvSpPr/>
          <p:nvPr/>
        </p:nvSpPr>
        <p:spPr>
          <a:xfrm>
            <a:off x="5953991" y="5075265"/>
            <a:ext cx="6073666" cy="76442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66D9D-D346-4845-9FD8-7530F91AA254}"/>
              </a:ext>
            </a:extLst>
          </p:cNvPr>
          <p:cNvSpPr/>
          <p:nvPr/>
        </p:nvSpPr>
        <p:spPr>
          <a:xfrm>
            <a:off x="6096000" y="5258721"/>
            <a:ext cx="5739245" cy="438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將新的 </a:t>
            </a:r>
            <a:r>
              <a:rPr lang="en-US" altLang="zh-TW" sz="2400" b="1" dirty="0">
                <a:solidFill>
                  <a:schemeClr val="tx1"/>
                </a:solidFill>
              </a:rPr>
              <a:t>Node</a:t>
            </a:r>
            <a:r>
              <a:rPr lang="zh-TW" altLang="en-US" sz="2400" b="1" dirty="0">
                <a:solidFill>
                  <a:schemeClr val="tx1"/>
                </a:solidFill>
              </a:rPr>
              <a:t>重新連接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4E1FA5-6EC9-4E9E-94BD-54A9CC6B9294}"/>
              </a:ext>
            </a:extLst>
          </p:cNvPr>
          <p:cNvSpPr/>
          <p:nvPr/>
        </p:nvSpPr>
        <p:spPr>
          <a:xfrm>
            <a:off x="6118681" y="483024"/>
            <a:ext cx="4326082" cy="60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</a:rPr>
              <a:t> 舉 </a:t>
            </a:r>
            <a:r>
              <a:rPr lang="en-US" altLang="zh-TW" sz="3200" b="1" dirty="0">
                <a:solidFill>
                  <a:srgbClr val="FF0000"/>
                </a:solidFill>
              </a:rPr>
              <a:t>XOR Gate</a:t>
            </a:r>
            <a:r>
              <a:rPr lang="zh-TW" altLang="en-US" sz="3200" b="1" dirty="0">
                <a:solidFill>
                  <a:srgbClr val="FF0000"/>
                </a:solidFill>
              </a:rPr>
              <a:t>為例 </a:t>
            </a:r>
            <a:r>
              <a:rPr lang="en-US" altLang="zh-TW" sz="3200" b="1" dirty="0">
                <a:solidFill>
                  <a:srgbClr val="FF0000"/>
                </a:solidFill>
              </a:rPr>
              <a:t>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76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306529" cy="27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Using SAT Engine in </a:t>
            </a:r>
            <a:r>
              <a:rPr lang="en-US" altLang="zh-TW" sz="3600" b="1" dirty="0" err="1"/>
              <a:t>abc</a:t>
            </a:r>
            <a:endParaRPr lang="zh-TW" altLang="en-US" sz="3600" b="1" dirty="0"/>
          </a:p>
        </p:txBody>
      </p:sp>
      <p:pic>
        <p:nvPicPr>
          <p:cNvPr id="6" name="圖片 5" descr="一張含有 監視器, 螢幕擷取畫面, 螢幕, 電腦 的圖片&#10;&#10;自動產生的描述">
            <a:extLst>
              <a:ext uri="{FF2B5EF4-FFF2-40B4-BE49-F238E27FC236}">
                <a16:creationId xmlns:a16="http://schemas.microsoft.com/office/drawing/2014/main" id="{EC866E99-B9DB-4F69-91FD-8EA760064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28674" r="38468" b="51254"/>
          <a:stretch/>
        </p:blipFill>
        <p:spPr>
          <a:xfrm>
            <a:off x="479322" y="1889432"/>
            <a:ext cx="11199056" cy="32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6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3048000" cy="2163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Output Message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108381-AC7E-4B1E-A9C3-E9912E52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40" y="1497162"/>
            <a:ext cx="8387065" cy="466766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D212DA9-18C7-476D-8BFC-E22FB0DC5230}"/>
              </a:ext>
            </a:extLst>
          </p:cNvPr>
          <p:cNvSpPr/>
          <p:nvPr/>
        </p:nvSpPr>
        <p:spPr>
          <a:xfrm>
            <a:off x="5137821" y="4139380"/>
            <a:ext cx="466566" cy="147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BEAEB-470A-460F-BA14-68D85122E934}"/>
              </a:ext>
            </a:extLst>
          </p:cNvPr>
          <p:cNvSpPr/>
          <p:nvPr/>
        </p:nvSpPr>
        <p:spPr>
          <a:xfrm>
            <a:off x="4828105" y="5004618"/>
            <a:ext cx="309716" cy="147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135A05-BC15-461D-8A72-DC5FE2D94AE9}"/>
              </a:ext>
            </a:extLst>
          </p:cNvPr>
          <p:cNvSpPr/>
          <p:nvPr/>
        </p:nvSpPr>
        <p:spPr>
          <a:xfrm>
            <a:off x="578594" y="1497161"/>
            <a:ext cx="2514880" cy="2563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EA5CD-5BD3-4379-B2A6-A024C8BCC638}"/>
              </a:ext>
            </a:extLst>
          </p:cNvPr>
          <p:cNvSpPr/>
          <p:nvPr/>
        </p:nvSpPr>
        <p:spPr>
          <a:xfrm>
            <a:off x="688258" y="1629387"/>
            <a:ext cx="2405216" cy="2299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目前只有印出</a:t>
            </a:r>
            <a:r>
              <a:rPr lang="en-US" altLang="zh-TW" sz="2000" b="1" dirty="0">
                <a:solidFill>
                  <a:schemeClr val="tx1"/>
                </a:solidFill>
              </a:rPr>
              <a:t>”</a:t>
            </a:r>
            <a:r>
              <a:rPr lang="zh-TW" altLang="en-US" sz="2000" b="1" dirty="0">
                <a:solidFill>
                  <a:schemeClr val="tx1"/>
                </a:solidFill>
              </a:rPr>
              <a:t>相等 </a:t>
            </a:r>
            <a:r>
              <a:rPr lang="en-US" altLang="zh-TW" sz="2000" b="1" dirty="0">
                <a:solidFill>
                  <a:schemeClr val="tx1"/>
                </a:solidFill>
              </a:rPr>
              <a:t>(EQ)”, </a:t>
            </a:r>
            <a:r>
              <a:rPr lang="zh-TW" altLang="en-US" sz="2000" b="1" dirty="0">
                <a:solidFill>
                  <a:schemeClr val="tx1"/>
                </a:solidFill>
              </a:rPr>
              <a:t>或</a:t>
            </a:r>
            <a:r>
              <a:rPr lang="en-US" altLang="zh-TW" sz="2000" b="1" dirty="0">
                <a:solidFill>
                  <a:schemeClr val="tx1"/>
                </a:solidFill>
              </a:rPr>
              <a:t>”</a:t>
            </a:r>
            <a:r>
              <a:rPr lang="zh-TW" altLang="en-US" sz="2000" b="1" dirty="0">
                <a:solidFill>
                  <a:schemeClr val="tx1"/>
                </a:solidFill>
              </a:rPr>
              <a:t>不相等 </a:t>
            </a:r>
            <a:r>
              <a:rPr lang="en-US" altLang="zh-TW" sz="2000" b="1" dirty="0">
                <a:solidFill>
                  <a:schemeClr val="tx1"/>
                </a:solidFill>
              </a:rPr>
              <a:t>(NEQ)”</a:t>
            </a:r>
            <a:r>
              <a:rPr lang="zh-TW" altLang="en-US" sz="2000" b="1" dirty="0">
                <a:solidFill>
                  <a:schemeClr val="tx1"/>
                </a:solidFill>
              </a:rPr>
              <a:t>的結果</a:t>
            </a:r>
            <a:r>
              <a:rPr lang="en-US" altLang="zh-TW" sz="2000" b="1" dirty="0">
                <a:solidFill>
                  <a:schemeClr val="tx1"/>
                </a:solidFill>
              </a:rPr>
              <a:t>, </a:t>
            </a:r>
            <a:r>
              <a:rPr lang="zh-TW" altLang="en-US" sz="2000" b="1" dirty="0">
                <a:solidFill>
                  <a:schemeClr val="tx1"/>
                </a:solidFill>
              </a:rPr>
              <a:t>至於列出使比較出不相等的 </a:t>
            </a:r>
            <a:r>
              <a:rPr lang="en-US" altLang="zh-TW" sz="2000" b="1" dirty="0">
                <a:solidFill>
                  <a:schemeClr val="tx1"/>
                </a:solidFill>
              </a:rPr>
              <a:t>Input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Pattern</a:t>
            </a:r>
            <a:r>
              <a:rPr lang="zh-TW" altLang="en-US" sz="2000" b="1">
                <a:solidFill>
                  <a:schemeClr val="tx1"/>
                </a:solidFill>
              </a:rPr>
              <a:t> 仍再試 </a:t>
            </a:r>
            <a:r>
              <a:rPr lang="en-US" altLang="zh-TW" sz="2000" b="1" dirty="0">
                <a:solidFill>
                  <a:schemeClr val="tx1"/>
                </a:solidFill>
              </a:rPr>
              <a:t>&gt;&lt;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BC41149-CB84-4DBF-BFD4-6C76964B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2" y="1623067"/>
            <a:ext cx="6558264" cy="41885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5"/>
            <a:ext cx="3097153" cy="225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Why Has X-value</a:t>
            </a:r>
            <a:endParaRPr lang="zh-TW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23150-8E9E-41E3-87AB-5CD86D5B6F80}"/>
              </a:ext>
            </a:extLst>
          </p:cNvPr>
          <p:cNvSpPr/>
          <p:nvPr/>
        </p:nvSpPr>
        <p:spPr>
          <a:xfrm>
            <a:off x="5742039" y="5643714"/>
            <a:ext cx="599767" cy="4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677153-52DC-4E18-9C12-E1DAF4418E31}"/>
              </a:ext>
            </a:extLst>
          </p:cNvPr>
          <p:cNvSpPr/>
          <p:nvPr/>
        </p:nvSpPr>
        <p:spPr>
          <a:xfrm>
            <a:off x="5707625" y="3028335"/>
            <a:ext cx="668593" cy="53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DE08209-FCBE-4C31-9577-F4E2D0BF4862}"/>
              </a:ext>
            </a:extLst>
          </p:cNvPr>
          <p:cNvSpPr/>
          <p:nvPr/>
        </p:nvSpPr>
        <p:spPr>
          <a:xfrm>
            <a:off x="2202873" y="4433455"/>
            <a:ext cx="554182" cy="5541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532B995-7C6C-4E31-A1EE-0CC3180990DA}"/>
              </a:ext>
            </a:extLst>
          </p:cNvPr>
          <p:cNvSpPr/>
          <p:nvPr/>
        </p:nvSpPr>
        <p:spPr>
          <a:xfrm>
            <a:off x="3282178" y="4433455"/>
            <a:ext cx="554182" cy="5541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9FC1A9-1E62-4DBF-ACEC-B626AC5A7095}"/>
              </a:ext>
            </a:extLst>
          </p:cNvPr>
          <p:cNvGrpSpPr/>
          <p:nvPr/>
        </p:nvGrpSpPr>
        <p:grpSpPr>
          <a:xfrm>
            <a:off x="6341806" y="2881745"/>
            <a:ext cx="5129835" cy="3204422"/>
            <a:chOff x="6341806" y="2881745"/>
            <a:chExt cx="5129835" cy="32044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208B92-565F-450F-9AFB-582FB639D670}"/>
                </a:ext>
              </a:extLst>
            </p:cNvPr>
            <p:cNvSpPr/>
            <p:nvPr/>
          </p:nvSpPr>
          <p:spPr>
            <a:xfrm>
              <a:off x="6341806" y="2881745"/>
              <a:ext cx="5129835" cy="3204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F5665B-1C44-496E-8A17-51A12E831420}"/>
                </a:ext>
              </a:extLst>
            </p:cNvPr>
            <p:cNvSpPr/>
            <p:nvPr/>
          </p:nvSpPr>
          <p:spPr>
            <a:xfrm>
              <a:off x="6567055" y="3028335"/>
              <a:ext cx="471054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b="1" dirty="0">
                  <a:solidFill>
                    <a:sysClr val="windowText" lastClr="000000"/>
                  </a:solidFill>
                </a:rPr>
                <a:t>“X-value” means “Both”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98707C-BABB-438B-9E89-FA956FE8E42E}"/>
                </a:ext>
              </a:extLst>
            </p:cNvPr>
            <p:cNvSpPr/>
            <p:nvPr/>
          </p:nvSpPr>
          <p:spPr>
            <a:xfrm>
              <a:off x="6664076" y="3910614"/>
              <a:ext cx="4710545" cy="1733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002060"/>
                  </a:solidFill>
                </a:rPr>
                <a:t>i.e. The output is unstable, it is possible to be ‘0’ or ‘1’, hence, we need to use ‘x’ to represent the </a:t>
              </a:r>
              <a:r>
                <a:rPr lang="en-US" altLang="zh-TW" sz="2400" b="1">
                  <a:solidFill>
                    <a:srgbClr val="002060"/>
                  </a:solidFill>
                </a:rPr>
                <a:t>scenario. </a:t>
              </a:r>
              <a:endParaRPr lang="zh-TW" altLang="en-US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Test Cases Demo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3205315" cy="206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Simple Test Cases</a:t>
            </a:r>
            <a:endParaRPr lang="zh-TW" altLang="en-US" sz="3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EC0D99-5BA2-4CBD-8092-94E1AEC3B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99"/>
          <a:stretch/>
        </p:blipFill>
        <p:spPr>
          <a:xfrm>
            <a:off x="662758" y="1604298"/>
            <a:ext cx="6259152" cy="4540631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4FEBD6-C0C0-4C12-9BCA-6BD4E6666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03649"/>
              </p:ext>
            </p:extLst>
          </p:nvPr>
        </p:nvGraphicFramePr>
        <p:xfrm>
          <a:off x="7266038" y="1061883"/>
          <a:ext cx="4263205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41">
                  <a:extLst>
                    <a:ext uri="{9D8B030D-6E8A-4147-A177-3AD203B41FA5}">
                      <a16:colId xmlns:a16="http://schemas.microsoft.com/office/drawing/2014/main" val="884580566"/>
                    </a:ext>
                  </a:extLst>
                </a:gridCol>
                <a:gridCol w="852641">
                  <a:extLst>
                    <a:ext uri="{9D8B030D-6E8A-4147-A177-3AD203B41FA5}">
                      <a16:colId xmlns:a16="http://schemas.microsoft.com/office/drawing/2014/main" val="1715729084"/>
                    </a:ext>
                  </a:extLst>
                </a:gridCol>
                <a:gridCol w="852641">
                  <a:extLst>
                    <a:ext uri="{9D8B030D-6E8A-4147-A177-3AD203B41FA5}">
                      <a16:colId xmlns:a16="http://schemas.microsoft.com/office/drawing/2014/main" val="1562090846"/>
                    </a:ext>
                  </a:extLst>
                </a:gridCol>
                <a:gridCol w="852641">
                  <a:extLst>
                    <a:ext uri="{9D8B030D-6E8A-4147-A177-3AD203B41FA5}">
                      <a16:colId xmlns:a16="http://schemas.microsoft.com/office/drawing/2014/main" val="2902534582"/>
                    </a:ext>
                  </a:extLst>
                </a:gridCol>
                <a:gridCol w="852641">
                  <a:extLst>
                    <a:ext uri="{9D8B030D-6E8A-4147-A177-3AD203B41FA5}">
                      <a16:colId xmlns:a16="http://schemas.microsoft.com/office/drawing/2014/main" val="3943540476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In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a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b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G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R</a:t>
                      </a:r>
                      <a:endParaRPr lang="zh-TW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09954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13379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41172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1262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6781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8359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24797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4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1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53744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38C76DB-39C7-4E44-B9A3-ACD5662911AF}"/>
              </a:ext>
            </a:extLst>
          </p:cNvPr>
          <p:cNvSpPr/>
          <p:nvPr/>
        </p:nvSpPr>
        <p:spPr>
          <a:xfrm>
            <a:off x="9891252" y="2812026"/>
            <a:ext cx="1524000" cy="5407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E7D6B4-97FC-44C8-A77E-F49088E17004}"/>
              </a:ext>
            </a:extLst>
          </p:cNvPr>
          <p:cNvSpPr/>
          <p:nvPr/>
        </p:nvSpPr>
        <p:spPr>
          <a:xfrm>
            <a:off x="9891252" y="5102943"/>
            <a:ext cx="1524000" cy="5407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EB1897-9BD7-4E71-8A41-101336864E39}"/>
              </a:ext>
            </a:extLst>
          </p:cNvPr>
          <p:cNvSpPr/>
          <p:nvPr/>
        </p:nvSpPr>
        <p:spPr>
          <a:xfrm>
            <a:off x="9655277" y="101436"/>
            <a:ext cx="1995950" cy="965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rgbClr val="FF0000"/>
                </a:solidFill>
              </a:rPr>
              <a:t>NEQ</a:t>
            </a:r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3205315" cy="206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Simple Test Cases</a:t>
            </a:r>
            <a:endParaRPr lang="zh-TW" altLang="en-US" sz="3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EC0D99-5BA2-4CBD-8092-94E1AEC3B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99"/>
          <a:stretch/>
        </p:blipFill>
        <p:spPr>
          <a:xfrm>
            <a:off x="662758" y="1604298"/>
            <a:ext cx="6259152" cy="4540631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6F1C41-05D7-44C4-AD69-6063B9A7CE47}"/>
              </a:ext>
            </a:extLst>
          </p:cNvPr>
          <p:cNvSpPr/>
          <p:nvPr/>
        </p:nvSpPr>
        <p:spPr>
          <a:xfrm>
            <a:off x="6921910" y="2198914"/>
            <a:ext cx="134034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E6E4687-DDED-470F-A73E-ECF2D360AFC9}"/>
              </a:ext>
            </a:extLst>
          </p:cNvPr>
          <p:cNvSpPr/>
          <p:nvPr/>
        </p:nvSpPr>
        <p:spPr>
          <a:xfrm>
            <a:off x="6921910" y="4737769"/>
            <a:ext cx="134034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B443AF-58B9-4999-BFFA-24710212C7FE}"/>
              </a:ext>
            </a:extLst>
          </p:cNvPr>
          <p:cNvSpPr/>
          <p:nvPr/>
        </p:nvSpPr>
        <p:spPr>
          <a:xfrm>
            <a:off x="6857934" y="1604298"/>
            <a:ext cx="1367603" cy="59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Verilog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8A9262-FBA5-4B6F-B506-B93EDF845A63}"/>
              </a:ext>
            </a:extLst>
          </p:cNvPr>
          <p:cNvSpPr/>
          <p:nvPr/>
        </p:nvSpPr>
        <p:spPr>
          <a:xfrm>
            <a:off x="6857933" y="4143153"/>
            <a:ext cx="1367603" cy="59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Verilog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9A054D-2F9D-4407-AD25-1456F153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70" y="1287594"/>
            <a:ext cx="3551228" cy="21414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D0C90AD-392A-432C-96BA-B79A04B0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369" y="3970546"/>
            <a:ext cx="3551229" cy="20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31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3372464" cy="206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</a:t>
            </a:r>
            <a:r>
              <a:rPr lang="en-US" altLang="zh-TW" sz="3600" b="1" dirty="0" err="1"/>
              <a:t>BugBugBugBugQQ</a:t>
            </a:r>
            <a:endParaRPr lang="zh-TW" altLang="en-US" sz="36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9A054D-2F9D-4407-AD25-1456F153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1372874"/>
            <a:ext cx="5305311" cy="3199126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BAED17D-89A0-46A8-8A7C-CF257436CBF6}"/>
              </a:ext>
            </a:extLst>
          </p:cNvPr>
          <p:cNvSpPr/>
          <p:nvPr/>
        </p:nvSpPr>
        <p:spPr>
          <a:xfrm>
            <a:off x="462116" y="2861187"/>
            <a:ext cx="432620" cy="3932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9A9CA3-E71E-4670-91E6-B4AE3A7B2938}"/>
              </a:ext>
            </a:extLst>
          </p:cNvPr>
          <p:cNvCxnSpPr/>
          <p:nvPr/>
        </p:nvCxnSpPr>
        <p:spPr>
          <a:xfrm>
            <a:off x="678426" y="3429000"/>
            <a:ext cx="0" cy="175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B0D40F7-E0CE-4887-B8D6-634C3230A38D}"/>
              </a:ext>
            </a:extLst>
          </p:cNvPr>
          <p:cNvSpPr/>
          <p:nvPr/>
        </p:nvSpPr>
        <p:spPr>
          <a:xfrm>
            <a:off x="580102" y="5368413"/>
            <a:ext cx="4090219" cy="7964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25A1A9-6192-4D73-A051-F1C9382BF18B}"/>
              </a:ext>
            </a:extLst>
          </p:cNvPr>
          <p:cNvSpPr/>
          <p:nvPr/>
        </p:nvSpPr>
        <p:spPr>
          <a:xfrm>
            <a:off x="678426" y="5485126"/>
            <a:ext cx="3864077" cy="5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_DC &amp; X-value Segmentation Fault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1CEEB44-3AF0-415A-B571-A5695DF43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0" r="5106" b="2922"/>
          <a:stretch/>
        </p:blipFill>
        <p:spPr>
          <a:xfrm>
            <a:off x="6912080" y="1372874"/>
            <a:ext cx="3886934" cy="3199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596BFA2-82D4-4C59-B5BF-3EA15694C562}"/>
              </a:ext>
            </a:extLst>
          </p:cNvPr>
          <p:cNvSpPr/>
          <p:nvPr/>
        </p:nvSpPr>
        <p:spPr>
          <a:xfrm>
            <a:off x="7423355" y="1268361"/>
            <a:ext cx="993058" cy="5997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F46EA9-7D11-432D-AA21-2C69088D179F}"/>
              </a:ext>
            </a:extLst>
          </p:cNvPr>
          <p:cNvSpPr/>
          <p:nvPr/>
        </p:nvSpPr>
        <p:spPr>
          <a:xfrm>
            <a:off x="7919884" y="3429000"/>
            <a:ext cx="993058" cy="5997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E76C14-A8E2-4585-A762-F4ED337C62DB}"/>
              </a:ext>
            </a:extLst>
          </p:cNvPr>
          <p:cNvCxnSpPr>
            <a:cxnSpLocks/>
          </p:cNvCxnSpPr>
          <p:nvPr/>
        </p:nvCxnSpPr>
        <p:spPr>
          <a:xfrm>
            <a:off x="7585587" y="1976284"/>
            <a:ext cx="0" cy="3303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A65A80-F15B-40F3-9774-4E2A269B19ED}"/>
              </a:ext>
            </a:extLst>
          </p:cNvPr>
          <p:cNvSpPr/>
          <p:nvPr/>
        </p:nvSpPr>
        <p:spPr>
          <a:xfrm>
            <a:off x="7148052" y="5279923"/>
            <a:ext cx="3650962" cy="13678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654238-EE4B-4697-A836-5A423BD48501}"/>
              </a:ext>
            </a:extLst>
          </p:cNvPr>
          <p:cNvSpPr/>
          <p:nvPr/>
        </p:nvSpPr>
        <p:spPr>
          <a:xfrm>
            <a:off x="7148053" y="5481439"/>
            <a:ext cx="3577220" cy="964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Parsing</a:t>
            </a:r>
            <a:r>
              <a:rPr lang="zh-TW" altLang="en-US" sz="2000" b="1" dirty="0">
                <a:solidFill>
                  <a:schemeClr val="tx1"/>
                </a:solidFill>
              </a:rPr>
              <a:t> 某條 </a:t>
            </a:r>
            <a:r>
              <a:rPr lang="en-US" altLang="zh-TW" sz="2000" b="1" dirty="0">
                <a:solidFill>
                  <a:schemeClr val="tx1"/>
                </a:solidFill>
              </a:rPr>
              <a:t>wire</a:t>
            </a:r>
            <a:r>
              <a:rPr lang="zh-TW" altLang="en-US" sz="2000" b="1" dirty="0">
                <a:solidFill>
                  <a:schemeClr val="tx1"/>
                </a:solidFill>
              </a:rPr>
              <a:t> 的 </a:t>
            </a:r>
            <a:r>
              <a:rPr lang="en-US" altLang="zh-TW" sz="2000" b="1" dirty="0">
                <a:solidFill>
                  <a:schemeClr val="tx1"/>
                </a:solidFill>
              </a:rPr>
              <a:t>Input </a:t>
            </a:r>
            <a:r>
              <a:rPr lang="zh-TW" altLang="en-US" sz="2000" b="1" dirty="0">
                <a:solidFill>
                  <a:schemeClr val="tx1"/>
                </a:solidFill>
              </a:rPr>
              <a:t>成 </a:t>
            </a:r>
            <a:r>
              <a:rPr lang="en-US" altLang="zh-TW" sz="2000" b="1" dirty="0">
                <a:solidFill>
                  <a:schemeClr val="tx1"/>
                </a:solidFill>
              </a:rPr>
              <a:t>“wire</a:t>
            </a:r>
            <a:r>
              <a:rPr lang="zh-TW" altLang="en-US" sz="2000" b="1" dirty="0">
                <a:solidFill>
                  <a:schemeClr val="tx1"/>
                </a:solidFill>
              </a:rPr>
              <a:t>編號</a:t>
            </a:r>
            <a:r>
              <a:rPr lang="en-US" altLang="zh-TW" sz="2000" b="1" dirty="0">
                <a:solidFill>
                  <a:schemeClr val="tx1"/>
                </a:solidFill>
              </a:rPr>
              <a:t>”</a:t>
            </a:r>
            <a:r>
              <a:rPr lang="zh-TW" altLang="en-US" sz="2000" b="1" dirty="0">
                <a:solidFill>
                  <a:schemeClr val="tx1"/>
                </a:solidFill>
              </a:rPr>
              <a:t>以及</a:t>
            </a:r>
            <a:r>
              <a:rPr lang="en-US" altLang="zh-TW" sz="2000" b="1" dirty="0">
                <a:solidFill>
                  <a:schemeClr val="tx1"/>
                </a:solidFill>
              </a:rPr>
              <a:t>”</a:t>
            </a:r>
            <a:r>
              <a:rPr lang="zh-TW" altLang="en-US" sz="2000" b="1" dirty="0">
                <a:solidFill>
                  <a:schemeClr val="tx1"/>
                </a:solidFill>
              </a:rPr>
              <a:t>常數</a:t>
            </a:r>
            <a:r>
              <a:rPr lang="en-US" altLang="zh-TW" sz="2000" b="1" dirty="0">
                <a:solidFill>
                  <a:schemeClr val="tx1"/>
                </a:solidFill>
              </a:rPr>
              <a:t>0,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1,</a:t>
            </a:r>
            <a:r>
              <a:rPr lang="zh-TW" altLang="en-US" sz="2000" b="1" dirty="0">
                <a:solidFill>
                  <a:schemeClr val="tx1"/>
                </a:solidFill>
              </a:rPr>
              <a:t> 或 </a:t>
            </a:r>
            <a:r>
              <a:rPr lang="en-US" altLang="zh-TW" sz="2000" b="1" dirty="0">
                <a:solidFill>
                  <a:schemeClr val="tx1"/>
                </a:solidFill>
              </a:rPr>
              <a:t>PI”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7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2310542" y="1957848"/>
            <a:ext cx="7156435" cy="3178277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2601526" y="3091463"/>
            <a:ext cx="6636812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Thanks for Listening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6" y="855406"/>
            <a:ext cx="4400829" cy="2113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Compatible Equivalence</a:t>
            </a:r>
            <a:endParaRPr lang="zh-TW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23150-8E9E-41E3-87AB-5CD86D5B6F80}"/>
              </a:ext>
            </a:extLst>
          </p:cNvPr>
          <p:cNvSpPr/>
          <p:nvPr/>
        </p:nvSpPr>
        <p:spPr>
          <a:xfrm>
            <a:off x="5742039" y="5643714"/>
            <a:ext cx="599767" cy="4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677153-52DC-4E18-9C12-E1DAF4418E31}"/>
              </a:ext>
            </a:extLst>
          </p:cNvPr>
          <p:cNvSpPr/>
          <p:nvPr/>
        </p:nvSpPr>
        <p:spPr>
          <a:xfrm>
            <a:off x="5707625" y="3028335"/>
            <a:ext cx="668593" cy="53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內容版面配置區 4">
            <a:extLst>
              <a:ext uri="{FF2B5EF4-FFF2-40B4-BE49-F238E27FC236}">
                <a16:creationId xmlns:a16="http://schemas.microsoft.com/office/drawing/2014/main" id="{2DE33741-7E50-4607-9E0E-ED9DD0003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64"/>
          <a:stretch/>
        </p:blipFill>
        <p:spPr>
          <a:xfrm>
            <a:off x="629781" y="1254432"/>
            <a:ext cx="5077844" cy="46209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83B5F12-5DB0-45F9-9AC8-6B7410D00201}"/>
              </a:ext>
            </a:extLst>
          </p:cNvPr>
          <p:cNvCxnSpPr>
            <a:cxnSpLocks/>
          </p:cNvCxnSpPr>
          <p:nvPr/>
        </p:nvCxnSpPr>
        <p:spPr>
          <a:xfrm flipV="1">
            <a:off x="5527964" y="3103418"/>
            <a:ext cx="678872" cy="651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A0BE12-1185-4BCB-8A45-E959530B766D}"/>
              </a:ext>
            </a:extLst>
          </p:cNvPr>
          <p:cNvCxnSpPr>
            <a:cxnSpLocks/>
          </p:cNvCxnSpPr>
          <p:nvPr/>
        </p:nvCxnSpPr>
        <p:spPr>
          <a:xfrm>
            <a:off x="5527964" y="3754582"/>
            <a:ext cx="678872" cy="775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302F4D6B-68F4-4ED5-80CD-43079C060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0" t="-1064"/>
          <a:stretch/>
        </p:blipFill>
        <p:spPr>
          <a:xfrm>
            <a:off x="6855125" y="2728800"/>
            <a:ext cx="5336875" cy="658091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8B2F95E-2CEC-4AE3-96F0-4F801C0CB108}"/>
              </a:ext>
            </a:extLst>
          </p:cNvPr>
          <p:cNvSpPr/>
          <p:nvPr/>
        </p:nvSpPr>
        <p:spPr>
          <a:xfrm>
            <a:off x="6206836" y="2694164"/>
            <a:ext cx="668593" cy="692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(o)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6063544F-E7B1-47AB-B53E-D9088DC855CF}"/>
              </a:ext>
            </a:extLst>
          </p:cNvPr>
          <p:cNvGrpSpPr/>
          <p:nvPr/>
        </p:nvGrpSpPr>
        <p:grpSpPr>
          <a:xfrm>
            <a:off x="6875429" y="4352621"/>
            <a:ext cx="4325123" cy="650481"/>
            <a:chOff x="6855125" y="3296630"/>
            <a:chExt cx="4325123" cy="650481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42E4773E-3B4B-4527-9D4B-F2A0F92CE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35" t="-11193"/>
            <a:stretch/>
          </p:blipFill>
          <p:spPr>
            <a:xfrm>
              <a:off x="6855125" y="3296630"/>
              <a:ext cx="4325123" cy="587236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B8A94C1E-C8EA-4BE7-8388-B1BD59FF1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35" t="-11193" r="75529"/>
            <a:stretch/>
          </p:blipFill>
          <p:spPr>
            <a:xfrm rot="10800000">
              <a:off x="10941847" y="3323647"/>
              <a:ext cx="238401" cy="623464"/>
            </a:xfrm>
            <a:prstGeom prst="rect">
              <a:avLst/>
            </a:prstGeom>
          </p:spPr>
        </p:pic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384D1D8C-156D-436D-870C-F14D20B476BD}"/>
              </a:ext>
            </a:extLst>
          </p:cNvPr>
          <p:cNvSpPr/>
          <p:nvPr/>
        </p:nvSpPr>
        <p:spPr>
          <a:xfrm>
            <a:off x="6186532" y="4288692"/>
            <a:ext cx="668593" cy="651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(x)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EA2F588-B6B2-4E35-852B-5F50D689B030}"/>
              </a:ext>
            </a:extLst>
          </p:cNvPr>
          <p:cNvSpPr/>
          <p:nvPr/>
        </p:nvSpPr>
        <p:spPr>
          <a:xfrm>
            <a:off x="2844092" y="2631613"/>
            <a:ext cx="803565" cy="65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70C0"/>
                </a:solidFill>
              </a:rPr>
              <a:t>(a)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7E8CA7-F480-43AE-8125-0A03D7D37BCC}"/>
              </a:ext>
            </a:extLst>
          </p:cNvPr>
          <p:cNvSpPr/>
          <p:nvPr/>
        </p:nvSpPr>
        <p:spPr>
          <a:xfrm>
            <a:off x="2921960" y="4134986"/>
            <a:ext cx="637309" cy="676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70C0"/>
                </a:solidFill>
              </a:rPr>
              <a:t>(b)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E17E63BA-131F-4603-B438-A6AB5C3D1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75" y="3487047"/>
            <a:ext cx="2418955" cy="5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2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Test Cases Demo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0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個人, 運動, 遊戲, 直立的 的圖片&#10;&#10;自動產生的描述">
            <a:extLst>
              <a:ext uri="{FF2B5EF4-FFF2-40B4-BE49-F238E27FC236}">
                <a16:creationId xmlns:a16="http://schemas.microsoft.com/office/drawing/2014/main" id="{ECA7C80E-66EA-4EF9-9087-16CD3C2A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5152" r="9978" b="18399"/>
          <a:stretch/>
        </p:blipFill>
        <p:spPr>
          <a:xfrm>
            <a:off x="383458" y="0"/>
            <a:ext cx="116246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E00BDC-7FFF-4D2A-8894-F292BC62AB1B}"/>
              </a:ext>
            </a:extLst>
          </p:cNvPr>
          <p:cNvSpPr/>
          <p:nvPr/>
        </p:nvSpPr>
        <p:spPr>
          <a:xfrm>
            <a:off x="0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2107-65ED-4867-8B54-8DCAF113EF34}"/>
              </a:ext>
            </a:extLst>
          </p:cNvPr>
          <p:cNvSpPr/>
          <p:nvPr/>
        </p:nvSpPr>
        <p:spPr>
          <a:xfrm>
            <a:off x="11590708" y="0"/>
            <a:ext cx="59976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91A7E-55F6-429C-BB88-CAE67A1A881F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9935F-8D03-49D7-B012-31E5C4FEC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FB961B-3EF6-4680-8604-DEE5E9F18B60}"/>
              </a:ext>
            </a:extLst>
          </p:cNvPr>
          <p:cNvSpPr/>
          <p:nvPr/>
        </p:nvSpPr>
        <p:spPr>
          <a:xfrm>
            <a:off x="383458" y="803868"/>
            <a:ext cx="3968620" cy="221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A377E1-F98B-443A-A3C1-604E6784CCA7}"/>
              </a:ext>
            </a:extLst>
          </p:cNvPr>
          <p:cNvSpPr/>
          <p:nvPr/>
        </p:nvSpPr>
        <p:spPr>
          <a:xfrm>
            <a:off x="-251505" y="145026"/>
            <a:ext cx="5108641" cy="95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</a:rPr>
              <a:t>What We Do</a:t>
            </a:r>
            <a:endParaRPr lang="zh-TW" altLang="en-US" sz="6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F4C08-26FF-4EC6-9918-F34D57E06FDC}"/>
              </a:ext>
            </a:extLst>
          </p:cNvPr>
          <p:cNvSpPr/>
          <p:nvPr/>
        </p:nvSpPr>
        <p:spPr>
          <a:xfrm>
            <a:off x="4352078" y="3676035"/>
            <a:ext cx="3073362" cy="105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8701C5-19E1-4842-A861-084C538489B4}"/>
              </a:ext>
            </a:extLst>
          </p:cNvPr>
          <p:cNvSpPr/>
          <p:nvPr/>
        </p:nvSpPr>
        <p:spPr>
          <a:xfrm>
            <a:off x="1135560" y="1516329"/>
            <a:ext cx="11054916" cy="461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/>
                </a:solidFill>
              </a:rPr>
              <a:t>File Reading &amp; Parsing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“X-value”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Define “_DC gate”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Modified Truth Table of Other Gates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 SAT &amp; CNF Engine Usage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Output If Circuits Be Compatible Equivalence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3600" b="1" dirty="0">
                <a:solidFill>
                  <a:srgbClr val="002060">
                    <a:alpha val="30000"/>
                  </a:srgbClr>
                </a:solidFill>
              </a:rPr>
              <a:t>Test Cases Demo</a:t>
            </a:r>
            <a:endParaRPr lang="zh-TW" altLang="en-US" sz="3600" b="1" dirty="0">
              <a:solidFill>
                <a:srgbClr val="002060">
                  <a:alpha val="3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2281084" cy="2163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Why Parsing</a:t>
            </a:r>
            <a:endParaRPr lang="zh-TW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23150-8E9E-41E3-87AB-5CD86D5B6F80}"/>
              </a:ext>
            </a:extLst>
          </p:cNvPr>
          <p:cNvSpPr/>
          <p:nvPr/>
        </p:nvSpPr>
        <p:spPr>
          <a:xfrm>
            <a:off x="5742039" y="5643714"/>
            <a:ext cx="599767" cy="4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677153-52DC-4E18-9C12-E1DAF4418E31}"/>
              </a:ext>
            </a:extLst>
          </p:cNvPr>
          <p:cNvSpPr/>
          <p:nvPr/>
        </p:nvSpPr>
        <p:spPr>
          <a:xfrm>
            <a:off x="5707625" y="3028335"/>
            <a:ext cx="668593" cy="53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DFB047-FFC5-406C-97F3-11EA35F2E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6"/>
          <a:stretch/>
        </p:blipFill>
        <p:spPr>
          <a:xfrm>
            <a:off x="411627" y="2204065"/>
            <a:ext cx="4996115" cy="282710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C66454-3B0B-4122-A153-EB7B42194A78}"/>
              </a:ext>
            </a:extLst>
          </p:cNvPr>
          <p:cNvSpPr/>
          <p:nvPr/>
        </p:nvSpPr>
        <p:spPr>
          <a:xfrm>
            <a:off x="297426" y="1413388"/>
            <a:ext cx="3362631" cy="68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70C0"/>
                </a:solidFill>
              </a:rPr>
              <a:t>Test Cases ( </a:t>
            </a:r>
            <a:r>
              <a:rPr lang="en-US" altLang="zh-TW" sz="3600" b="1" dirty="0" err="1">
                <a:solidFill>
                  <a:srgbClr val="0070C0"/>
                </a:solidFill>
              </a:rPr>
              <a:t>gf.v</a:t>
            </a:r>
            <a:r>
              <a:rPr lang="en-US" altLang="zh-TW" sz="3600" b="1" dirty="0">
                <a:solidFill>
                  <a:srgbClr val="0070C0"/>
                </a:solidFill>
              </a:rPr>
              <a:t> )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15EC40-4370-4A9F-9AC5-C145FA033617}"/>
              </a:ext>
            </a:extLst>
          </p:cNvPr>
          <p:cNvSpPr/>
          <p:nvPr/>
        </p:nvSpPr>
        <p:spPr>
          <a:xfrm>
            <a:off x="850491" y="2101646"/>
            <a:ext cx="1504335" cy="3040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A9E6F87-27F5-4F10-944F-08CA0F5D5D57}"/>
              </a:ext>
            </a:extLst>
          </p:cNvPr>
          <p:cNvCxnSpPr>
            <a:cxnSpLocks/>
          </p:cNvCxnSpPr>
          <p:nvPr/>
        </p:nvCxnSpPr>
        <p:spPr>
          <a:xfrm>
            <a:off x="1602658" y="5142271"/>
            <a:ext cx="0" cy="57027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8C74CB1-2CA6-46A8-BE96-C14F306FD372}"/>
              </a:ext>
            </a:extLst>
          </p:cNvPr>
          <p:cNvSpPr/>
          <p:nvPr/>
        </p:nvSpPr>
        <p:spPr>
          <a:xfrm>
            <a:off x="297426" y="5643714"/>
            <a:ext cx="386161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Test cases named every gate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0DBCF7-560F-4727-9AFA-375054946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81"/>
          <a:stretch/>
        </p:blipFill>
        <p:spPr>
          <a:xfrm>
            <a:off x="5572433" y="1057983"/>
            <a:ext cx="5193702" cy="51560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3A4378-1AB1-439F-81C6-9C6FB3D7F29C}"/>
              </a:ext>
            </a:extLst>
          </p:cNvPr>
          <p:cNvSpPr/>
          <p:nvPr/>
        </p:nvSpPr>
        <p:spPr>
          <a:xfrm>
            <a:off x="5483850" y="283577"/>
            <a:ext cx="4636098" cy="81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>
                <a:solidFill>
                  <a:srgbClr val="0070C0"/>
                </a:solidFill>
              </a:rPr>
              <a:t>src</a:t>
            </a:r>
            <a:r>
              <a:rPr lang="en-US" altLang="zh-TW" sz="3600" b="1" dirty="0">
                <a:solidFill>
                  <a:srgbClr val="0070C0"/>
                </a:solidFill>
              </a:rPr>
              <a:t>/base/</a:t>
            </a:r>
            <a:r>
              <a:rPr lang="en-US" altLang="zh-TW" sz="3600" b="1" dirty="0" err="1">
                <a:solidFill>
                  <a:srgbClr val="0070C0"/>
                </a:solidFill>
              </a:rPr>
              <a:t>ver</a:t>
            </a:r>
            <a:r>
              <a:rPr lang="en-US" altLang="zh-TW" sz="3600" b="1" dirty="0">
                <a:solidFill>
                  <a:srgbClr val="0070C0"/>
                </a:solidFill>
              </a:rPr>
              <a:t>/</a:t>
            </a:r>
            <a:r>
              <a:rPr lang="en-US" altLang="zh-TW" sz="3600" b="1" dirty="0" err="1">
                <a:solidFill>
                  <a:srgbClr val="0070C0"/>
                </a:solidFill>
              </a:rPr>
              <a:t>verCore.c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305C2A-B5D5-40DF-82DE-6965931F6C55}"/>
              </a:ext>
            </a:extLst>
          </p:cNvPr>
          <p:cNvSpPr/>
          <p:nvPr/>
        </p:nvSpPr>
        <p:spPr>
          <a:xfrm>
            <a:off x="5889523" y="3456771"/>
            <a:ext cx="3116824" cy="1081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5972CA-9AEE-41DD-8E50-B1C2D95EDFAC}"/>
              </a:ext>
            </a:extLst>
          </p:cNvPr>
          <p:cNvSpPr/>
          <p:nvPr/>
        </p:nvSpPr>
        <p:spPr>
          <a:xfrm>
            <a:off x="5876002" y="4923014"/>
            <a:ext cx="3130345" cy="1081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BD332D5-A163-4CFD-A372-E6C76806EBE0}"/>
              </a:ext>
            </a:extLst>
          </p:cNvPr>
          <p:cNvGrpSpPr/>
          <p:nvPr/>
        </p:nvGrpSpPr>
        <p:grpSpPr>
          <a:xfrm>
            <a:off x="9171708" y="1605870"/>
            <a:ext cx="2722865" cy="2050472"/>
            <a:chOff x="9171708" y="1605870"/>
            <a:chExt cx="2722865" cy="2050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B524BF-E853-4C6A-9600-62A6BB274FA2}"/>
                </a:ext>
              </a:extLst>
            </p:cNvPr>
            <p:cNvSpPr/>
            <p:nvPr/>
          </p:nvSpPr>
          <p:spPr>
            <a:xfrm>
              <a:off x="9171708" y="1605870"/>
              <a:ext cx="2722865" cy="2050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67300B-F1E1-437A-AD59-E17FA878A31C}"/>
                </a:ext>
              </a:extLst>
            </p:cNvPr>
            <p:cNvSpPr/>
            <p:nvPr/>
          </p:nvSpPr>
          <p:spPr>
            <a:xfrm>
              <a:off x="9285908" y="1779263"/>
              <a:ext cx="2608665" cy="1677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800" b="1" dirty="0">
                  <a:solidFill>
                    <a:schemeClr val="tx1"/>
                  </a:solidFill>
                </a:rPr>
                <a:t>在遇到小括號之前的字都存入</a:t>
              </a:r>
              <a:r>
                <a:rPr lang="en-US" altLang="zh-TW" sz="2800" b="1" dirty="0" err="1">
                  <a:solidFill>
                    <a:schemeClr val="tx1"/>
                  </a:solidFill>
                </a:rPr>
                <a:t>pWord</a:t>
              </a:r>
              <a:r>
                <a:rPr lang="zh-TW" altLang="en-US" sz="2800" b="1" dirty="0">
                  <a:solidFill>
                    <a:schemeClr val="tx1"/>
                  </a:solidFill>
                </a:rPr>
                <a:t>變數中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4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2281084" cy="2163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Why Parsing</a:t>
            </a:r>
            <a:endParaRPr lang="zh-TW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23150-8E9E-41E3-87AB-5CD86D5B6F80}"/>
              </a:ext>
            </a:extLst>
          </p:cNvPr>
          <p:cNvSpPr/>
          <p:nvPr/>
        </p:nvSpPr>
        <p:spPr>
          <a:xfrm>
            <a:off x="5742039" y="5643714"/>
            <a:ext cx="599767" cy="4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677153-52DC-4E18-9C12-E1DAF4418E31}"/>
              </a:ext>
            </a:extLst>
          </p:cNvPr>
          <p:cNvSpPr/>
          <p:nvPr/>
        </p:nvSpPr>
        <p:spPr>
          <a:xfrm>
            <a:off x="5707625" y="3028335"/>
            <a:ext cx="668593" cy="53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DFB047-FFC5-406C-97F3-11EA35F2E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6"/>
          <a:stretch/>
        </p:blipFill>
        <p:spPr>
          <a:xfrm>
            <a:off x="411627" y="2204065"/>
            <a:ext cx="4996115" cy="282710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C66454-3B0B-4122-A153-EB7B42194A78}"/>
              </a:ext>
            </a:extLst>
          </p:cNvPr>
          <p:cNvSpPr/>
          <p:nvPr/>
        </p:nvSpPr>
        <p:spPr>
          <a:xfrm>
            <a:off x="297426" y="1413388"/>
            <a:ext cx="3362631" cy="68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0070C0"/>
                </a:solidFill>
              </a:rPr>
              <a:t>Test Cases ( </a:t>
            </a:r>
            <a:r>
              <a:rPr lang="en-US" altLang="zh-TW" sz="3600" b="1" dirty="0" err="1">
                <a:solidFill>
                  <a:srgbClr val="0070C0"/>
                </a:solidFill>
              </a:rPr>
              <a:t>gf.v</a:t>
            </a:r>
            <a:r>
              <a:rPr lang="en-US" altLang="zh-TW" sz="3600" b="1" dirty="0">
                <a:solidFill>
                  <a:srgbClr val="0070C0"/>
                </a:solidFill>
              </a:rPr>
              <a:t> )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15EC40-4370-4A9F-9AC5-C145FA033617}"/>
              </a:ext>
            </a:extLst>
          </p:cNvPr>
          <p:cNvSpPr/>
          <p:nvPr/>
        </p:nvSpPr>
        <p:spPr>
          <a:xfrm>
            <a:off x="850491" y="2101646"/>
            <a:ext cx="1504335" cy="3040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A9E6F87-27F5-4F10-944F-08CA0F5D5D57}"/>
              </a:ext>
            </a:extLst>
          </p:cNvPr>
          <p:cNvCxnSpPr>
            <a:cxnSpLocks/>
          </p:cNvCxnSpPr>
          <p:nvPr/>
        </p:nvCxnSpPr>
        <p:spPr>
          <a:xfrm>
            <a:off x="1602658" y="5142271"/>
            <a:ext cx="0" cy="57027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8C74CB1-2CA6-46A8-BE96-C14F306FD372}"/>
              </a:ext>
            </a:extLst>
          </p:cNvPr>
          <p:cNvSpPr/>
          <p:nvPr/>
        </p:nvSpPr>
        <p:spPr>
          <a:xfrm>
            <a:off x="297426" y="5643714"/>
            <a:ext cx="386161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Test cases named every gate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4DA1EA3-1943-435B-8F14-C80067E9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41" y="248027"/>
            <a:ext cx="6134632" cy="63708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E3975DA-68FA-4C0A-ABA6-9D1B487697ED}"/>
              </a:ext>
            </a:extLst>
          </p:cNvPr>
          <p:cNvSpPr/>
          <p:nvPr/>
        </p:nvSpPr>
        <p:spPr>
          <a:xfrm>
            <a:off x="7273637" y="4810106"/>
            <a:ext cx="1219200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5EFA85-C72B-4BE5-9CF8-DE0871B5D328}"/>
              </a:ext>
            </a:extLst>
          </p:cNvPr>
          <p:cNvSpPr/>
          <p:nvPr/>
        </p:nvSpPr>
        <p:spPr>
          <a:xfrm>
            <a:off x="6950972" y="1359259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7279AD-7614-43B4-98CB-CD5CEC402291}"/>
              </a:ext>
            </a:extLst>
          </p:cNvPr>
          <p:cNvSpPr/>
          <p:nvPr/>
        </p:nvSpPr>
        <p:spPr>
          <a:xfrm>
            <a:off x="7251762" y="1747186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6E899-0405-490C-91BD-75AF2A7DF0CD}"/>
              </a:ext>
            </a:extLst>
          </p:cNvPr>
          <p:cNvSpPr/>
          <p:nvPr/>
        </p:nvSpPr>
        <p:spPr>
          <a:xfrm>
            <a:off x="7273637" y="2080984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59CC6F-A52F-4F7A-9F31-405B9FCFC231}"/>
              </a:ext>
            </a:extLst>
          </p:cNvPr>
          <p:cNvSpPr/>
          <p:nvPr/>
        </p:nvSpPr>
        <p:spPr>
          <a:xfrm>
            <a:off x="7310299" y="2458149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990D6-5BAC-4664-B142-1CCD2F08AC32}"/>
              </a:ext>
            </a:extLst>
          </p:cNvPr>
          <p:cNvSpPr/>
          <p:nvPr/>
        </p:nvSpPr>
        <p:spPr>
          <a:xfrm>
            <a:off x="7327050" y="2811038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EC6E45-9C98-4F44-8C31-E6A5EC278D36}"/>
              </a:ext>
            </a:extLst>
          </p:cNvPr>
          <p:cNvSpPr/>
          <p:nvPr/>
        </p:nvSpPr>
        <p:spPr>
          <a:xfrm>
            <a:off x="7338008" y="3163927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E95FB9-1D66-48CF-8D0B-8E01EFF5ADC9}"/>
              </a:ext>
            </a:extLst>
          </p:cNvPr>
          <p:cNvSpPr/>
          <p:nvPr/>
        </p:nvSpPr>
        <p:spPr>
          <a:xfrm>
            <a:off x="7338008" y="3531687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60EECC-3EF8-4A67-8031-84DD1979709F}"/>
              </a:ext>
            </a:extLst>
          </p:cNvPr>
          <p:cNvSpPr/>
          <p:nvPr/>
        </p:nvSpPr>
        <p:spPr>
          <a:xfrm>
            <a:off x="7379571" y="3880272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E5A515-BB6D-4423-8A6A-5249E65F8C90}"/>
              </a:ext>
            </a:extLst>
          </p:cNvPr>
          <p:cNvSpPr/>
          <p:nvPr/>
        </p:nvSpPr>
        <p:spPr>
          <a:xfrm>
            <a:off x="7327049" y="4248032"/>
            <a:ext cx="1112373" cy="108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C61DC7-F9EF-45CB-8995-378E9760836D}"/>
              </a:ext>
            </a:extLst>
          </p:cNvPr>
          <p:cNvSpPr/>
          <p:nvPr/>
        </p:nvSpPr>
        <p:spPr>
          <a:xfrm>
            <a:off x="7379571" y="5333649"/>
            <a:ext cx="1219200" cy="1082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6D665E-C1A8-4989-A36A-EA8089BBCE43}"/>
              </a:ext>
            </a:extLst>
          </p:cNvPr>
          <p:cNvSpPr/>
          <p:nvPr/>
        </p:nvSpPr>
        <p:spPr>
          <a:xfrm>
            <a:off x="7379571" y="5703184"/>
            <a:ext cx="1219200" cy="1082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57DEB-3B2B-49CD-A08B-0151D61C5266}"/>
              </a:ext>
            </a:extLst>
          </p:cNvPr>
          <p:cNvSpPr/>
          <p:nvPr/>
        </p:nvSpPr>
        <p:spPr>
          <a:xfrm>
            <a:off x="7379571" y="6071061"/>
            <a:ext cx="1219200" cy="1082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FEF8F-408F-40DF-B851-B792859A84B2}"/>
              </a:ext>
            </a:extLst>
          </p:cNvPr>
          <p:cNvSpPr/>
          <p:nvPr/>
        </p:nvSpPr>
        <p:spPr>
          <a:xfrm>
            <a:off x="7379570" y="6417523"/>
            <a:ext cx="1404211" cy="1082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76289B8-F10B-4685-BB39-DD910EF03380}"/>
              </a:ext>
            </a:extLst>
          </p:cNvPr>
          <p:cNvGrpSpPr/>
          <p:nvPr/>
        </p:nvGrpSpPr>
        <p:grpSpPr>
          <a:xfrm>
            <a:off x="9410505" y="5005080"/>
            <a:ext cx="2607867" cy="1742084"/>
            <a:chOff x="9410505" y="5005080"/>
            <a:chExt cx="2607867" cy="174208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AD93BEA-EC7E-4BE0-8A56-B7CC41B1C4CF}"/>
                </a:ext>
              </a:extLst>
            </p:cNvPr>
            <p:cNvSpPr/>
            <p:nvPr/>
          </p:nvSpPr>
          <p:spPr>
            <a:xfrm>
              <a:off x="9410505" y="5005080"/>
              <a:ext cx="2607867" cy="1742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FF4FD9-B323-4DDC-8511-8DFA51B1A2DE}"/>
                </a:ext>
              </a:extLst>
            </p:cNvPr>
            <p:cNvSpPr/>
            <p:nvPr/>
          </p:nvSpPr>
          <p:spPr>
            <a:xfrm>
              <a:off x="9507360" y="5142271"/>
              <a:ext cx="2387214" cy="1467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b="1" dirty="0">
                  <a:solidFill>
                    <a:schemeClr val="tx1"/>
                  </a:solidFill>
                </a:rPr>
                <a:t>把</a:t>
              </a:r>
              <a:r>
                <a:rPr lang="en-US" altLang="zh-TW" sz="2000" b="1" dirty="0" err="1">
                  <a:solidFill>
                    <a:schemeClr val="tx1"/>
                  </a:solidFill>
                </a:rPr>
                <a:t>pWord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存的字跟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Gate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關鍵字做比較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, 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發現沒有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parse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掉名字的部分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, 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讀檔就會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error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9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2FE43-8879-414A-963A-E71EB7218208}"/>
              </a:ext>
            </a:extLst>
          </p:cNvPr>
          <p:cNvSpPr/>
          <p:nvPr/>
        </p:nvSpPr>
        <p:spPr>
          <a:xfrm>
            <a:off x="462117" y="855406"/>
            <a:ext cx="2389238" cy="206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01E66D-F695-48F1-A21A-5D66C07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12992"/>
            <a:ext cx="5592097" cy="955369"/>
          </a:xfrm>
        </p:spPr>
        <p:txBody>
          <a:bodyPr>
            <a:normAutofit/>
          </a:bodyPr>
          <a:lstStyle/>
          <a:p>
            <a:pPr>
              <a:tabLst>
                <a:tab pos="2419350" algn="l"/>
              </a:tabLst>
            </a:pPr>
            <a:r>
              <a:rPr lang="en-US" altLang="zh-TW" sz="3600" b="1" dirty="0"/>
              <a:t> Parsing Code</a:t>
            </a:r>
            <a:endParaRPr lang="zh-TW" altLang="en-US" sz="3600" b="1" dirty="0"/>
          </a:p>
        </p:txBody>
      </p:sp>
      <p:pic>
        <p:nvPicPr>
          <p:cNvPr id="31" name="內容版面配置區 3">
            <a:extLst>
              <a:ext uri="{FF2B5EF4-FFF2-40B4-BE49-F238E27FC236}">
                <a16:creationId xmlns:a16="http://schemas.microsoft.com/office/drawing/2014/main" id="{F46C4E7A-603D-4BF6-B456-BF0753C1D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161" y="282431"/>
            <a:ext cx="5665413" cy="629313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15EDB3A8-78A8-4A70-9A67-34B687B78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16"/>
          <a:stretch/>
        </p:blipFill>
        <p:spPr>
          <a:xfrm>
            <a:off x="500915" y="1268360"/>
            <a:ext cx="5123657" cy="28992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48A2BC0-FB0D-407A-9025-A75022685652}"/>
              </a:ext>
            </a:extLst>
          </p:cNvPr>
          <p:cNvSpPr/>
          <p:nvPr/>
        </p:nvSpPr>
        <p:spPr>
          <a:xfrm>
            <a:off x="462117" y="4821986"/>
            <a:ext cx="5162455" cy="17230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67E727-FBDD-4F04-91A5-0002C9A30B53}"/>
              </a:ext>
            </a:extLst>
          </p:cNvPr>
          <p:cNvSpPr/>
          <p:nvPr/>
        </p:nvSpPr>
        <p:spPr>
          <a:xfrm>
            <a:off x="506054" y="4894698"/>
            <a:ext cx="4690601" cy="53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定義</a:t>
            </a:r>
            <a:r>
              <a:rPr lang="en-US" altLang="zh-TW" sz="2000" b="1" dirty="0">
                <a:solidFill>
                  <a:srgbClr val="0070C0"/>
                </a:solidFill>
              </a:rPr>
              <a:t>char* </a:t>
            </a:r>
            <a:r>
              <a:rPr lang="en-US" altLang="zh-TW" sz="2000" b="1" dirty="0" err="1">
                <a:solidFill>
                  <a:schemeClr val="tx1"/>
                </a:solidFill>
              </a:rPr>
              <a:t>stringslice</a:t>
            </a:r>
            <a:r>
              <a:rPr lang="en-US" altLang="zh-TW" sz="2000" b="1" dirty="0">
                <a:solidFill>
                  <a:schemeClr val="tx1"/>
                </a:solidFill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</a:rPr>
              <a:t>char* </a:t>
            </a:r>
            <a:r>
              <a:rPr lang="en-US" altLang="zh-TW" sz="2000" b="1" dirty="0">
                <a:solidFill>
                  <a:schemeClr val="tx1"/>
                </a:solidFill>
              </a:rPr>
              <a:t>str,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</a:rPr>
              <a:t>size_t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</a:rPr>
              <a:t>) :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528F9-6C1B-4D1A-8E67-9ACBEC733775}"/>
              </a:ext>
            </a:extLst>
          </p:cNvPr>
          <p:cNvSpPr/>
          <p:nvPr/>
        </p:nvSpPr>
        <p:spPr>
          <a:xfrm>
            <a:off x="619120" y="5162467"/>
            <a:ext cx="4690601" cy="1317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002060"/>
                </a:solidFill>
              </a:rPr>
              <a:t>讀完</a:t>
            </a:r>
            <a:r>
              <a:rPr lang="en-US" altLang="zh-TW" sz="2000" b="1" dirty="0">
                <a:solidFill>
                  <a:srgbClr val="002060"/>
                </a:solidFill>
              </a:rPr>
              <a:t>gate</a:t>
            </a:r>
            <a:r>
              <a:rPr lang="zh-TW" altLang="en-US" sz="2000" b="1" dirty="0">
                <a:solidFill>
                  <a:srgbClr val="002060"/>
                </a:solidFill>
              </a:rPr>
              <a:t>的關鍵字加上一個空格後</a:t>
            </a:r>
            <a:r>
              <a:rPr lang="en-US" altLang="zh-TW" sz="2000" b="1" dirty="0">
                <a:solidFill>
                  <a:srgbClr val="002060"/>
                </a:solidFill>
              </a:rPr>
              <a:t>, </a:t>
            </a:r>
            <a:r>
              <a:rPr lang="zh-TW" altLang="en-US" sz="2000" b="1" dirty="0">
                <a:solidFill>
                  <a:srgbClr val="002060"/>
                </a:solidFill>
              </a:rPr>
              <a:t>停止</a:t>
            </a:r>
            <a:r>
              <a:rPr lang="en-US" altLang="zh-TW" sz="2000" b="1" dirty="0">
                <a:solidFill>
                  <a:srgbClr val="00206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002060"/>
                </a:solidFill>
              </a:rPr>
              <a:t>直到下一次讀到 </a:t>
            </a:r>
            <a:r>
              <a:rPr lang="en-US" altLang="zh-TW" sz="2000" b="1" dirty="0">
                <a:solidFill>
                  <a:srgbClr val="002060"/>
                </a:solidFill>
              </a:rPr>
              <a:t>‘</a:t>
            </a:r>
            <a:r>
              <a:rPr lang="zh-TW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</a:rPr>
              <a:t>(</a:t>
            </a:r>
            <a:r>
              <a:rPr lang="zh-TW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</a:rPr>
              <a:t>‘</a:t>
            </a:r>
            <a:r>
              <a:rPr lang="zh-TW" altLang="en-US" sz="2000" b="1" dirty="0">
                <a:solidFill>
                  <a:srgbClr val="002060"/>
                </a:solidFill>
              </a:rPr>
              <a:t> 後才繼續讀進來存入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BBA138-2BBA-4178-A304-583C179A4B93}"/>
              </a:ext>
            </a:extLst>
          </p:cNvPr>
          <p:cNvSpPr/>
          <p:nvPr/>
        </p:nvSpPr>
        <p:spPr>
          <a:xfrm>
            <a:off x="71704" y="4313348"/>
            <a:ext cx="6043539" cy="41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base/</a:t>
            </a:r>
            <a:r>
              <a:rPr lang="en-US" altLang="zh-TW" sz="2400" b="1" dirty="0" err="1">
                <a:solidFill>
                  <a:srgbClr val="0070C0"/>
                </a:solidFill>
              </a:rPr>
              <a:t>exteda</a:t>
            </a:r>
            <a:r>
              <a:rPr lang="en-US" altLang="zh-TW" sz="2400" b="1" dirty="0">
                <a:solidFill>
                  <a:srgbClr val="0070C0"/>
                </a:solidFill>
              </a:rPr>
              <a:t>/</a:t>
            </a:r>
            <a:r>
              <a:rPr lang="en-US" altLang="zh-TW" sz="2400" b="1" dirty="0" err="1">
                <a:solidFill>
                  <a:srgbClr val="0070C0"/>
                </a:solidFill>
              </a:rPr>
              <a:t>ReadGate.c</a:t>
            </a:r>
            <a:r>
              <a:rPr lang="en-US" altLang="zh-TW" sz="2400" b="1" dirty="0">
                <a:solidFill>
                  <a:srgbClr val="0070C0"/>
                </a:solidFill>
              </a:rPr>
              <a:t> &amp; .h ( </a:t>
            </a:r>
            <a:r>
              <a:rPr lang="zh-TW" altLang="en-US" sz="2400" b="1" dirty="0">
                <a:solidFill>
                  <a:srgbClr val="0070C0"/>
                </a:solidFill>
              </a:rPr>
              <a:t>自己創的檔</a:t>
            </a:r>
            <a:r>
              <a:rPr lang="en-US" altLang="zh-TW" sz="2400" b="1" dirty="0">
                <a:solidFill>
                  <a:srgbClr val="0070C0"/>
                </a:solidFill>
              </a:rPr>
              <a:t> )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1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1130</Words>
  <Application>Microsoft Office PowerPoint</Application>
  <PresentationFormat>寬螢幕</PresentationFormat>
  <Paragraphs>393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佈景主題</vt:lpstr>
      <vt:lpstr>PowerPoint 簡報</vt:lpstr>
      <vt:lpstr> X-value Equivalence Checking</vt:lpstr>
      <vt:lpstr> Why Has X-value</vt:lpstr>
      <vt:lpstr> Compatible Equivalence</vt:lpstr>
      <vt:lpstr>PowerPoint 簡報</vt:lpstr>
      <vt:lpstr>PowerPoint 簡報</vt:lpstr>
      <vt:lpstr> Why Parsing</vt:lpstr>
      <vt:lpstr> Why Parsing</vt:lpstr>
      <vt:lpstr> Parsing Code</vt:lpstr>
      <vt:lpstr>PowerPoint 簡報</vt:lpstr>
      <vt:lpstr> Idea</vt:lpstr>
      <vt:lpstr> Code to Define X-value</vt:lpstr>
      <vt:lpstr> Code to Define X-value</vt:lpstr>
      <vt:lpstr> Code to Define X-value</vt:lpstr>
      <vt:lpstr>PowerPoint 簡報</vt:lpstr>
      <vt:lpstr> What is DC Gate</vt:lpstr>
      <vt:lpstr> Code to Define DC Gate</vt:lpstr>
      <vt:lpstr> Code to Define DC Gate</vt:lpstr>
      <vt:lpstr> Code to Define DC Gate</vt:lpstr>
      <vt:lpstr>PowerPoint 簡報</vt:lpstr>
      <vt:lpstr> Modified Truth Table</vt:lpstr>
      <vt:lpstr> Modified Truth Table</vt:lpstr>
      <vt:lpstr> Modified Truth Table</vt:lpstr>
      <vt:lpstr> Modified Truth Table</vt:lpstr>
      <vt:lpstr> Code to Re-define Logic Gates</vt:lpstr>
      <vt:lpstr>PowerPoint 簡報</vt:lpstr>
      <vt:lpstr> Using SAT Engine in abc</vt:lpstr>
      <vt:lpstr>PowerPoint 簡報</vt:lpstr>
      <vt:lpstr> Output Message</vt:lpstr>
      <vt:lpstr>PowerPoint 簡報</vt:lpstr>
      <vt:lpstr> Simple Test Cases</vt:lpstr>
      <vt:lpstr> Simple Test Cases</vt:lpstr>
      <vt:lpstr> BugBugBugBugQQ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 : 組別+題目名字+教授</dc:title>
  <dc:creator>andy chen</dc:creator>
  <cp:lastModifiedBy>andy chen</cp:lastModifiedBy>
  <cp:revision>1</cp:revision>
  <dcterms:created xsi:type="dcterms:W3CDTF">2020-07-01T07:06:44Z</dcterms:created>
  <dcterms:modified xsi:type="dcterms:W3CDTF">2020-07-03T03:54:17Z</dcterms:modified>
</cp:coreProperties>
</file>