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4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1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21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7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0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A880-A500-49DA-9D00-0C72BA483DAD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AB1790-064B-4A77-B3F6-00B3AB905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0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C307-01DC-D716-180B-C7398063C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211" y="2053457"/>
            <a:ext cx="7644627" cy="2751086"/>
          </a:xfrm>
        </p:spPr>
        <p:txBody>
          <a:bodyPr>
            <a:normAutofit/>
          </a:bodyPr>
          <a:lstStyle/>
          <a:p>
            <a:pPr algn="r"/>
            <a:br>
              <a:rPr lang="en-US" dirty="0"/>
            </a:br>
            <a:r>
              <a:rPr lang="en-US" dirty="0"/>
              <a:t>Wine Quality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0F94E-B06E-542B-A97E-6227C2B3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211" y="4866296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Hongdi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0FB4-F01B-13FE-A45F-90024604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FEBD-D5C9-DD6A-CF4E-0675C9BB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06" y="5513832"/>
            <a:ext cx="8596668" cy="939010"/>
          </a:xfrm>
        </p:spPr>
        <p:txBody>
          <a:bodyPr/>
          <a:lstStyle/>
          <a:p>
            <a:r>
              <a:rPr lang="en-US" dirty="0"/>
              <a:t>Thus, by look at the pre chart, if my model’s score less than 62.7% which means my model is totally failed in this dataset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445F750-41EF-233F-651F-4FA8F5F4F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9699"/>
            <a:ext cx="3530611" cy="3880773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3D87F5D-7437-4296-4EF1-D3D166F8E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44" y="1409699"/>
            <a:ext cx="3368888" cy="3880773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6B4E877-2ACF-3761-3923-C407DAA85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832" y="1409699"/>
            <a:ext cx="325530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8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6665-97D3-2A84-2515-999312A9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938D2A7-4BBB-DB11-9601-4593C4968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88" y="2671762"/>
            <a:ext cx="65817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3791-F887-1A16-D769-141977B7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7FEA-B11F-BA7C-B8DA-E78B8F3F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688" y="2160589"/>
            <a:ext cx="3769314" cy="388077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Considering the large variance in the size of the data in the dataset, I think model normalization is needed to make the model learn more efficiently. So I use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StandardScaler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function to standardize the model. 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419863F-765E-051A-CF95-A03BAFE8F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8" y="2247900"/>
            <a:ext cx="3876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7C1A-BD10-A0F8-0400-FDACD018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6B01-3C53-DFBC-9BCF-7A032FCB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408D6A6-1572-F339-AE17-1A2F6265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56" y="1488613"/>
            <a:ext cx="524462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9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858A-3BA4-6654-0E08-477FEABC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D2EE3-094F-316C-3A80-04FCBC82C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760" y="1930400"/>
            <a:ext cx="4995240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59BB4-C2EC-A744-CFC1-7393EB3C6B1C}"/>
              </a:ext>
            </a:extLst>
          </p:cNvPr>
          <p:cNvSpPr txBox="1"/>
          <p:nvPr/>
        </p:nvSpPr>
        <p:spPr>
          <a:xfrm>
            <a:off x="6652727" y="1810139"/>
            <a:ext cx="4021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to pick these range is I have tried this model many times, and I find around these number can give me a high score.</a:t>
            </a:r>
          </a:p>
          <a:p>
            <a:endParaRPr lang="en-US" dirty="0"/>
          </a:p>
          <a:p>
            <a:r>
              <a:rPr lang="en-US" dirty="0"/>
              <a:t>Due to my computer problem, I cannot running higher </a:t>
            </a:r>
            <a:r>
              <a:rPr lang="en-US" dirty="0" err="1"/>
              <a:t>n_estimators</a:t>
            </a:r>
            <a:r>
              <a:rPr lang="en-US" dirty="0"/>
              <a:t> model. </a:t>
            </a:r>
          </a:p>
        </p:txBody>
      </p:sp>
    </p:spTree>
    <p:extLst>
      <p:ext uri="{BB962C8B-B14F-4D97-AF65-F5344CB8AC3E}">
        <p14:creationId xmlns:p14="http://schemas.microsoft.com/office/powerpoint/2010/main" val="340472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3D82-C79C-B030-990E-DC8EF63B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7E44-81E0-C7E8-3A7D-20D2AF74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D653-57B7-57D4-F2E7-7DF6CB2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80" y="2676987"/>
            <a:ext cx="7496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8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8188-62A3-8C98-6235-90979249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1A9F-AF83-4D59-2882-0508C181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Datasets is not enough</a:t>
            </a:r>
          </a:p>
          <a:p>
            <a:r>
              <a:rPr lang="en-US" dirty="0"/>
              <a:t>2. Duplicate rows may not need to be delete</a:t>
            </a:r>
          </a:p>
          <a:p>
            <a:r>
              <a:rPr lang="en-US" dirty="0"/>
              <a:t>3. Can keep working on the parameter to get a better model</a:t>
            </a:r>
          </a:p>
          <a:p>
            <a:r>
              <a:rPr lang="en-US" dirty="0"/>
              <a:t>4. Consider building a classification model for predict wine type</a:t>
            </a:r>
          </a:p>
        </p:txBody>
      </p:sp>
    </p:spTree>
    <p:extLst>
      <p:ext uri="{BB962C8B-B14F-4D97-AF65-F5344CB8AC3E}">
        <p14:creationId xmlns:p14="http://schemas.microsoft.com/office/powerpoint/2010/main" val="36459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BB29-2991-D500-BAD6-37F0FA54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EE15-3C3B-6AF6-73F5-48F892D7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848" y="3833350"/>
            <a:ext cx="2553162" cy="3880773"/>
          </a:xfrm>
        </p:spPr>
        <p:txBody>
          <a:bodyPr/>
          <a:lstStyle/>
          <a:p>
            <a:r>
              <a:rPr lang="en-US" dirty="0"/>
              <a:t>White wine 4898</a:t>
            </a:r>
          </a:p>
          <a:p>
            <a:r>
              <a:rPr lang="en-US" dirty="0"/>
              <a:t>Red wine 1599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72F3F-C701-F386-C7AB-25631F5D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496175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B5012-6E83-B48E-1EE7-A4F724DB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83" y="3754437"/>
            <a:ext cx="2809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093A-8F51-F862-C75E-973C1994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33E79-BBA0-79B1-6E2C-061CC4BD6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979" y="1930400"/>
            <a:ext cx="5753099" cy="15029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71313-BDE7-BC1D-E4FE-C927EE92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78" y="3702354"/>
            <a:ext cx="5753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0C7A-83E8-F124-97C2-7F656FF2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B016-A3E4-25C7-3953-04330455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94061"/>
            <a:ext cx="8596668" cy="388077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Find outliers in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except for the 'quality' column by z-score (Z = (X-μ)/σ ). I treat all data with |z|&gt;3 as outliers, flag those data, and replace them with the mean of the column they are in. 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2B426-9C8C-C91A-CEAE-D353CADE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65362"/>
            <a:ext cx="9638522" cy="309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C260-DF44-64C7-6E20-46FFFC48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072F-954E-7427-EC0C-71E25CC8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B6C88-6935-3A2C-AA52-005765BB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62040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8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182-2D1A-6CE4-30B2-9EE5B342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new 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6A1E-3D75-828B-1F05-1EDCAAA4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80FE-BDB0-00D7-29D5-2297105D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8837"/>
            <a:ext cx="6681184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4304-FDAD-F2EA-2D47-293B9A06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EDF5-6775-9388-7A9C-83EF8BF4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25" y="928227"/>
            <a:ext cx="3088465" cy="3880773"/>
          </a:xfrm>
        </p:spPr>
        <p:txBody>
          <a:bodyPr/>
          <a:lstStyle/>
          <a:p>
            <a:r>
              <a:rPr lang="en-US" dirty="0"/>
              <a:t>White wine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 wine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ECE6B79-4C1B-817C-3773-34448DEA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609600"/>
            <a:ext cx="5715000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5C7595-D0CF-F330-3780-282CA2015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68614"/>
            <a:ext cx="5715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0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9E34-CEE8-B41F-876E-BC8F34C2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464CD-843B-98E1-60DE-D303B0378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40" y="2253894"/>
            <a:ext cx="5466060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6B02B-D3BA-FE1D-6CCD-79B1662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3894"/>
            <a:ext cx="5448256" cy="3881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58547-BBDC-4A14-7C50-E9C3884B0C38}"/>
              </a:ext>
            </a:extLst>
          </p:cNvPr>
          <p:cNvSpPr txBox="1"/>
          <p:nvPr/>
        </p:nvSpPr>
        <p:spPr>
          <a:xfrm>
            <a:off x="2864498" y="62484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5C7DC-9A2D-230F-BDD9-768A07D51FAE}"/>
              </a:ext>
            </a:extLst>
          </p:cNvPr>
          <p:cNvSpPr txBox="1"/>
          <p:nvPr/>
        </p:nvSpPr>
        <p:spPr>
          <a:xfrm>
            <a:off x="8879006" y="6267061"/>
            <a:ext cx="78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65076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6497-52DD-05DD-8080-285CEBD7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3BDF-EC97-8A8C-86EC-FC3B91F4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971" y="1557337"/>
            <a:ext cx="4967643" cy="388077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So I set 6 as the dividing line, wines with a quality less than 6 are considered inferior wines, and wines with a quality greater than 6 are considered superior wines. Similarly, I categorize the 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'quality' row by row in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and store the results in a new column 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low_or_high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", where 1 means good wine and 0 means bad wine.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4B90F-368C-1607-3A1F-D3C2B4FB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7337"/>
            <a:ext cx="3629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3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302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 Wine Quality Data Set</vt:lpstr>
      <vt:lpstr>Abstract</vt:lpstr>
      <vt:lpstr>Preprocessing</vt:lpstr>
      <vt:lpstr>PowerPoint Presentation</vt:lpstr>
      <vt:lpstr>PowerPoint Presentation</vt:lpstr>
      <vt:lpstr>Make new DF</vt:lpstr>
      <vt:lpstr>PowerPoint Presentation</vt:lpstr>
      <vt:lpstr>Visualization</vt:lpstr>
      <vt:lpstr>PowerPoint Presentation</vt:lpstr>
      <vt:lpstr>PowerPoint Presentation</vt:lpstr>
      <vt:lpstr>Machine learning </vt:lpstr>
      <vt:lpstr>PowerPoint Presentation</vt:lpstr>
      <vt:lpstr>PowerPoint Presentation</vt:lpstr>
      <vt:lpstr>Improve</vt:lpstr>
      <vt:lpstr>PowerPoint Presentation</vt:lpstr>
      <vt:lpstr>Future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Wine Quality Data Set</dc:title>
  <dc:creator>Hongdi Li</dc:creator>
  <cp:lastModifiedBy>Hongdi Li</cp:lastModifiedBy>
  <cp:revision>1</cp:revision>
  <dcterms:created xsi:type="dcterms:W3CDTF">2022-07-02T21:12:38Z</dcterms:created>
  <dcterms:modified xsi:type="dcterms:W3CDTF">2022-07-03T03:00:08Z</dcterms:modified>
</cp:coreProperties>
</file>