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60" r:id="rId4"/>
    <p:sldId id="269" r:id="rId5"/>
    <p:sldId id="262" r:id="rId6"/>
    <p:sldId id="271" r:id="rId7"/>
    <p:sldId id="268" r:id="rId8"/>
    <p:sldId id="273" r:id="rId9"/>
    <p:sldId id="264" r:id="rId10"/>
    <p:sldId id="276" r:id="rId11"/>
    <p:sldId id="275" r:id="rId12"/>
    <p:sldId id="27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Floor</a:t>
            </a:r>
          </a:p>
          <a:p>
            <a:r>
              <a:rPr lang="en-US" dirty="0" smtClean="0"/>
              <a:t>Meta for Actuator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</a:t>
            </a:r>
            <a:r>
              <a:rPr lang="en-US" baseline="0" dirty="0" smtClean="0"/>
              <a:t> </a:t>
            </a:r>
            <a:r>
              <a:rPr lang="en-US" dirty="0" smtClean="0"/>
              <a:t>network, to</a:t>
            </a:r>
            <a:r>
              <a:rPr lang="en-US" baseline="0" dirty="0" smtClean="0"/>
              <a:t> reach repo</a:t>
            </a:r>
            <a:endParaRPr lang="en-US" dirty="0" smtClean="0"/>
          </a:p>
          <a:p>
            <a:r>
              <a:rPr lang="en-US" dirty="0" smtClean="0"/>
              <a:t>Sensor constrained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r>
              <a:rPr lang="en-US" baseline="0" dirty="0" smtClean="0"/>
              <a:t> should follow the same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 to the outside this case? 7 and 9,</a:t>
            </a:r>
            <a:r>
              <a:rPr lang="en-US" baseline="0" dirty="0" smtClean="0"/>
              <a:t> choose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IP/</a:t>
            </a:r>
            <a:r>
              <a:rPr lang="en-US" dirty="0" err="1" smtClean="0"/>
              <a:t>BACNet</a:t>
            </a:r>
            <a:r>
              <a:rPr lang="en-US" dirty="0" smtClean="0"/>
              <a:t> gateway; Building</a:t>
            </a:r>
            <a:r>
              <a:rPr lang="en-US" baseline="0" dirty="0" smtClean="0"/>
              <a:t> control (corresponding with each feedback loop, unit of control) should be reflected in namespace; controller based namespace? </a:t>
            </a:r>
          </a:p>
          <a:p>
            <a:r>
              <a:rPr lang="en-US" baseline="0" dirty="0" smtClean="0"/>
              <a:t>Sensors being in controller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NIST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</a:t>
            </a:r>
            <a:r>
              <a:rPr lang="en-US" dirty="0" smtClean="0"/>
              <a:t>Wang, </a:t>
            </a:r>
            <a:r>
              <a:rPr lang="en-US" dirty="0" err="1" smtClean="0"/>
              <a:t>Siham</a:t>
            </a:r>
            <a:r>
              <a:rPr lang="en-US" dirty="0" smtClean="0"/>
              <a:t> </a:t>
            </a:r>
            <a:r>
              <a:rPr lang="en-US" dirty="0" err="1" smtClean="0"/>
              <a:t>Khoussi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zhehao</a:t>
            </a:r>
            <a:r>
              <a:rPr lang="en-US" dirty="0" smtClean="0">
                <a:hlinkClick r:id="rId2"/>
              </a:rPr>
              <a:t>@ucla.ucla.edu</a:t>
            </a:r>
            <a:endParaRPr lang="en-US" dirty="0" smtClean="0"/>
          </a:p>
          <a:p>
            <a:r>
              <a:rPr lang="en-US" dirty="0" smtClean="0"/>
              <a:t>August 15,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integration with 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gathered from simulation gateway (gateway </a:t>
            </a:r>
            <a:r>
              <a:rPr lang="en-US" dirty="0" smtClean="0">
                <a:sym typeface="Wingdings"/>
              </a:rPr>
              <a:t>-&gt; repo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Node metadata gathered from graph database (graph database -&gt; repo)</a:t>
            </a:r>
          </a:p>
          <a:p>
            <a:r>
              <a:rPr lang="en-US" dirty="0" smtClean="0"/>
              <a:t>Consumer application talks to the system via “manager command NDN interface” and “repo NDN interface”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mapping the </a:t>
            </a:r>
            <a:r>
              <a:rPr lang="en-US" dirty="0" err="1" smtClean="0"/>
              <a:t>heatmap</a:t>
            </a:r>
            <a:r>
              <a:rPr lang="en-US" dirty="0" smtClean="0"/>
              <a:t> of a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indoor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Everyday monitoring / actuation with authentication and access control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heatmap</a:t>
            </a:r>
            <a:r>
              <a:rPr lang="en-US" dirty="0" smtClean="0"/>
              <a:t> on top of the blueprint of a building</a:t>
            </a:r>
          </a:p>
          <a:p>
            <a:pPr lvl="2"/>
            <a:r>
              <a:rPr lang="en-US" dirty="0" smtClean="0"/>
              <a:t>indoor navigation</a:t>
            </a:r>
          </a:p>
          <a:p>
            <a:r>
              <a:rPr lang="en-US" dirty="0" smtClean="0"/>
              <a:t>Emergency?</a:t>
            </a:r>
          </a:p>
          <a:p>
            <a:pPr lvl="1"/>
            <a:r>
              <a:rPr lang="en-US" dirty="0" smtClean="0"/>
              <a:t>Fire emergency scenario concerns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9" y="1166958"/>
            <a:ext cx="7640934" cy="53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01" y="1032849"/>
            <a:ext cx="5163337" cy="55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data into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6863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For a hierarchy of nodes: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2" y="2210948"/>
            <a:ext cx="8840293" cy="41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scenario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0" y="1247155"/>
            <a:ext cx="6973891" cy="47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</a:t>
            </a:r>
            <a:r>
              <a:rPr lang="en-US" dirty="0" smtClean="0"/>
              <a:t>scenario – integration with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rcRect t="-11359" b="-113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6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(?) </a:t>
            </a:r>
            <a:r>
              <a:rPr lang="en-US" dirty="0" smtClean="0"/>
              <a:t>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r>
              <a:rPr lang="en-US" dirty="0" smtClean="0"/>
              <a:t>Browser </a:t>
            </a:r>
            <a:r>
              <a:rPr lang="en-US" dirty="0" smtClean="0"/>
              <a:t>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265</Words>
  <Application>Microsoft Macintosh PowerPoint</Application>
  <PresentationFormat>On-screen Show (4:3)</PresentationFormat>
  <Paragraphs>57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BMS Application Design NIST Simulation</vt:lpstr>
      <vt:lpstr>Use case</vt:lpstr>
      <vt:lpstr>Namespace</vt:lpstr>
      <vt:lpstr>Namespace – examples</vt:lpstr>
      <vt:lpstr>Inserting data into the repository</vt:lpstr>
      <vt:lpstr>Signing/Verification</vt:lpstr>
      <vt:lpstr>Implementation scenario</vt:lpstr>
      <vt:lpstr>Implementation scenario – integration with simulation</vt:lpstr>
      <vt:lpstr>Implementation components</vt:lpstr>
      <vt:lpstr>Implementation – integration with graph database</vt:lpstr>
      <vt:lpstr>Example – mapping the heatmap of a building</vt:lpstr>
      <vt:lpstr>Example – indoor navigation</vt:lpstr>
      <vt:lpstr>Thanks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290</cp:revision>
  <dcterms:created xsi:type="dcterms:W3CDTF">2015-07-28T23:57:42Z</dcterms:created>
  <dcterms:modified xsi:type="dcterms:W3CDTF">2016-08-16T03:56:31Z</dcterms:modified>
</cp:coreProperties>
</file>