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9" r:id="rId4"/>
    <p:sldId id="263" r:id="rId5"/>
    <p:sldId id="262" r:id="rId6"/>
    <p:sldId id="271" r:id="rId7"/>
    <p:sldId id="270" r:id="rId8"/>
    <p:sldId id="273" r:id="rId9"/>
    <p:sldId id="268" r:id="rId10"/>
    <p:sldId id="264" r:id="rId11"/>
    <p:sldId id="272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EC1AA-C750-A84D-81DA-1A499B26F9C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7580-1BDE-3942-99FC-C2F1558F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3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DE364-0F34-2842-82C5-F59C1E7267F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C7087-2709-BC41-8126-395A8083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3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71F-E974-AC42-811A-A795B9D7A8E9}" type="datetime1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CA1E-5296-0240-8B14-4B2504E41286}" type="datetime1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B787-06E5-0D41-9E4A-98A3B7F09546}" type="datetime1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2655-7427-DB4F-8142-E62E8D4071E3}" type="datetime1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6C3E-CFC5-414E-AEC5-678693EBDFA7}" type="datetime1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DF5-C9F6-1245-8EF8-E1E04527BC7C}" type="datetime1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F6D1-D64F-5F46-85F2-B1DFBEE6EC18}" type="datetime1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C0FE-B599-3D45-A35C-844187A5F763}" type="datetime1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9D7-AD60-2B4C-8FBA-4F8FABCDF0A2}" type="datetime1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344C-EAA6-6549-AFA5-6DFF1CBE7F86}" type="datetime1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660-9448-CA48-97FE-A4A9B87E18B1}" type="datetime1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E575-9FD6-B34A-9C7E-B05D22E48F70}" type="datetime1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hehao@remap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BMS Application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Zhehao Wang</a:t>
            </a:r>
          </a:p>
          <a:p>
            <a:r>
              <a:rPr lang="en-US" dirty="0" smtClean="0">
                <a:hlinkClick r:id="rId2"/>
              </a:rPr>
              <a:t>zhehao@remap.ucla.edu</a:t>
            </a:r>
            <a:endParaRPr lang="en-US" dirty="0" smtClean="0"/>
          </a:p>
          <a:p>
            <a:r>
              <a:rPr lang="en-US" dirty="0" smtClean="0"/>
              <a:t>Jul 28,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Components 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BMS nodes</a:t>
            </a:r>
          </a:p>
          <a:p>
            <a:pPr lvl="1"/>
            <a:r>
              <a:rPr lang="en-US" dirty="0" err="1" smtClean="0"/>
              <a:t>PyNDN</a:t>
            </a:r>
            <a:r>
              <a:rPr lang="en-US" dirty="0" smtClean="0"/>
              <a:t> applications running on mini-</a:t>
            </a:r>
            <a:r>
              <a:rPr lang="en-US" dirty="0" err="1" smtClean="0"/>
              <a:t>ndn</a:t>
            </a:r>
            <a:endParaRPr lang="en-US" dirty="0" smtClean="0"/>
          </a:p>
          <a:p>
            <a:pPr lvl="1"/>
            <a:r>
              <a:rPr lang="en-US" dirty="0" smtClean="0"/>
              <a:t>Three levels of BMS nodes (building, room, device); each node has its own </a:t>
            </a:r>
            <a:r>
              <a:rPr lang="en-US" dirty="0" err="1" smtClean="0"/>
              <a:t>nfd</a:t>
            </a:r>
            <a:r>
              <a:rPr lang="en-US" dirty="0" smtClean="0"/>
              <a:t> and BMS node processes; routes are statically configured</a:t>
            </a:r>
          </a:p>
          <a:p>
            <a:pPr lvl="1"/>
            <a:r>
              <a:rPr lang="en-US" dirty="0" smtClean="0"/>
              <a:t>Panel-level nodes collect data from sensor gateway nodes</a:t>
            </a:r>
          </a:p>
          <a:p>
            <a:r>
              <a:rPr lang="en-US" dirty="0" smtClean="0"/>
              <a:t>Browser interface for data visualization: NDN-JS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implementation has</a:t>
            </a:r>
          </a:p>
          <a:p>
            <a:pPr lvl="1"/>
            <a:r>
              <a:rPr lang="en-US" dirty="0" smtClean="0"/>
              <a:t>Gateway publisher (working on real time data)</a:t>
            </a:r>
          </a:p>
          <a:p>
            <a:pPr lvl="1"/>
            <a:r>
              <a:rPr lang="en-US" dirty="0" smtClean="0"/>
              <a:t>BMS nodes running in mini-</a:t>
            </a:r>
            <a:r>
              <a:rPr lang="en-US" dirty="0" err="1" smtClean="0"/>
              <a:t>ndn</a:t>
            </a:r>
            <a:endParaRPr lang="en-US" dirty="0"/>
          </a:p>
          <a:p>
            <a:r>
              <a:rPr lang="en-US" dirty="0" err="1" smtClean="0"/>
              <a:t>Todo</a:t>
            </a:r>
            <a:endParaRPr lang="en-US" dirty="0"/>
          </a:p>
          <a:p>
            <a:pPr lvl="1"/>
            <a:r>
              <a:rPr lang="en-US" dirty="0" smtClean="0"/>
              <a:t>Group based access control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4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8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Addons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Parent nodes could keep subsampled raw data. (Express interest with certain timestamp range excluded)</a:t>
            </a:r>
          </a:p>
          <a:p>
            <a:r>
              <a:rPr lang="en-US" dirty="0" smtClean="0"/>
              <a:t>Parent nodes could keep a full copy of recent data. </a:t>
            </a:r>
          </a:p>
          <a:p>
            <a:r>
              <a:rPr lang="en-US" dirty="0" smtClean="0"/>
              <a:t>If needed, parent nodes could be configured to calculate aggregates from specific nodes in its </a:t>
            </a:r>
            <a:r>
              <a:rPr lang="en-US" dirty="0" err="1" smtClean="0"/>
              <a:t>subtree</a:t>
            </a:r>
            <a:r>
              <a:rPr lang="en-US" dirty="0" smtClean="0"/>
              <a:t>, and publish the data under</a:t>
            </a:r>
          </a:p>
          <a:p>
            <a:pPr marL="0" indent="0">
              <a:buNone/>
            </a:pPr>
            <a:r>
              <a:rPr lang="en-US" dirty="0" smtClean="0"/>
              <a:t>/&lt;prefix&gt;/data/power/aggregation/&lt;</a:t>
            </a:r>
            <a:r>
              <a:rPr lang="en-US" dirty="0" err="1" smtClean="0"/>
              <a:t>encoded_list_of_node_names</a:t>
            </a:r>
            <a:r>
              <a:rPr lang="en-US" dirty="0" smtClean="0"/>
              <a:t>&gt;/min/0/10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Command data verification (node commands, group commands): verify that a command comes from an identity authorized to give this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bms-namespa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70" y="1417638"/>
            <a:ext cx="6553200" cy="49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Namespace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3</a:t>
            </a:fld>
            <a:endParaRPr lang="en-US"/>
          </a:p>
        </p:txBody>
      </p:sp>
      <p:pic>
        <p:nvPicPr>
          <p:cNvPr id="22" name="Picture 21" descr="bms-example-na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60" y="1417638"/>
            <a:ext cx="5729022" cy="50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Raw data collected, kept, and batched only at the leaf nodes.</a:t>
            </a:r>
          </a:p>
          <a:p>
            <a:r>
              <a:rPr lang="en-US" dirty="0" smtClean="0"/>
              <a:t>Leaf nodes publish aggregated (min, sum, </a:t>
            </a:r>
            <a:r>
              <a:rPr lang="en-US" dirty="0" err="1" smtClean="0"/>
              <a:t>avg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data at fixed time window.</a:t>
            </a:r>
          </a:p>
          <a:p>
            <a:r>
              <a:rPr lang="en-US" dirty="0" smtClean="0"/>
              <a:t>Non-leaf nodes fetch the aggregated data from all of its children, and aggregate the data after all children respond. </a:t>
            </a:r>
          </a:p>
          <a:p>
            <a:r>
              <a:rPr lang="en-US" dirty="0" smtClean="0"/>
              <a:t>Non-leaf nodes can publish aggregates with the same time window T; or n * T, n = 1, 2, 3...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9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across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lived interests for fixed (configured) time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bms-move-aggregate-seque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20" y="2943280"/>
            <a:ext cx="75057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Signing/Verification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bms-signing-verific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" y="1642174"/>
            <a:ext cx="8987377" cy="41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Encryption/Decryption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Group based access control</a:t>
            </a:r>
          </a:p>
          <a:p>
            <a:r>
              <a:rPr lang="en-US" dirty="0" smtClean="0"/>
              <a:t>Each BMS node has a producer namespace and multiple data types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/data/</a:t>
            </a:r>
            <a:r>
              <a:rPr lang="en-US" dirty="0"/>
              <a:t>;</a:t>
            </a:r>
            <a:r>
              <a:rPr lang="en-US" dirty="0" smtClean="0"/>
              <a:t>   produces: electricity, steam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/data/;   producer: electricity</a:t>
            </a:r>
            <a:endParaRPr lang="en-US" dirty="0"/>
          </a:p>
          <a:p>
            <a:r>
              <a:rPr lang="en-US" dirty="0" smtClean="0"/>
              <a:t>For each producer namespace and data type, we have a group manager; Namespace: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/>
              <a:t>data/</a:t>
            </a:r>
            <a:r>
              <a:rPr lang="en-US" dirty="0" smtClean="0"/>
              <a:t>read/electricity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ndn</a:t>
            </a:r>
            <a:r>
              <a:rPr lang="en-US" dirty="0"/>
              <a:t>/app/</a:t>
            </a:r>
            <a:r>
              <a:rPr lang="en-US" dirty="0" err="1"/>
              <a:t>bms</a:t>
            </a:r>
            <a:r>
              <a:rPr lang="en-US" dirty="0"/>
              <a:t>/</a:t>
            </a:r>
            <a:r>
              <a:rPr lang="en-US" dirty="0" err="1"/>
              <a:t>ucla</a:t>
            </a:r>
            <a:r>
              <a:rPr lang="en-US" dirty="0"/>
              <a:t>/data/read</a:t>
            </a:r>
            <a:r>
              <a:rPr lang="en-US" dirty="0" smtClean="0"/>
              <a:t>/steam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ndn</a:t>
            </a:r>
            <a:r>
              <a:rPr lang="en-US" dirty="0"/>
              <a:t>/app/</a:t>
            </a:r>
            <a:r>
              <a:rPr lang="en-US" dirty="0" err="1"/>
              <a:t>bms</a:t>
            </a:r>
            <a:r>
              <a:rPr lang="en-US" dirty="0"/>
              <a:t>/</a:t>
            </a:r>
            <a:r>
              <a:rPr lang="en-US" dirty="0" err="1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/data</a:t>
            </a:r>
            <a:r>
              <a:rPr lang="en-US" dirty="0"/>
              <a:t>/read/</a:t>
            </a:r>
            <a:r>
              <a:rPr lang="en-US" dirty="0" smtClean="0"/>
              <a:t>electricity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Encryption/</a:t>
            </a:r>
            <a:r>
              <a:rPr lang="en-US" dirty="0" smtClean="0"/>
              <a:t>Decryption 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group manager keeps the members that can read the corresponding data</a:t>
            </a:r>
          </a:p>
          <a:p>
            <a:pPr lvl="1"/>
            <a:r>
              <a:rPr lang="en-US" dirty="0" smtClean="0"/>
              <a:t>Identities are in /</a:t>
            </a:r>
            <a:r>
              <a:rPr lang="en-US" dirty="0" err="1" smtClean="0"/>
              <a:t>ucla</a:t>
            </a:r>
            <a:r>
              <a:rPr lang="en-US" dirty="0" smtClean="0"/>
              <a:t>/read/electricity’s group does not have access to 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/read/electricity, unless explicitly added to the latter’s group</a:t>
            </a:r>
            <a:endParaRPr lang="en-US" dirty="0"/>
          </a:p>
          <a:p>
            <a:r>
              <a:rPr lang="en-US" dirty="0"/>
              <a:t>Adding identities to a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Upon receiving group command data (signed by a building manager who’s authorized to grant access)</a:t>
            </a:r>
          </a:p>
          <a:p>
            <a:pPr lvl="1"/>
            <a:r>
              <a:rPr lang="en-US" dirty="0" smtClean="0"/>
              <a:t>Group generates missing E/D-Keys based on the schedule indicated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bms-nodes-stru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30" y="1181101"/>
            <a:ext cx="6654396" cy="45691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780340"/>
            <a:ext cx="8229600" cy="7192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(Each line is a </a:t>
            </a:r>
            <a:r>
              <a:rPr lang="en-US" dirty="0"/>
              <a:t>face from parent node to child node, with child's prefix </a:t>
            </a:r>
            <a:r>
              <a:rPr lang="en-US" dirty="0" smtClean="0"/>
              <a:t>registered)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0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532</Words>
  <Application>Microsoft Macintosh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BMS Application Design</vt:lpstr>
      <vt:lpstr>Namespace</vt:lpstr>
      <vt:lpstr>Namespace – examples</vt:lpstr>
      <vt:lpstr>Hierarchical storage</vt:lpstr>
      <vt:lpstr>Moving data across levels</vt:lpstr>
      <vt:lpstr>Signing/Verification</vt:lpstr>
      <vt:lpstr>Encryption/Decryption</vt:lpstr>
      <vt:lpstr>Encryption/Decryption - cont</vt:lpstr>
      <vt:lpstr>Implementation Components</vt:lpstr>
      <vt:lpstr>Implementation Components - cont</vt:lpstr>
      <vt:lpstr>Current Progress</vt:lpstr>
      <vt:lpstr>Thanks</vt:lpstr>
      <vt:lpstr>Design Addons</vt:lpstr>
    </vt:vector>
  </TitlesOfParts>
  <Company>remap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 Application</dc:title>
  <dc:creator>Zhehao Wang</dc:creator>
  <cp:lastModifiedBy>Zhehao Wang</cp:lastModifiedBy>
  <cp:revision>107</cp:revision>
  <dcterms:created xsi:type="dcterms:W3CDTF">2015-07-28T23:57:42Z</dcterms:created>
  <dcterms:modified xsi:type="dcterms:W3CDTF">2015-10-31T06:03:57Z</dcterms:modified>
</cp:coreProperties>
</file>