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7555"/>
  </p:normalViewPr>
  <p:slideViewPr>
    <p:cSldViewPr snapToGrid="0" snapToObjects="1">
      <p:cViewPr>
        <p:scale>
          <a:sx n="69" d="100"/>
          <a:sy n="69" d="100"/>
        </p:scale>
        <p:origin x="1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0ED6A-011D-6445-9093-10F9BA9B35A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DBB17-1BC0-F842-AD66-A4A3CD51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1244" y="802300"/>
            <a:ext cx="10289512" cy="2573947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403" y="3889798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83-3BFB-CC4B-BF77-E4235D914747}" type="datetime1">
              <a:rPr lang="en-US" smtClean="0"/>
              <a:t>6/15/18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86189" y="3528543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3936" y="6513551"/>
            <a:ext cx="1028331" cy="328448"/>
          </a:xfrm>
        </p:spPr>
        <p:txBody>
          <a:bodyPr/>
          <a:lstStyle/>
          <a:p>
            <a:fld id="{840C6EEF-2590-7E41-8956-EE106EFCE5BA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31259" y="6458572"/>
            <a:ext cx="6021532" cy="34444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22288" y="676275"/>
            <a:ext cx="11039475" cy="5662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6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29A7-5B19-C444-AF2B-DA4163F378F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D05-8E13-6E49-99A8-9EAE45C7C97D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67219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515" y="826183"/>
            <a:ext cx="5202424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2747" y="826183"/>
            <a:ext cx="5605669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2E21-AD6A-EA4A-8A56-311DB22713F0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Click to edit Master title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62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FAEC-06DD-EB43-AF67-918CBF7E1275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1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5DDA-B493-5042-BBC6-CD6905FC17BF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C577-D82C-124A-BA42-A2A6F0806B5D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6" y="715616"/>
            <a:ext cx="11039787" cy="56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936" y="6513551"/>
            <a:ext cx="1282331" cy="34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DC0B-0F3D-2941-9444-F92A9101D81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3072" y="6494783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979" y="6338421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aseline="0">
                <a:solidFill>
                  <a:schemeClr val="accent1"/>
                </a:solidFill>
              </a:defRPr>
            </a:lvl1pPr>
          </a:lstStyle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2515" y="556591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8412C-7372-A646-97F7-74F82CF17791}"/>
              </a:ext>
            </a:extLst>
          </p:cNvPr>
          <p:cNvSpPr txBox="1"/>
          <p:nvPr/>
        </p:nvSpPr>
        <p:spPr>
          <a:xfrm>
            <a:off x="594858" y="1637786"/>
            <a:ext cx="167640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Encryptor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F42AF-140B-EA44-9949-2443DEC7E193}"/>
              </a:ext>
            </a:extLst>
          </p:cNvPr>
          <p:cNvSpPr txBox="1"/>
          <p:nvPr/>
        </p:nvSpPr>
        <p:spPr>
          <a:xfrm>
            <a:off x="4559711" y="1417314"/>
            <a:ext cx="735237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Fetches and stores KEK for the configured access prefix</a:t>
            </a:r>
          </a:p>
          <a:p>
            <a:r>
              <a:rPr lang="en-US" dirty="0"/>
              <a:t>Interest: &lt;/access/policy&gt;/NAC/&lt;data-subset&gt;/KEK</a:t>
            </a:r>
          </a:p>
          <a:p>
            <a:r>
              <a:rPr lang="en-US" dirty="0"/>
              <a:t>        Fetched data: &lt;/access/policy&gt;/NAC/&lt;data-subset&gt;/KEK/&lt;key-id&gt;</a:t>
            </a:r>
            <a:endParaRPr lang="en-US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32348-2619-1343-BA2F-E15DE3BAD031}"/>
              </a:ext>
            </a:extLst>
          </p:cNvPr>
          <p:cNvSpPr txBox="1"/>
          <p:nvPr/>
        </p:nvSpPr>
        <p:spPr>
          <a:xfrm>
            <a:off x="1961478" y="2742657"/>
            <a:ext cx="978784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Generates (re-generates) symmetric CK</a:t>
            </a:r>
          </a:p>
          <a:p>
            <a:r>
              <a:rPr lang="en-US" dirty="0"/>
              <a:t>Publishes CK data under configured namespace, encrypted by KEK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ckdata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/prefix&gt;/CK</a:t>
            </a:r>
            <a:r>
              <a:rPr lang="en-US" dirty="0"/>
              <a:t>/&lt;key-id&gt;/ENCRYPTED-BY/&lt;/access/policy&gt;/NAC/&lt;data-subset&gt;/KEK/&lt;key-id&gt;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B922B-FCDA-A24D-A79C-2590EFDEFABF}"/>
              </a:ext>
            </a:extLst>
          </p:cNvPr>
          <p:cNvSpPr txBox="1"/>
          <p:nvPr/>
        </p:nvSpPr>
        <p:spPr>
          <a:xfrm>
            <a:off x="853393" y="3933511"/>
            <a:ext cx="94107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Encrypts input data using CK, returns encrypted content</a:t>
            </a:r>
          </a:p>
          <a:p>
            <a:r>
              <a:rPr lang="en-US" dirty="0"/>
              <a:t>Exact name of the corresponding CK data is embedded in the encrypted content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AA5F9A-C9DC-0946-9A49-F77DF336AC42}"/>
              </a:ext>
            </a:extLst>
          </p:cNvPr>
          <p:cNvCxnSpPr>
            <a:cxnSpLocks/>
          </p:cNvCxnSpPr>
          <p:nvPr/>
        </p:nvCxnSpPr>
        <p:spPr>
          <a:xfrm flipV="1">
            <a:off x="2356983" y="1637786"/>
            <a:ext cx="1968553" cy="27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BB6163-1A9F-E649-84AF-E9B4B9751A78}"/>
              </a:ext>
            </a:extLst>
          </p:cNvPr>
          <p:cNvCxnSpPr>
            <a:cxnSpLocks/>
          </p:cNvCxnSpPr>
          <p:nvPr/>
        </p:nvCxnSpPr>
        <p:spPr>
          <a:xfrm>
            <a:off x="2271258" y="2306552"/>
            <a:ext cx="515409" cy="3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E2340F-E4AD-814A-82F1-617165B8E992}"/>
              </a:ext>
            </a:extLst>
          </p:cNvPr>
          <p:cNvCxnSpPr>
            <a:cxnSpLocks/>
          </p:cNvCxnSpPr>
          <p:nvPr/>
        </p:nvCxnSpPr>
        <p:spPr>
          <a:xfrm>
            <a:off x="1172671" y="2475914"/>
            <a:ext cx="195072" cy="137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2ED19A-36A5-DB40-9FB2-D5B236553955}"/>
              </a:ext>
            </a:extLst>
          </p:cNvPr>
          <p:cNvSpPr txBox="1"/>
          <p:nvPr/>
        </p:nvSpPr>
        <p:spPr>
          <a:xfrm>
            <a:off x="6324662" y="1121801"/>
            <a:ext cx="52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From Access Manager / provisioned or dedicated data owner storage</a:t>
            </a:r>
          </a:p>
        </p:txBody>
      </p:sp>
    </p:spTree>
    <p:extLst>
      <p:ext uri="{BB962C8B-B14F-4D97-AF65-F5344CB8AC3E}">
        <p14:creationId xmlns:p14="http://schemas.microsoft.com/office/powerpoint/2010/main" val="1511899029"/>
      </p:ext>
    </p:extLst>
  </p:cSld>
  <p:clrMapOvr>
    <a:masterClrMapping/>
  </p:clrMapOvr>
</p:sld>
</file>

<file path=ppt/theme/theme1.xml><?xml version="1.0" encoding="utf-8"?>
<a:theme xmlns:a="http://schemas.openxmlformats.org/drawingml/2006/main" name="tc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n-theme" id="{AEA77C0F-340D-2B4A-B46E-41AE3EB39FC4}" vid="{29E80E49-6A30-BD4B-8E15-2620D350DB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tcn-theme</Template>
  <TotalTime>1209</TotalTime>
  <Words>110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tcn-theme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 Structure</dc:title>
  <dc:creator>Alex Afanasyev</dc:creator>
  <cp:lastModifiedBy>Alex Afanasyev</cp:lastModifiedBy>
  <cp:revision>218</cp:revision>
  <cp:lastPrinted>2018-06-15T17:13:22Z</cp:lastPrinted>
  <dcterms:created xsi:type="dcterms:W3CDTF">2018-06-03T18:56:54Z</dcterms:created>
  <dcterms:modified xsi:type="dcterms:W3CDTF">2018-06-15T17:13:36Z</dcterms:modified>
</cp:coreProperties>
</file>