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7536"/>
  </p:normalViewPr>
  <p:slideViewPr>
    <p:cSldViewPr snapToGrid="0" snapToObjects="1">
      <p:cViewPr>
        <p:scale>
          <a:sx n="111" d="100"/>
          <a:sy n="111" d="100"/>
        </p:scale>
        <p:origin x="1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0ED6A-011D-6445-9093-10F9BA9B35A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DBB17-1BC0-F842-AD66-A4A3CD51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DBB17-1BC0-F842-AD66-A4A3CD51A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1244" y="802300"/>
            <a:ext cx="10289512" cy="2573947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403" y="3889798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83-3BFB-CC4B-BF77-E4235D914747}" type="datetime1">
              <a:rPr lang="en-US" smtClean="0"/>
              <a:t>6/15/18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86189" y="3528543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3936" y="6513551"/>
            <a:ext cx="1028331" cy="328448"/>
          </a:xfrm>
        </p:spPr>
        <p:txBody>
          <a:bodyPr/>
          <a:lstStyle/>
          <a:p>
            <a:fld id="{840C6EEF-2590-7E41-8956-EE106EFCE5BA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31259" y="6458572"/>
            <a:ext cx="6021532" cy="34444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22288" y="676275"/>
            <a:ext cx="11039475" cy="5662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6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29A7-5B19-C444-AF2B-DA4163F378F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D05-8E13-6E49-99A8-9EAE45C7C97D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67219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515" y="826183"/>
            <a:ext cx="5202424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2747" y="826183"/>
            <a:ext cx="5605669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2E21-AD6A-EA4A-8A56-311DB22713F0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Click to edit Master title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62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FAEC-06DD-EB43-AF67-918CBF7E1275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1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5DDA-B493-5042-BBC6-CD6905FC17BF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C577-D82C-124A-BA42-A2A6F0806B5D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6" y="715616"/>
            <a:ext cx="11039787" cy="56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936" y="6513551"/>
            <a:ext cx="1282331" cy="34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DC0B-0F3D-2941-9444-F92A9101D81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3072" y="6494783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979" y="6338421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aseline="0">
                <a:solidFill>
                  <a:schemeClr val="accent1"/>
                </a:solidFill>
              </a:defRPr>
            </a:lvl1pPr>
          </a:lstStyle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2515" y="556591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7DFC8-FE5E-9E42-AF8A-A26C3F513B76}"/>
              </a:ext>
            </a:extLst>
          </p:cNvPr>
          <p:cNvSpPr txBox="1"/>
          <p:nvPr/>
        </p:nvSpPr>
        <p:spPr>
          <a:xfrm>
            <a:off x="874776" y="1096610"/>
            <a:ext cx="16764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Access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DBFE-3F00-5843-A370-8D05A566A081}"/>
              </a:ext>
            </a:extLst>
          </p:cNvPr>
          <p:cNvSpPr txBox="1"/>
          <p:nvPr/>
        </p:nvSpPr>
        <p:spPr>
          <a:xfrm>
            <a:off x="5770626" y="876138"/>
            <a:ext cx="54615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Owns identity (=has proper cert) for access namespace)</a:t>
            </a:r>
          </a:p>
          <a:p>
            <a:r>
              <a:rPr lang="en-US" b="1" dirty="0"/>
              <a:t>&lt;/access/policy&gt;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EBA22-3BCB-EC48-8071-E78CFBDDA143}"/>
              </a:ext>
            </a:extLst>
          </p:cNvPr>
          <p:cNvSpPr txBox="1"/>
          <p:nvPr/>
        </p:nvSpPr>
        <p:spPr>
          <a:xfrm>
            <a:off x="5903975" y="1842016"/>
            <a:ext cx="62062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Generates and stores self-signed NAC identity</a:t>
            </a:r>
          </a:p>
          <a:p>
            <a:r>
              <a:rPr lang="en-US" b="1" dirty="0"/>
              <a:t>&lt;/access/policy&gt;/NAC/&lt;data-subset&gt;</a:t>
            </a:r>
            <a:r>
              <a:rPr lang="en-US" dirty="0"/>
              <a:t> (a hack to re-use keychain storage for KEK/public and KDK/private keys)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67966-A17B-5D41-9642-885B4B676CBB}"/>
              </a:ext>
            </a:extLst>
          </p:cNvPr>
          <p:cNvSpPr txBox="1"/>
          <p:nvPr/>
        </p:nvSpPr>
        <p:spPr>
          <a:xfrm>
            <a:off x="2970276" y="2875181"/>
            <a:ext cx="61737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Publishes KEK (public key) for </a:t>
            </a:r>
            <a:r>
              <a:rPr lang="en-US" dirty="0" err="1"/>
              <a:t>encryptors</a:t>
            </a:r>
            <a:r>
              <a:rPr lang="en-US" dirty="0"/>
              <a:t> to fetch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&lt;/access/policy&gt;/NAC/&lt;data-subset&gt;/KEK</a:t>
            </a:r>
            <a:r>
              <a:rPr lang="en-US" dirty="0"/>
              <a:t>/&lt;key-id&gt;</a:t>
            </a:r>
            <a:endParaRPr lang="en-US" strike="sngStrik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4A673-C288-A74C-A17B-DC3845B82493}"/>
              </a:ext>
            </a:extLst>
          </p:cNvPr>
          <p:cNvSpPr txBox="1"/>
          <p:nvPr/>
        </p:nvSpPr>
        <p:spPr>
          <a:xfrm>
            <a:off x="1198625" y="3767524"/>
            <a:ext cx="102202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Publishes encrypted versions of KDK (private key) for each member, so </a:t>
            </a:r>
            <a:r>
              <a:rPr lang="en-US" dirty="0" err="1"/>
              <a:t>decryptors</a:t>
            </a:r>
            <a:r>
              <a:rPr lang="en-US" dirty="0"/>
              <a:t> can fetch it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&lt;/access/policy&gt;/NAC/&lt;data-subset&gt;/KDK/&lt;key-id&gt;</a:t>
            </a:r>
            <a:r>
              <a:rPr lang="en-US" dirty="0"/>
              <a:t>/ENCRYPTED-BY/&lt;user-prefix/KEY/&lt;key-id&gt;</a:t>
            </a:r>
            <a:endParaRPr lang="en-US" strike="sngStrik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BD1DA-9102-7C49-8D67-0812B0167A4B}"/>
              </a:ext>
            </a:extLst>
          </p:cNvPr>
          <p:cNvCxnSpPr/>
          <p:nvPr/>
        </p:nvCxnSpPr>
        <p:spPr>
          <a:xfrm flipV="1">
            <a:off x="2722626" y="1199303"/>
            <a:ext cx="287655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EE8293-7A6F-DD4B-A4CD-EEBDA77FAC7D}"/>
              </a:ext>
            </a:extLst>
          </p:cNvPr>
          <p:cNvCxnSpPr>
            <a:cxnSpLocks/>
          </p:cNvCxnSpPr>
          <p:nvPr/>
        </p:nvCxnSpPr>
        <p:spPr>
          <a:xfrm>
            <a:off x="2789301" y="1909303"/>
            <a:ext cx="2981325" cy="40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E954EC-70CF-F845-BC25-6A5157B6C024}"/>
              </a:ext>
            </a:extLst>
          </p:cNvPr>
          <p:cNvCxnSpPr>
            <a:cxnSpLocks/>
          </p:cNvCxnSpPr>
          <p:nvPr/>
        </p:nvCxnSpPr>
        <p:spPr>
          <a:xfrm>
            <a:off x="2176272" y="2309927"/>
            <a:ext cx="613029" cy="92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47DA6-53FB-0045-A758-B9A411417F67}"/>
              </a:ext>
            </a:extLst>
          </p:cNvPr>
          <p:cNvCxnSpPr>
            <a:cxnSpLocks/>
          </p:cNvCxnSpPr>
          <p:nvPr/>
        </p:nvCxnSpPr>
        <p:spPr>
          <a:xfrm>
            <a:off x="1517904" y="2309927"/>
            <a:ext cx="195072" cy="137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00261"/>
      </p:ext>
    </p:extLst>
  </p:cSld>
  <p:clrMapOvr>
    <a:masterClrMapping/>
  </p:clrMapOvr>
</p:sld>
</file>

<file path=ppt/theme/theme1.xml><?xml version="1.0" encoding="utf-8"?>
<a:theme xmlns:a="http://schemas.openxmlformats.org/drawingml/2006/main" name="tc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n-theme" id="{AEA77C0F-340D-2B4A-B46E-41AE3EB39FC4}" vid="{29E80E49-6A30-BD4B-8E15-2620D350DB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tcn-theme</Template>
  <TotalTime>1239</TotalTime>
  <Words>113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tcn-theme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 Structure</dc:title>
  <dc:creator>Alex Afanasyev</dc:creator>
  <cp:lastModifiedBy>Alex Afanasyev</cp:lastModifiedBy>
  <cp:revision>220</cp:revision>
  <dcterms:created xsi:type="dcterms:W3CDTF">2018-06-03T18:56:54Z</dcterms:created>
  <dcterms:modified xsi:type="dcterms:W3CDTF">2018-06-15T16:38:45Z</dcterms:modified>
</cp:coreProperties>
</file>