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87555"/>
  </p:normalViewPr>
  <p:slideViewPr>
    <p:cSldViewPr snapToGrid="0" snapToObjects="1">
      <p:cViewPr varScale="1">
        <p:scale>
          <a:sx n="62" d="100"/>
          <a:sy n="62" d="100"/>
        </p:scale>
        <p:origin x="1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0ED6A-011D-6445-9093-10F9BA9B35A5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DBB17-1BC0-F842-AD66-A4A3CD51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1244" y="802300"/>
            <a:ext cx="10289512" cy="2573947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9403" y="3889798"/>
            <a:ext cx="7491353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400" b="0" cap="none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83-3BFB-CC4B-BF77-E4235D914747}" type="datetime1">
              <a:rPr lang="en-US" smtClean="0"/>
              <a:t>6/15/18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286189" y="3528543"/>
            <a:ext cx="9400256" cy="2663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70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73936" y="6513551"/>
            <a:ext cx="1028331" cy="328448"/>
          </a:xfrm>
        </p:spPr>
        <p:txBody>
          <a:bodyPr/>
          <a:lstStyle/>
          <a:p>
            <a:fld id="{840C6EEF-2590-7E41-8956-EE106EFCE5BA}" type="datetime1">
              <a:rPr lang="en-US" smtClean="0"/>
              <a:t>6/15/18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31259" y="6458572"/>
            <a:ext cx="6021532" cy="344449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210A-16A5-4444-A754-A3DE7682AAB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522288" y="676275"/>
            <a:ext cx="11039475" cy="5662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064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29A7-5B19-C444-AF2B-DA4163F378F7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210A-16A5-4444-A754-A3DE7682A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7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655" y="1756130"/>
            <a:ext cx="7489336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4656" y="3806197"/>
            <a:ext cx="748933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2D05-8E13-6E49-99A8-9EAE45C7C97D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210A-16A5-4444-A754-A3DE7682AAB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924655" y="3672195"/>
            <a:ext cx="748933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63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2515" y="826183"/>
            <a:ext cx="5202424" cy="55122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2747" y="826183"/>
            <a:ext cx="5605669" cy="55122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2E21-AD6A-EA4A-8A56-311DB22713F0}" type="datetime1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210A-16A5-4444-A754-A3DE7682AA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 txBox="1">
            <a:spLocks/>
          </p:cNvSpPr>
          <p:nvPr/>
        </p:nvSpPr>
        <p:spPr>
          <a:xfrm>
            <a:off x="522515" y="873"/>
            <a:ext cx="11039787" cy="5557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Click to edit Master title style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562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FAEC-06DD-EB43-AF67-918CBF7E1275}" type="datetime1">
              <a:rPr lang="en-US" smtClean="0"/>
              <a:t>6/15/18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210A-16A5-4444-A754-A3DE7682AAB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22515" y="873"/>
            <a:ext cx="11039787" cy="5557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61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5DDA-B493-5042-BBC6-CD6905FC17BF}" type="datetime1">
              <a:rPr lang="en-US" smtClean="0"/>
              <a:t>6/15/18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210A-16A5-4444-A754-A3DE7682A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3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C577-D82C-124A-BA42-A2A6F0806B5D}" type="datetime1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210A-16A5-4444-A754-A3DE7682A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7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2515" y="873"/>
            <a:ext cx="11039787" cy="5557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516" y="715616"/>
            <a:ext cx="11039787" cy="5622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936" y="6513551"/>
            <a:ext cx="1282331" cy="344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FDC0B-0F3D-2941-9444-F92A9101D81A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3072" y="6494783"/>
            <a:ext cx="537867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3979" y="6338421"/>
            <a:ext cx="106099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800" baseline="0">
                <a:solidFill>
                  <a:schemeClr val="accent1"/>
                </a:solidFill>
              </a:defRPr>
            </a:lvl1pPr>
          </a:lstStyle>
          <a:p>
            <a:fld id="{C19F210A-16A5-4444-A754-A3DE7682AAB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22515" y="556591"/>
            <a:ext cx="9400256" cy="2663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18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55E9CD-489B-1140-8E9A-9CBE5CB6D836}"/>
              </a:ext>
            </a:extLst>
          </p:cNvPr>
          <p:cNvSpPr txBox="1"/>
          <p:nvPr/>
        </p:nvSpPr>
        <p:spPr>
          <a:xfrm>
            <a:off x="4751143" y="893070"/>
            <a:ext cx="1676400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Access Manager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DB93D-F40E-594E-BCE6-AA6DFD67ED25}"/>
              </a:ext>
            </a:extLst>
          </p:cNvPr>
          <p:cNvSpPr txBox="1"/>
          <p:nvPr/>
        </p:nvSpPr>
        <p:spPr>
          <a:xfrm>
            <a:off x="8264684" y="4740104"/>
            <a:ext cx="1845782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Decryptor</a:t>
            </a:r>
            <a:endParaRPr lang="en-US" sz="2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66AEED-01B0-4E4F-9379-039D96F81B02}"/>
              </a:ext>
            </a:extLst>
          </p:cNvPr>
          <p:cNvCxnSpPr>
            <a:cxnSpLocks/>
          </p:cNvCxnSpPr>
          <p:nvPr/>
        </p:nvCxnSpPr>
        <p:spPr>
          <a:xfrm flipH="1">
            <a:off x="2209138" y="2411896"/>
            <a:ext cx="2058062" cy="2293073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411126-FE61-D442-8294-AE8D91D72031}"/>
              </a:ext>
            </a:extLst>
          </p:cNvPr>
          <p:cNvCxnSpPr/>
          <p:nvPr/>
        </p:nvCxnSpPr>
        <p:spPr>
          <a:xfrm>
            <a:off x="3224986" y="5196020"/>
            <a:ext cx="4839720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4F91C4-6788-5F4F-B311-9342BFAFC968}"/>
              </a:ext>
            </a:extLst>
          </p:cNvPr>
          <p:cNvCxnSpPr>
            <a:cxnSpLocks/>
          </p:cNvCxnSpPr>
          <p:nvPr/>
        </p:nvCxnSpPr>
        <p:spPr>
          <a:xfrm>
            <a:off x="6593732" y="2157387"/>
            <a:ext cx="2020516" cy="2287557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BEF18EF-0449-DD43-9EBB-3FBA61065AAD}"/>
              </a:ext>
            </a:extLst>
          </p:cNvPr>
          <p:cNvSpPr txBox="1"/>
          <p:nvPr/>
        </p:nvSpPr>
        <p:spPr>
          <a:xfrm>
            <a:off x="2831755" y="3163768"/>
            <a:ext cx="108018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6F421D-9CD4-284D-BE49-EEA274E41C29}"/>
              </a:ext>
            </a:extLst>
          </p:cNvPr>
          <p:cNvSpPr txBox="1"/>
          <p:nvPr/>
        </p:nvSpPr>
        <p:spPr>
          <a:xfrm>
            <a:off x="6865679" y="3005420"/>
            <a:ext cx="108018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KDK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A4FDF07-6852-284B-B2E7-B8B8CAE5B566}"/>
              </a:ext>
            </a:extLst>
          </p:cNvPr>
          <p:cNvGrpSpPr/>
          <p:nvPr/>
        </p:nvGrpSpPr>
        <p:grpSpPr>
          <a:xfrm>
            <a:off x="911006" y="4852437"/>
            <a:ext cx="1894267" cy="740335"/>
            <a:chOff x="911006" y="4852437"/>
            <a:chExt cx="1894267" cy="74033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9FC5EA-FB74-0E41-A73B-AEFC86548E47}"/>
                </a:ext>
              </a:extLst>
            </p:cNvPr>
            <p:cNvSpPr txBox="1"/>
            <p:nvPr/>
          </p:nvSpPr>
          <p:spPr>
            <a:xfrm>
              <a:off x="911006" y="4852437"/>
              <a:ext cx="1676400" cy="52322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/>
                <a:t>Encryptor</a:t>
              </a:r>
              <a:endParaRPr lang="en-US" sz="28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901B9C-4E21-8643-B93F-AF7032E1C7AC}"/>
                </a:ext>
              </a:extLst>
            </p:cNvPr>
            <p:cNvSpPr txBox="1"/>
            <p:nvPr/>
          </p:nvSpPr>
          <p:spPr>
            <a:xfrm>
              <a:off x="1007018" y="4962367"/>
              <a:ext cx="1676400" cy="52322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/>
                <a:t>Encryptor</a:t>
              </a:r>
              <a:endParaRPr lang="en-US" sz="28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D0A829-6E4B-EE41-9FD4-FC3407409BD5}"/>
                </a:ext>
              </a:extLst>
            </p:cNvPr>
            <p:cNvSpPr txBox="1"/>
            <p:nvPr/>
          </p:nvSpPr>
          <p:spPr>
            <a:xfrm>
              <a:off x="1128873" y="5069552"/>
              <a:ext cx="1676400" cy="52322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/>
                <a:t>Encryptor</a:t>
              </a:r>
              <a:endParaRPr lang="en-US" sz="28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3AAA301-9067-1F4F-BC87-2FFD13053EE1}"/>
              </a:ext>
            </a:extLst>
          </p:cNvPr>
          <p:cNvSpPr txBox="1"/>
          <p:nvPr/>
        </p:nvSpPr>
        <p:spPr>
          <a:xfrm>
            <a:off x="7018079" y="3118064"/>
            <a:ext cx="108018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KDK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8B6729-06D4-DA42-A124-8B98BB3E756D}"/>
              </a:ext>
            </a:extLst>
          </p:cNvPr>
          <p:cNvSpPr txBox="1"/>
          <p:nvPr/>
        </p:nvSpPr>
        <p:spPr>
          <a:xfrm>
            <a:off x="7170479" y="3217456"/>
            <a:ext cx="108018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KDK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51FF04-5203-8745-84F0-EAD21F449C5A}"/>
              </a:ext>
            </a:extLst>
          </p:cNvPr>
          <p:cNvSpPr txBox="1"/>
          <p:nvPr/>
        </p:nvSpPr>
        <p:spPr>
          <a:xfrm>
            <a:off x="8390580" y="4866000"/>
            <a:ext cx="1845782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Decryptor</a:t>
            </a:r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95A5A0-B468-134B-8CDE-94E9FE43AEF9}"/>
              </a:ext>
            </a:extLst>
          </p:cNvPr>
          <p:cNvSpPr txBox="1"/>
          <p:nvPr/>
        </p:nvSpPr>
        <p:spPr>
          <a:xfrm>
            <a:off x="8542980" y="5005148"/>
            <a:ext cx="1845782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Decryptor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F8C94B-3016-C84C-9C5B-13B952AE74F4}"/>
              </a:ext>
            </a:extLst>
          </p:cNvPr>
          <p:cNvSpPr txBox="1"/>
          <p:nvPr/>
        </p:nvSpPr>
        <p:spPr>
          <a:xfrm>
            <a:off x="4175916" y="4634900"/>
            <a:ext cx="108018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CK1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FE9E88-2A1A-764B-B991-B7986803A4D3}"/>
              </a:ext>
            </a:extLst>
          </p:cNvPr>
          <p:cNvSpPr txBox="1"/>
          <p:nvPr/>
        </p:nvSpPr>
        <p:spPr>
          <a:xfrm>
            <a:off x="5910716" y="4635816"/>
            <a:ext cx="108018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CKn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5FF051-46C9-F24F-9924-F8EAB33A5CEE}"/>
              </a:ext>
            </a:extLst>
          </p:cNvPr>
          <p:cNvSpPr txBox="1"/>
          <p:nvPr/>
        </p:nvSpPr>
        <p:spPr>
          <a:xfrm>
            <a:off x="5396226" y="46691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1168839B-65DA-9E4D-B412-6FD11C84DB6D}"/>
              </a:ext>
            </a:extLst>
          </p:cNvPr>
          <p:cNvSpPr/>
          <p:nvPr/>
        </p:nvSpPr>
        <p:spPr>
          <a:xfrm>
            <a:off x="1863306" y="1847176"/>
            <a:ext cx="2615708" cy="2857793"/>
          </a:xfrm>
          <a:custGeom>
            <a:avLst/>
            <a:gdLst>
              <a:gd name="connsiteX0" fmla="*/ 89381 w 2821728"/>
              <a:gd name="connsiteY0" fmla="*/ 3550081 h 3550081"/>
              <a:gd name="connsiteX1" fmla="*/ 9868 w 2821728"/>
              <a:gd name="connsiteY1" fmla="*/ 1867055 h 3550081"/>
              <a:gd name="connsiteX2" fmla="*/ 288164 w 2821728"/>
              <a:gd name="connsiteY2" fmla="*/ 1270707 h 3550081"/>
              <a:gd name="connsiteX3" fmla="*/ 367677 w 2821728"/>
              <a:gd name="connsiteY3" fmla="*/ 488829 h 3550081"/>
              <a:gd name="connsiteX4" fmla="*/ 1202564 w 2821728"/>
              <a:gd name="connsiteY4" fmla="*/ 435820 h 3550081"/>
              <a:gd name="connsiteX5" fmla="*/ 2620546 w 2821728"/>
              <a:gd name="connsiteY5" fmla="*/ 38255 h 3550081"/>
              <a:gd name="connsiteX6" fmla="*/ 2779573 w 2821728"/>
              <a:gd name="connsiteY6" fmla="*/ 38255 h 355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21728" h="3550081">
                <a:moveTo>
                  <a:pt x="89381" y="3550081"/>
                </a:moveTo>
                <a:cubicBezTo>
                  <a:pt x="33059" y="2898516"/>
                  <a:pt x="-23262" y="2246951"/>
                  <a:pt x="9868" y="1867055"/>
                </a:cubicBezTo>
                <a:cubicBezTo>
                  <a:pt x="42998" y="1487159"/>
                  <a:pt x="228529" y="1500411"/>
                  <a:pt x="288164" y="1270707"/>
                </a:cubicBezTo>
                <a:cubicBezTo>
                  <a:pt x="347799" y="1041003"/>
                  <a:pt x="215277" y="627977"/>
                  <a:pt x="367677" y="488829"/>
                </a:cubicBezTo>
                <a:cubicBezTo>
                  <a:pt x="520077" y="349681"/>
                  <a:pt x="827086" y="510916"/>
                  <a:pt x="1202564" y="435820"/>
                </a:cubicBezTo>
                <a:cubicBezTo>
                  <a:pt x="1578042" y="360724"/>
                  <a:pt x="2357711" y="104516"/>
                  <a:pt x="2620546" y="38255"/>
                </a:cubicBezTo>
                <a:cubicBezTo>
                  <a:pt x="2883381" y="-28006"/>
                  <a:pt x="2831477" y="5124"/>
                  <a:pt x="2779573" y="38255"/>
                </a:cubicBezTo>
              </a:path>
            </a:pathLst>
          </a:custGeom>
          <a:noFill/>
          <a:ln w="3175"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27A964-F5D0-A74A-ADB4-DBCF49C851B5}"/>
              </a:ext>
            </a:extLst>
          </p:cNvPr>
          <p:cNvSpPr txBox="1"/>
          <p:nvPr/>
        </p:nvSpPr>
        <p:spPr>
          <a:xfrm>
            <a:off x="1617854" y="1663192"/>
            <a:ext cx="1870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Policy namespace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466FB8-CF1A-014E-B43C-4FA3EEE008AA}"/>
              </a:ext>
            </a:extLst>
          </p:cNvPr>
          <p:cNvSpPr txBox="1"/>
          <p:nvPr/>
        </p:nvSpPr>
        <p:spPr>
          <a:xfrm>
            <a:off x="9238859" y="2690528"/>
            <a:ext cx="1385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Access credentials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6B1C64-0917-1043-AFFD-C8D5B827F325}"/>
              </a:ext>
            </a:extLst>
          </p:cNvPr>
          <p:cNvSpPr txBox="1"/>
          <p:nvPr/>
        </p:nvSpPr>
        <p:spPr>
          <a:xfrm>
            <a:off x="9165693" y="2007631"/>
            <a:ext cx="138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Public key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1E349F-BFF4-4149-9C7E-4581B9180CAB}"/>
              </a:ext>
            </a:extLst>
          </p:cNvPr>
          <p:cNvSpPr txBox="1"/>
          <p:nvPr/>
        </p:nvSpPr>
        <p:spPr>
          <a:xfrm>
            <a:off x="9225820" y="3625024"/>
            <a:ext cx="138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Private key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581B83-08E8-264C-8D2A-7CA6B7CA76DF}"/>
              </a:ext>
            </a:extLst>
          </p:cNvPr>
          <p:cNvCxnSpPr/>
          <p:nvPr/>
        </p:nvCxnSpPr>
        <p:spPr>
          <a:xfrm>
            <a:off x="9749731" y="3336859"/>
            <a:ext cx="0" cy="288165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629115F-9C78-F44D-8ACC-A59BF761E2F1}"/>
              </a:ext>
            </a:extLst>
          </p:cNvPr>
          <p:cNvCxnSpPr>
            <a:cxnSpLocks/>
          </p:cNvCxnSpPr>
          <p:nvPr/>
        </p:nvCxnSpPr>
        <p:spPr>
          <a:xfrm flipV="1">
            <a:off x="9749731" y="2402363"/>
            <a:ext cx="0" cy="32643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>
            <a:extLst>
              <a:ext uri="{FF2B5EF4-FFF2-40B4-BE49-F238E27FC236}">
                <a16:creationId xmlns:a16="http://schemas.microsoft.com/office/drawing/2014/main" id="{022F0B81-B25B-C84E-A545-D583CEF4A04A}"/>
              </a:ext>
            </a:extLst>
          </p:cNvPr>
          <p:cNvSpPr/>
          <p:nvPr/>
        </p:nvSpPr>
        <p:spPr>
          <a:xfrm flipH="1">
            <a:off x="6748599" y="1414733"/>
            <a:ext cx="2332004" cy="3254132"/>
          </a:xfrm>
          <a:custGeom>
            <a:avLst/>
            <a:gdLst>
              <a:gd name="connsiteX0" fmla="*/ 89381 w 2821728"/>
              <a:gd name="connsiteY0" fmla="*/ 3550081 h 3550081"/>
              <a:gd name="connsiteX1" fmla="*/ 9868 w 2821728"/>
              <a:gd name="connsiteY1" fmla="*/ 1867055 h 3550081"/>
              <a:gd name="connsiteX2" fmla="*/ 288164 w 2821728"/>
              <a:gd name="connsiteY2" fmla="*/ 1270707 h 3550081"/>
              <a:gd name="connsiteX3" fmla="*/ 367677 w 2821728"/>
              <a:gd name="connsiteY3" fmla="*/ 488829 h 3550081"/>
              <a:gd name="connsiteX4" fmla="*/ 1202564 w 2821728"/>
              <a:gd name="connsiteY4" fmla="*/ 435820 h 3550081"/>
              <a:gd name="connsiteX5" fmla="*/ 2620546 w 2821728"/>
              <a:gd name="connsiteY5" fmla="*/ 38255 h 3550081"/>
              <a:gd name="connsiteX6" fmla="*/ 2779573 w 2821728"/>
              <a:gd name="connsiteY6" fmla="*/ 38255 h 355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21728" h="3550081">
                <a:moveTo>
                  <a:pt x="89381" y="3550081"/>
                </a:moveTo>
                <a:cubicBezTo>
                  <a:pt x="33059" y="2898516"/>
                  <a:pt x="-23262" y="2246951"/>
                  <a:pt x="9868" y="1867055"/>
                </a:cubicBezTo>
                <a:cubicBezTo>
                  <a:pt x="42998" y="1487159"/>
                  <a:pt x="228529" y="1500411"/>
                  <a:pt x="288164" y="1270707"/>
                </a:cubicBezTo>
                <a:cubicBezTo>
                  <a:pt x="347799" y="1041003"/>
                  <a:pt x="215277" y="627977"/>
                  <a:pt x="367677" y="488829"/>
                </a:cubicBezTo>
                <a:cubicBezTo>
                  <a:pt x="520077" y="349681"/>
                  <a:pt x="827086" y="510916"/>
                  <a:pt x="1202564" y="435820"/>
                </a:cubicBezTo>
                <a:cubicBezTo>
                  <a:pt x="1578042" y="360724"/>
                  <a:pt x="2357711" y="104516"/>
                  <a:pt x="2620546" y="38255"/>
                </a:cubicBezTo>
                <a:cubicBezTo>
                  <a:pt x="2883381" y="-28006"/>
                  <a:pt x="2831477" y="5124"/>
                  <a:pt x="2779573" y="38255"/>
                </a:cubicBezTo>
              </a:path>
            </a:pathLst>
          </a:custGeom>
          <a:noFill/>
          <a:ln w="3175"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02223"/>
      </p:ext>
    </p:extLst>
  </p:cSld>
  <p:clrMapOvr>
    <a:masterClrMapping/>
  </p:clrMapOvr>
</p:sld>
</file>

<file path=ppt/theme/theme1.xml><?xml version="1.0" encoding="utf-8"?>
<a:theme xmlns:a="http://schemas.openxmlformats.org/drawingml/2006/main" name="tcn-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cn-theme" id="{AEA77C0F-340D-2B4A-B46E-41AE3EB39FC4}" vid="{29E80E49-6A30-BD4B-8E15-2620D350DB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1246</TotalTime>
  <Words>23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MT</vt:lpstr>
      <vt:lpstr>tcn-theme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NAC Structure</dc:title>
  <dc:creator>Alex Afanasyev</dc:creator>
  <cp:lastModifiedBy>Alex Afanasyev</cp:lastModifiedBy>
  <cp:revision>224</cp:revision>
  <cp:lastPrinted>2018-06-15T16:48:22Z</cp:lastPrinted>
  <dcterms:created xsi:type="dcterms:W3CDTF">2018-06-03T18:56:54Z</dcterms:created>
  <dcterms:modified xsi:type="dcterms:W3CDTF">2018-06-15T16:48:24Z</dcterms:modified>
</cp:coreProperties>
</file>