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87555"/>
  </p:normalViewPr>
  <p:slideViewPr>
    <p:cSldViewPr snapToGrid="0" snapToObjects="1">
      <p:cViewPr varScale="1">
        <p:scale>
          <a:sx n="62" d="100"/>
          <a:sy n="62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ED6A-011D-6445-9093-10F9BA9B35A5}" type="datetimeFigureOut">
              <a:rPr lang="en-US" smtClean="0"/>
              <a:t>6/15/18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DBB17-1BC0-F842-AD66-A4A3CD51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DBB17-1BC0-F842-AD66-A4A3CD51A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1244" y="802300"/>
            <a:ext cx="10289512" cy="2573947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403" y="3889798"/>
            <a:ext cx="7491353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983-3BFB-CC4B-BF77-E4235D914747}" type="datetime1">
              <a:rPr lang="en-US" smtClean="0"/>
              <a:t>6/15/18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86189" y="3528543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73936" y="6513551"/>
            <a:ext cx="1028331" cy="328448"/>
          </a:xfrm>
        </p:spPr>
        <p:txBody>
          <a:bodyPr/>
          <a:lstStyle/>
          <a:p>
            <a:fld id="{840C6EEF-2590-7E41-8956-EE106EFCE5BA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31259" y="6458572"/>
            <a:ext cx="6021532" cy="344449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22288" y="676275"/>
            <a:ext cx="11039475" cy="5662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06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29A7-5B19-C444-AF2B-DA4163F378F7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7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655" y="1756130"/>
            <a:ext cx="7489336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4656" y="3806197"/>
            <a:ext cx="748933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2D05-8E13-6E49-99A8-9EAE45C7C97D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924655" y="3672195"/>
            <a:ext cx="748933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3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2515" y="826183"/>
            <a:ext cx="5202424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2747" y="826183"/>
            <a:ext cx="5605669" cy="55122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C2E21-AD6A-EA4A-8A56-311DB22713F0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Click to edit Master title style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62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FAEC-06DD-EB43-AF67-918CBF7E1275}" type="datetime1">
              <a:rPr lang="en-US" smtClean="0"/>
              <a:t>6/15/18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1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5DDA-B493-5042-BBC6-CD6905FC17BF}" type="datetime1">
              <a:rPr lang="en-US" smtClean="0"/>
              <a:t>6/15/18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3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C577-D82C-124A-BA42-A2A6F0806B5D}" type="datetime1">
              <a:rPr lang="en-US" smtClean="0"/>
              <a:t>6/15/18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7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2515" y="873"/>
            <a:ext cx="11039787" cy="5557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516" y="715616"/>
            <a:ext cx="11039787" cy="562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936" y="6513551"/>
            <a:ext cx="1282331" cy="34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DC0B-0F3D-2941-9444-F92A9101D81A}" type="datetime1">
              <a:rPr lang="en-US" smtClean="0"/>
              <a:t>6/15/18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072" y="6494783"/>
            <a:ext cx="537867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3979" y="6338421"/>
            <a:ext cx="106099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800" baseline="0">
                <a:solidFill>
                  <a:schemeClr val="accent1"/>
                </a:solidFill>
              </a:defRPr>
            </a:lvl1pPr>
          </a:lstStyle>
          <a:p>
            <a:fld id="{C19F210A-16A5-4444-A754-A3DE7682A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22515" y="556591"/>
            <a:ext cx="9400256" cy="2663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5D47B-7BE6-AF45-90F8-DD49FE6B4E75}"/>
              </a:ext>
            </a:extLst>
          </p:cNvPr>
          <p:cNvSpPr txBox="1"/>
          <p:nvPr/>
        </p:nvSpPr>
        <p:spPr>
          <a:xfrm>
            <a:off x="705394" y="1096610"/>
            <a:ext cx="1845782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Decryptor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FFF0-7D57-5A42-8FB8-DB241166331B}"/>
              </a:ext>
            </a:extLst>
          </p:cNvPr>
          <p:cNvSpPr txBox="1"/>
          <p:nvPr/>
        </p:nvSpPr>
        <p:spPr>
          <a:xfrm>
            <a:off x="4171664" y="2265952"/>
            <a:ext cx="739063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Fetches CK data for the name extracted from input encrypted payload</a:t>
            </a:r>
          </a:p>
          <a:p>
            <a:r>
              <a:rPr lang="en-US" dirty="0"/>
              <a:t>Interest: </a:t>
            </a:r>
            <a:r>
              <a:rPr lang="en-US" b="1" dirty="0"/>
              <a:t>&lt;/</a:t>
            </a:r>
            <a:r>
              <a:rPr lang="en-US" b="1" dirty="0" err="1"/>
              <a:t>ckdata</a:t>
            </a:r>
            <a:r>
              <a:rPr lang="en-US" b="1" dirty="0"/>
              <a:t>/prefix&gt;/CK/&lt;key-id&gt;</a:t>
            </a:r>
          </a:p>
          <a:p>
            <a:pPr marL="1722438" indent="-1320800"/>
            <a:r>
              <a:rPr lang="en-US" dirty="0"/>
              <a:t>Fetched data: </a:t>
            </a:r>
            <a:r>
              <a:rPr lang="en-US" b="1" dirty="0"/>
              <a:t>…</a:t>
            </a:r>
            <a:r>
              <a:rPr lang="en-US" dirty="0"/>
              <a:t>/ENCRYPTED-BY&lt;/</a:t>
            </a:r>
            <a:r>
              <a:rPr lang="en-US" dirty="0" err="1"/>
              <a:t>mydata</a:t>
            </a:r>
            <a:r>
              <a:rPr lang="en-US" dirty="0"/>
              <a:t>/subset&gt;/NAC/KEK/&lt;key-id&gt;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4C177-1A69-0743-B1C4-D538939110B1}"/>
              </a:ext>
            </a:extLst>
          </p:cNvPr>
          <p:cNvSpPr txBox="1"/>
          <p:nvPr/>
        </p:nvSpPr>
        <p:spPr>
          <a:xfrm>
            <a:off x="522514" y="3885503"/>
            <a:ext cx="115319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Fetches KDK, name extracted from CK name + own configured access key name</a:t>
            </a:r>
          </a:p>
          <a:p>
            <a:pPr marL="866775" indent="-866775"/>
            <a:r>
              <a:rPr lang="en-US" dirty="0"/>
              <a:t>Interest: </a:t>
            </a:r>
            <a:r>
              <a:rPr lang="en-US" b="1" dirty="0"/>
              <a:t>&lt;/access/policy&gt;/NAC/&lt;data-subset&gt;/KDK/&lt;key-id&gt;/ENCRYPTED-BY/&lt;user-identity&gt;/KEY/&lt;key-id&gt;</a:t>
            </a:r>
          </a:p>
          <a:p>
            <a:pPr marL="1554163" indent="-1023938"/>
            <a:r>
              <a:rPr lang="en-US" dirty="0"/>
              <a:t>Fetched data: same data name (interest includes exact name)</a:t>
            </a:r>
            <a:endParaRPr lang="en-US" strike="sngStrik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3181F-8EA4-EC49-A51A-15E783F128BE}"/>
              </a:ext>
            </a:extLst>
          </p:cNvPr>
          <p:cNvSpPr txBox="1"/>
          <p:nvPr/>
        </p:nvSpPr>
        <p:spPr>
          <a:xfrm>
            <a:off x="3905794" y="881335"/>
            <a:ext cx="80560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Decrypts input content using CK if CK already available or queues the decrypt and initiates fetching of CK</a:t>
            </a:r>
          </a:p>
          <a:p>
            <a:r>
              <a:rPr lang="en-US" dirty="0"/>
              <a:t>Exact name of the corresponding CK data is embedded in the encrypted content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C5C0B3-DCFE-EB41-8768-BEB346E3182B}"/>
              </a:ext>
            </a:extLst>
          </p:cNvPr>
          <p:cNvCxnSpPr>
            <a:cxnSpLocks/>
          </p:cNvCxnSpPr>
          <p:nvPr/>
        </p:nvCxnSpPr>
        <p:spPr>
          <a:xfrm flipV="1">
            <a:off x="2636901" y="1188720"/>
            <a:ext cx="1086013" cy="18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570E17-762A-9941-B0B0-E1C115784F9E}"/>
              </a:ext>
            </a:extLst>
          </p:cNvPr>
          <p:cNvCxnSpPr>
            <a:cxnSpLocks/>
          </p:cNvCxnSpPr>
          <p:nvPr/>
        </p:nvCxnSpPr>
        <p:spPr>
          <a:xfrm>
            <a:off x="2789301" y="1909303"/>
            <a:ext cx="1207933" cy="71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46BBF-0BEC-2B4E-BD1D-41EB671032C3}"/>
              </a:ext>
            </a:extLst>
          </p:cNvPr>
          <p:cNvCxnSpPr>
            <a:cxnSpLocks/>
          </p:cNvCxnSpPr>
          <p:nvPr/>
        </p:nvCxnSpPr>
        <p:spPr>
          <a:xfrm>
            <a:off x="1452589" y="1934738"/>
            <a:ext cx="175696" cy="167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0421F8-1013-884D-9022-AC291FC849A5}"/>
              </a:ext>
            </a:extLst>
          </p:cNvPr>
          <p:cNvSpPr txBox="1"/>
          <p:nvPr/>
        </p:nvSpPr>
        <p:spPr>
          <a:xfrm>
            <a:off x="6279682" y="1952570"/>
            <a:ext cx="52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</a:t>
            </a:r>
            <a:r>
              <a:rPr lang="en-US" sz="1400" dirty="0" err="1"/>
              <a:t>Encryptor</a:t>
            </a:r>
            <a:r>
              <a:rPr lang="en-US" sz="1400" dirty="0"/>
              <a:t> / from same place as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23921B-CE3E-794D-8C15-10A07E2BA403}"/>
              </a:ext>
            </a:extLst>
          </p:cNvPr>
          <p:cNvSpPr txBox="1"/>
          <p:nvPr/>
        </p:nvSpPr>
        <p:spPr>
          <a:xfrm>
            <a:off x="5886123" y="3566517"/>
            <a:ext cx="528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From Access Manager / provisioned or dedicated data owner storage</a:t>
            </a:r>
          </a:p>
        </p:txBody>
      </p:sp>
    </p:spTree>
    <p:extLst>
      <p:ext uri="{BB962C8B-B14F-4D97-AF65-F5344CB8AC3E}">
        <p14:creationId xmlns:p14="http://schemas.microsoft.com/office/powerpoint/2010/main" val="931331135"/>
      </p:ext>
    </p:extLst>
  </p:cSld>
  <p:clrMapOvr>
    <a:masterClrMapping/>
  </p:clrMapOvr>
</p:sld>
</file>

<file path=ppt/theme/theme1.xml><?xml version="1.0" encoding="utf-8"?>
<a:theme xmlns:a="http://schemas.openxmlformats.org/drawingml/2006/main" name="tc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cn-theme" id="{AEA77C0F-340D-2B4A-B46E-41AE3EB39FC4}" vid="{29E80E49-6A30-BD4B-8E15-2620D350DB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tcn-theme</Template>
  <TotalTime>1209</TotalTime>
  <Words>138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tcn-theme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 Structure</dc:title>
  <dc:creator>Alex Afanasyev</dc:creator>
  <cp:lastModifiedBy>Alex Afanasyev</cp:lastModifiedBy>
  <cp:revision>220</cp:revision>
  <dcterms:created xsi:type="dcterms:W3CDTF">2018-06-03T18:56:54Z</dcterms:created>
  <dcterms:modified xsi:type="dcterms:W3CDTF">2018-06-15T17:29:47Z</dcterms:modified>
</cp:coreProperties>
</file>