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8519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43786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 sz="1070" dirty="0" smtClean="0"/>
              <a:t>People </a:t>
            </a:r>
            <a:r>
              <a:rPr lang="en-GB" sz="1070" dirty="0"/>
              <a:t>usually enjoy TED talks because of the engaging style of the speakers. Each speaker has a different style which, is interesting, but they accomplish the same goal: captivate the </a:t>
            </a:r>
            <a:r>
              <a:rPr lang="en-GB" sz="1070" dirty="0" smtClean="0"/>
              <a:t>audience and make them to discuss different topics of the viewed talks. </a:t>
            </a:r>
          </a:p>
          <a:p>
            <a:pPr lvl="0"/>
            <a:endParaRPr lang="en-AU" sz="107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 smtClean="0"/>
              <a:t>Recently</a:t>
            </a:r>
            <a:r>
              <a:rPr lang="en-AU" sz="1070" dirty="0" smtClean="0"/>
              <a:t>, the Executive team expressed a concern</a:t>
            </a:r>
            <a:r>
              <a:rPr lang="en-AU" sz="1070" dirty="0" smtClean="0"/>
              <a:t> in</a:t>
            </a:r>
            <a:r>
              <a:rPr lang="en-AU" sz="1070" dirty="0" smtClean="0"/>
              <a:t> </a:t>
            </a:r>
            <a:r>
              <a:rPr lang="en-AU" sz="1070" dirty="0" smtClean="0"/>
              <a:t>a decline in </a:t>
            </a:r>
            <a:r>
              <a:rPr lang="en-AU" sz="1070" dirty="0" smtClean="0"/>
              <a:t>numbers of people who discuss topics online. </a:t>
            </a:r>
            <a:endParaRPr lang="en-AU" sz="107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1" dirty="0" smtClean="0"/>
              <a:t>To calculate and analyse topics and talks which spiked online discussion, comments and views. Find </a:t>
            </a:r>
            <a:r>
              <a:rPr lang="en-AU" sz="1071" dirty="0"/>
              <a:t>key</a:t>
            </a:r>
            <a:r>
              <a:rPr lang="en-AU" sz="1071" dirty="0" smtClean="0"/>
              <a:t> insight and recommendations, and why these particular topics were popular and what are the main reasons. </a:t>
            </a:r>
            <a:endParaRPr sz="107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98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calculate and find which topics are highly discussed, we could prioritise on speeches which has a high probability of them to be discussed and this, will improve the popularity among people, and increase the audience of the talk.  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 smtClean="0"/>
              <a:t>The online data might be outdated and Data Engineer team could not supply enough valuable information.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 smtClean="0"/>
              <a:t>Time, as there is a limited time period to present our findings as we need to do our presentation in 2 weeks.  </a:t>
            </a:r>
            <a:endParaRPr lang="en-AU" sz="107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 smtClean="0"/>
              <a:t>The online source: /</a:t>
            </a:r>
            <a:r>
              <a:rPr lang="en-AU" sz="1070" dirty="0" err="1" smtClean="0"/>
              <a:t>kaggle</a:t>
            </a:r>
            <a:r>
              <a:rPr lang="en-AU" sz="1070" dirty="0" smtClean="0"/>
              <a:t>/input/ted-talks/ted_main.csv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dirty="0" smtClean="0"/>
          </a:p>
          <a:p>
            <a:pPr lvl="0"/>
            <a:r>
              <a:rPr lang="en-AU" sz="1070" i="0" u="none" strike="noStrike" cap="none" dirty="0" smtClean="0">
                <a:solidFill>
                  <a:srgbClr val="000000"/>
                </a:solidFill>
                <a:sym typeface="Arial"/>
              </a:rPr>
              <a:t>The </a:t>
            </a:r>
            <a:r>
              <a:rPr lang="en-AU" sz="1070" dirty="0"/>
              <a:t>online link: https://www.kaggle.com/datasets/rounakbanik/ted-talks</a:t>
            </a:r>
            <a:endParaRPr lang="en-AU" sz="107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15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Engineers, Data Centre Manager, CEO, Executive Team.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39" y="540901"/>
            <a:ext cx="8613019" cy="78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AU" b="1" dirty="0" smtClean="0"/>
              <a:t>Is there opportunity to increase numbers of people who watch TED Talks online by 20 % through checking and calculating numbers of view and comments on talks which </a:t>
            </a:r>
            <a:r>
              <a:rPr lang="en-GB" b="1" dirty="0" smtClean="0"/>
              <a:t>provoke </a:t>
            </a:r>
            <a:r>
              <a:rPr lang="en-GB" b="1" dirty="0"/>
              <a:t>the most online </a:t>
            </a:r>
            <a:r>
              <a:rPr lang="en-GB" b="1" dirty="0" smtClean="0"/>
              <a:t>discussion by the next years?</a:t>
            </a:r>
            <a:r>
              <a:rPr lang="en-AU" b="1" dirty="0" smtClean="0"/>
              <a:t>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585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Microsoft account</cp:lastModifiedBy>
  <cp:revision>5</cp:revision>
  <dcterms:modified xsi:type="dcterms:W3CDTF">2023-09-30T00:37:49Z</dcterms:modified>
</cp:coreProperties>
</file>