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2" r:id="rId7"/>
    <p:sldId id="267" r:id="rId8"/>
    <p:sldId id="275" r:id="rId9"/>
    <p:sldId id="269" r:id="rId10"/>
    <p:sldId id="270" r:id="rId11"/>
    <p:sldId id="268" r:id="rId12"/>
    <p:sldId id="276" r:id="rId13"/>
    <p:sldId id="271" r:id="rId14"/>
    <p:sldId id="273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373467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spc="300" dirty="0"/>
              <a:t>Masked face Recognition using CNN</a:t>
            </a:r>
            <a:br>
              <a:rPr lang="en-US" sz="5400" spc="300" dirty="0"/>
            </a:b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Kaiser Alam Samrat (</a:t>
            </a:r>
            <a:r>
              <a:rPr lang="en-US" sz="2400" dirty="0"/>
              <a:t>1620572642</a:t>
            </a:r>
            <a:r>
              <a:rPr lang="en-US" dirty="0"/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Mehedi Rahman (</a:t>
            </a:r>
            <a:r>
              <a:rPr lang="en-US" sz="2400" dirty="0"/>
              <a:t>1620647042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accuracy is around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89.583</a:t>
            </a:r>
            <a:r>
              <a:rPr lang="en-US" dirty="0"/>
              <a:t> %.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55E3C-CB7D-42C2-8DEA-F648B3E4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00" y="3125067"/>
            <a:ext cx="3152779" cy="306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6B446-82C5-4F63-8014-7D692346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6" y="3125067"/>
            <a:ext cx="3285348" cy="3053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0EACC-C7E3-40AB-B153-2DEF63B9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772" y="3111211"/>
            <a:ext cx="3308865" cy="29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main problem is, we worked on a small dataset , in future we will try to take an existing face dataset and mask the faces using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r>
              <a:rPr lang="en-US" dirty="0"/>
              <a:t>We will try to use other classifiers like Softmax classifier instead of the SVM to see how it would work on masked face dataset.</a:t>
            </a:r>
          </a:p>
        </p:txBody>
      </p:sp>
    </p:spTree>
    <p:extLst>
      <p:ext uri="{BB962C8B-B14F-4D97-AF65-F5344CB8AC3E}">
        <p14:creationId xmlns:p14="http://schemas.microsoft.com/office/powerpoint/2010/main" val="47392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how FaceNet extract the important features from the masked face.</a:t>
            </a:r>
          </a:p>
          <a:p>
            <a:r>
              <a:rPr lang="en-US" dirty="0"/>
              <a:t>How MTCNN can detect face from an image. </a:t>
            </a:r>
          </a:p>
          <a:p>
            <a:r>
              <a:rPr lang="en-US" dirty="0"/>
              <a:t>How face embeddings can be used to distinguish different person identity.</a:t>
            </a:r>
          </a:p>
          <a:p>
            <a:r>
              <a:rPr lang="en-US" dirty="0"/>
              <a:t>Using cloud tools like Google Colab to train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9236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7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33427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8E04D4-2166-4D82-8903-71AC8053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015445" cy="3749040"/>
          </a:xfrm>
        </p:spPr>
        <p:txBody>
          <a:bodyPr/>
          <a:lstStyle/>
          <a:p>
            <a:pPr algn="just"/>
            <a:r>
              <a:rPr lang="en-US" sz="2600" dirty="0"/>
              <a:t>Facial recognition solutions identify a person by forming a unique code built on algorithms from multiple points on a person’s face.</a:t>
            </a:r>
          </a:p>
          <a:p>
            <a:pPr algn="just"/>
            <a:r>
              <a:rPr lang="en-US" sz="2600" dirty="0"/>
              <a:t>During this pandemic, it is mandatory and necessary to wear masks. </a:t>
            </a:r>
          </a:p>
          <a:p>
            <a:pPr algn="just"/>
            <a:r>
              <a:rPr lang="en-US" sz="2600" dirty="0"/>
              <a:t>When a person wears a mask, many of these key points are not visible.</a:t>
            </a:r>
          </a:p>
          <a:p>
            <a:pPr algn="just"/>
            <a:r>
              <a:rPr lang="en-US" sz="2600" dirty="0"/>
              <a:t>Due to less number of visible features of a face, it is hard to identify the person.</a:t>
            </a:r>
          </a:p>
          <a:p>
            <a:pPr algn="just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5968"/>
            <a:ext cx="9905998" cy="14785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622470"/>
            <a:ext cx="9905999" cy="2126570"/>
          </a:xfrm>
        </p:spPr>
        <p:txBody>
          <a:bodyPr/>
          <a:lstStyle/>
          <a:p>
            <a:pPr algn="just"/>
            <a:r>
              <a:rPr lang="en-US" sz="2800" dirty="0"/>
              <a:t>We made our own dataset by collecting the pictures of different celebrities wearing mask .</a:t>
            </a:r>
          </a:p>
          <a:p>
            <a:pPr algn="just"/>
            <a:r>
              <a:rPr lang="en-US" dirty="0" smtClean="0"/>
              <a:t>Our </a:t>
            </a:r>
            <a:r>
              <a:rPr lang="en-US" dirty="0"/>
              <a:t>final dataset </a:t>
            </a:r>
            <a:r>
              <a:rPr lang="en-US" dirty="0" smtClean="0"/>
              <a:t>contains </a:t>
            </a:r>
            <a:r>
              <a:rPr lang="en-US" dirty="0"/>
              <a:t>images of 97 people</a:t>
            </a:r>
            <a:r>
              <a:rPr lang="en-US" dirty="0">
                <a:latin typeface="-apple-system"/>
              </a:rPr>
              <a:t>. </a:t>
            </a:r>
            <a:endParaRPr lang="en-US" dirty="0" smtClean="0">
              <a:latin typeface="-apple-system"/>
            </a:endParaRPr>
          </a:p>
          <a:p>
            <a:pPr algn="just"/>
            <a:endParaRPr lang="en-US" dirty="0"/>
          </a:p>
        </p:txBody>
      </p:sp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8" y="3657600"/>
            <a:ext cx="9324292" cy="26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9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06" y="1870663"/>
            <a:ext cx="10210211" cy="449094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used Google Colab for training.</a:t>
            </a:r>
          </a:p>
          <a:p>
            <a:pPr algn="just"/>
            <a:r>
              <a:rPr lang="en-US" dirty="0"/>
              <a:t>MTCNN: We used </a:t>
            </a:r>
            <a:r>
              <a:rPr lang="en-US" b="0" i="0" dirty="0">
                <a:effectLst/>
              </a:rPr>
              <a:t>Multi-task Cascaded Convolutional Neural Networks</a:t>
            </a:r>
            <a:r>
              <a:rPr lang="en-US" dirty="0"/>
              <a:t> for detecting faces from the photos. </a:t>
            </a:r>
          </a:p>
          <a:p>
            <a:pPr algn="just"/>
            <a:endParaRPr lang="en-US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3694238"/>
            <a:ext cx="552558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1440"/>
            <a:ext cx="9905998" cy="2188528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659" y="1377897"/>
            <a:ext cx="9905999" cy="3541714"/>
          </a:xfrm>
        </p:spPr>
        <p:txBody>
          <a:bodyPr/>
          <a:lstStyle/>
          <a:p>
            <a:pPr algn="just"/>
            <a:r>
              <a:rPr lang="en-US" dirty="0" err="1"/>
              <a:t>FaceNet</a:t>
            </a:r>
            <a:r>
              <a:rPr lang="en-US" dirty="0"/>
              <a:t>: We used </a:t>
            </a:r>
            <a:r>
              <a:rPr lang="en-US" dirty="0" err="1"/>
              <a:t>FaceNet</a:t>
            </a:r>
            <a:r>
              <a:rPr lang="en-US" dirty="0"/>
              <a:t> to extract the features of a face. The </a:t>
            </a:r>
            <a:r>
              <a:rPr lang="en-US" dirty="0" err="1"/>
              <a:t>FaceNet</a:t>
            </a:r>
            <a:r>
              <a:rPr lang="en-US" dirty="0"/>
              <a:t> is used to extract high-quality features from faces, called face </a:t>
            </a:r>
            <a:r>
              <a:rPr lang="en-US" dirty="0" err="1"/>
              <a:t>embeddings</a:t>
            </a:r>
            <a:r>
              <a:rPr lang="en-US" dirty="0"/>
              <a:t>, that can then be used to train a face identification system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We used SVM with linear kernel for </a:t>
            </a:r>
            <a:r>
              <a:rPr lang="en-US" dirty="0" smtClean="0"/>
              <a:t>Classification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6" y="3662634"/>
            <a:ext cx="657061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FaceNet:</a:t>
            </a:r>
          </a:p>
        </p:txBody>
      </p:sp>
      <p:pic>
        <p:nvPicPr>
          <p:cNvPr id="2050" name="Picture 2" descr="https://arsfutura-production.s3.us-east-1.amazonaws.com/magazine/2019/10/face_recognition/facenet-brk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74" y="1774662"/>
            <a:ext cx="8382759" cy="45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face embedding is a vector that represents the features extracted from the face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FaceNet takes a person’s face and compresses it into a vector of 128 numbers which represent the most important features of a face.</a:t>
            </a:r>
          </a:p>
          <a:p>
            <a:r>
              <a:rPr lang="en-US" dirty="0"/>
              <a:t>This embedded vector be compared with the vectors generated for other masked 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0759"/>
            <a:ext cx="9905998" cy="1478570"/>
          </a:xfrm>
        </p:spPr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2491"/>
            <a:ext cx="9905999" cy="474181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Keras</a:t>
            </a:r>
            <a:r>
              <a:rPr lang="en-US" dirty="0"/>
              <a:t> FaceNet pre-trained model expects square color size as input with the shape of 160*160.</a:t>
            </a:r>
          </a:p>
          <a:p>
            <a:pPr algn="just"/>
            <a:r>
              <a:rPr lang="en-US" dirty="0"/>
              <a:t>We used PIL library to resize the image of the face to the required size 160*160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98" y="3986639"/>
            <a:ext cx="9029026" cy="12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9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MTCNN face detector returns a negative pixel index, we solved this by taking the absolute value of the coordinates.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57" y="3657600"/>
            <a:ext cx="606036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361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Courier New</vt:lpstr>
      <vt:lpstr>Rockwell</vt:lpstr>
      <vt:lpstr>Tahoma</vt:lpstr>
      <vt:lpstr>Trebuchet MS</vt:lpstr>
      <vt:lpstr>Tw Cen MT</vt:lpstr>
      <vt:lpstr>Circuit</vt:lpstr>
      <vt:lpstr>Masked face Recognition using CNN </vt:lpstr>
      <vt:lpstr>The Problem</vt:lpstr>
      <vt:lpstr>Dataset</vt:lpstr>
      <vt:lpstr>AppRoach</vt:lpstr>
      <vt:lpstr>APPROACH</vt:lpstr>
      <vt:lpstr>FaceNet:</vt:lpstr>
      <vt:lpstr>Facenet</vt:lpstr>
      <vt:lpstr>Data manipulation</vt:lpstr>
      <vt:lpstr>Data manipulation</vt:lpstr>
      <vt:lpstr>RESULT</vt:lpstr>
      <vt:lpstr>Future work</vt:lpstr>
      <vt:lpstr>Learning Curve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2020-03-03T15:14:53Z</dcterms:created>
  <dcterms:modified xsi:type="dcterms:W3CDTF">2020-09-26T16:30:23Z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